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7" r:id="rId5"/>
    <p:sldMasterId id="2147483692" r:id="rId6"/>
    <p:sldMasterId id="2147483717" r:id="rId7"/>
    <p:sldMasterId id="2147483742" r:id="rId8"/>
  </p:sldMasterIdLst>
  <p:notesMasterIdLst>
    <p:notesMasterId r:id="rId59"/>
  </p:notesMasterIdLst>
  <p:sldIdLst>
    <p:sldId id="257" r:id="rId9"/>
    <p:sldId id="258" r:id="rId10"/>
    <p:sldId id="259" r:id="rId11"/>
    <p:sldId id="260" r:id="rId12"/>
    <p:sldId id="262" r:id="rId13"/>
    <p:sldId id="261" r:id="rId14"/>
    <p:sldId id="263" r:id="rId15"/>
    <p:sldId id="397" r:id="rId16"/>
    <p:sldId id="396" r:id="rId17"/>
    <p:sldId id="398" r:id="rId18"/>
    <p:sldId id="395" r:id="rId19"/>
    <p:sldId id="403" r:id="rId20"/>
    <p:sldId id="401" r:id="rId21"/>
    <p:sldId id="406" r:id="rId22"/>
    <p:sldId id="334" r:id="rId23"/>
    <p:sldId id="332" r:id="rId24"/>
    <p:sldId id="331" r:id="rId25"/>
    <p:sldId id="402" r:id="rId26"/>
    <p:sldId id="361" r:id="rId27"/>
    <p:sldId id="407" r:id="rId28"/>
    <p:sldId id="408" r:id="rId29"/>
    <p:sldId id="382" r:id="rId30"/>
    <p:sldId id="327" r:id="rId31"/>
    <p:sldId id="326" r:id="rId32"/>
    <p:sldId id="325" r:id="rId33"/>
    <p:sldId id="323" r:id="rId34"/>
    <p:sldId id="322" r:id="rId35"/>
    <p:sldId id="272" r:id="rId36"/>
    <p:sldId id="381" r:id="rId37"/>
    <p:sldId id="365" r:id="rId38"/>
    <p:sldId id="366" r:id="rId39"/>
    <p:sldId id="383" r:id="rId40"/>
    <p:sldId id="384" r:id="rId41"/>
    <p:sldId id="385" r:id="rId42"/>
    <p:sldId id="386" r:id="rId43"/>
    <p:sldId id="369" r:id="rId44"/>
    <p:sldId id="388" r:id="rId45"/>
    <p:sldId id="389" r:id="rId46"/>
    <p:sldId id="370" r:id="rId47"/>
    <p:sldId id="368" r:id="rId48"/>
    <p:sldId id="376" r:id="rId49"/>
    <p:sldId id="392" r:id="rId50"/>
    <p:sldId id="373" r:id="rId51"/>
    <p:sldId id="390" r:id="rId52"/>
    <p:sldId id="393" r:id="rId53"/>
    <p:sldId id="394" r:id="rId54"/>
    <p:sldId id="380" r:id="rId55"/>
    <p:sldId id="372" r:id="rId56"/>
    <p:sldId id="404" r:id="rId57"/>
    <p:sldId id="40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Rayburn" initials="CR" lastIdx="13" clrIdx="0">
    <p:extLst>
      <p:ext uri="{19B8F6BF-5375-455C-9EA6-DF929625EA0E}">
        <p15:presenceInfo xmlns:p15="http://schemas.microsoft.com/office/powerpoint/2012/main" userId="S-1-5-21-2149558826-3324038498-27948981-452305" providerId="AD"/>
      </p:ext>
    </p:extLst>
  </p:cmAuthor>
  <p:cmAuthor id="2" name="Laura Cassetty" initials="LC" lastIdx="9" clrIdx="1">
    <p:extLst>
      <p:ext uri="{19B8F6BF-5375-455C-9EA6-DF929625EA0E}">
        <p15:presenceInfo xmlns:p15="http://schemas.microsoft.com/office/powerpoint/2012/main" userId="S-1-5-21-2149558826-3324038498-27948981-495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2"/>
    <a:srgbClr val="E87722"/>
    <a:srgbClr val="5D7975"/>
    <a:srgbClr val="D2D755"/>
    <a:srgbClr val="2DCC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67" autoAdjust="0"/>
    <p:restoredTop sz="67145" autoAdjust="0"/>
  </p:normalViewPr>
  <p:slideViewPr>
    <p:cSldViewPr snapToGrid="0">
      <p:cViewPr varScale="1">
        <p:scale>
          <a:sx n="85" d="100"/>
          <a:sy n="85" d="100"/>
        </p:scale>
        <p:origin x="792" y="9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3528157741869967E-2"/>
          <c:w val="0.94970445517000035"/>
          <c:h val="0.9007935098929535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87722"/>
              </a:solidFill>
              <a:ln>
                <a:noFill/>
              </a:ln>
              <a:effectLst/>
            </c:spPr>
            <c:extLst>
              <c:ext xmlns:c16="http://schemas.microsoft.com/office/drawing/2014/chart" uri="{C3380CC4-5D6E-409C-BE32-E72D297353CC}">
                <c16:uniqueId val="{00000001-E22B-45A3-8256-F6FF612CD6EA}"/>
              </c:ext>
            </c:extLst>
          </c:dPt>
          <c:dPt>
            <c:idx val="1"/>
            <c:invertIfNegative val="0"/>
            <c:bubble3D val="0"/>
            <c:spPr>
              <a:solidFill>
                <a:srgbClr val="2DCCD3"/>
              </a:solidFill>
              <a:ln>
                <a:noFill/>
              </a:ln>
              <a:effectLst/>
            </c:spPr>
            <c:extLst>
              <c:ext xmlns:c16="http://schemas.microsoft.com/office/drawing/2014/chart" uri="{C3380CC4-5D6E-409C-BE32-E72D297353CC}">
                <c16:uniqueId val="{00000001-4A1B-6846-9E54-9D9FEE87B950}"/>
              </c:ext>
            </c:extLst>
          </c:dPt>
          <c:dPt>
            <c:idx val="2"/>
            <c:invertIfNegative val="0"/>
            <c:bubble3D val="0"/>
            <c:spPr>
              <a:solidFill>
                <a:srgbClr val="D2D755"/>
              </a:solidFill>
              <a:ln>
                <a:noFill/>
              </a:ln>
              <a:effectLst/>
            </c:spPr>
            <c:extLst>
              <c:ext xmlns:c16="http://schemas.microsoft.com/office/drawing/2014/chart" uri="{C3380CC4-5D6E-409C-BE32-E72D297353CC}">
                <c16:uniqueId val="{00000003-4A1B-6846-9E54-9D9FEE87B95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4A1B-6846-9E54-9D9FEE87B950}"/>
              </c:ext>
            </c:extLst>
          </c:dPt>
          <c:dPt>
            <c:idx val="4"/>
            <c:invertIfNegative val="0"/>
            <c:bubble3D val="0"/>
            <c:spPr>
              <a:solidFill>
                <a:srgbClr val="1D376C"/>
              </a:solidFill>
              <a:ln>
                <a:noFill/>
              </a:ln>
              <a:effectLst/>
            </c:spPr>
            <c:extLst>
              <c:ext xmlns:c16="http://schemas.microsoft.com/office/drawing/2014/chart" uri="{C3380CC4-5D6E-409C-BE32-E72D297353CC}">
                <c16:uniqueId val="{00000007-4A1B-6846-9E54-9D9FEE87B950}"/>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2</c:v>
                </c:pt>
                <c:pt idx="1">
                  <c:v>3</c:v>
                </c:pt>
                <c:pt idx="2">
                  <c:v>4</c:v>
                </c:pt>
                <c:pt idx="3">
                  <c:v>5</c:v>
                </c:pt>
                <c:pt idx="4">
                  <c:v>6</c:v>
                </c:pt>
              </c:numCache>
            </c:numRef>
          </c:val>
          <c:extLst>
            <c:ext xmlns:c16="http://schemas.microsoft.com/office/drawing/2014/chart" uri="{C3380CC4-5D6E-409C-BE32-E72D297353CC}">
              <c16:uniqueId val="{00000008-4A1B-6846-9E54-9D9FEE87B950}"/>
            </c:ext>
          </c:extLst>
        </c:ser>
        <c:dLbls>
          <c:showLegendKey val="0"/>
          <c:showVal val="0"/>
          <c:showCatName val="0"/>
          <c:showSerName val="0"/>
          <c:showPercent val="0"/>
          <c:showBubbleSize val="0"/>
        </c:dLbls>
        <c:gapWidth val="121"/>
        <c:overlap val="-27"/>
        <c:axId val="636782800"/>
        <c:axId val="636782016"/>
      </c:barChart>
      <c:catAx>
        <c:axId val="636782800"/>
        <c:scaling>
          <c:orientation val="minMax"/>
        </c:scaling>
        <c:delete val="1"/>
        <c:axPos val="b"/>
        <c:numFmt formatCode="General" sourceLinked="1"/>
        <c:majorTickMark val="none"/>
        <c:minorTickMark val="none"/>
        <c:tickLblPos val="nextTo"/>
        <c:crossAx val="636782016"/>
        <c:crosses val="autoZero"/>
        <c:auto val="1"/>
        <c:lblAlgn val="ctr"/>
        <c:lblOffset val="100"/>
        <c:noMultiLvlLbl val="0"/>
      </c:catAx>
      <c:valAx>
        <c:axId val="636782016"/>
        <c:scaling>
          <c:orientation val="minMax"/>
        </c:scaling>
        <c:delete val="1"/>
        <c:axPos val="l"/>
        <c:numFmt formatCode="General" sourceLinked="1"/>
        <c:majorTickMark val="none"/>
        <c:minorTickMark val="none"/>
        <c:tickLblPos val="nextTo"/>
        <c:crossAx val="6367828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Lato" charset="0"/>
          <a:ea typeface="Lato" charset="0"/>
          <a:cs typeface="Lato"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3528157741869967E-2"/>
          <c:w val="0.94970445517000035"/>
          <c:h val="0.9007935098929535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87722"/>
              </a:solidFill>
              <a:ln>
                <a:noFill/>
              </a:ln>
              <a:effectLst/>
            </c:spPr>
            <c:extLst>
              <c:ext xmlns:c16="http://schemas.microsoft.com/office/drawing/2014/chart" uri="{C3380CC4-5D6E-409C-BE32-E72D297353CC}">
                <c16:uniqueId val="{00000001-1AC4-41C7-A612-243F97D90BFF}"/>
              </c:ext>
            </c:extLst>
          </c:dPt>
          <c:dPt>
            <c:idx val="1"/>
            <c:invertIfNegative val="0"/>
            <c:bubble3D val="0"/>
            <c:spPr>
              <a:solidFill>
                <a:srgbClr val="2DCCD3"/>
              </a:solidFill>
              <a:ln>
                <a:noFill/>
              </a:ln>
              <a:effectLst/>
            </c:spPr>
            <c:extLst>
              <c:ext xmlns:c16="http://schemas.microsoft.com/office/drawing/2014/chart" uri="{C3380CC4-5D6E-409C-BE32-E72D297353CC}">
                <c16:uniqueId val="{00000001-4A1B-6846-9E54-9D9FEE87B950}"/>
              </c:ext>
            </c:extLst>
          </c:dPt>
          <c:dPt>
            <c:idx val="2"/>
            <c:invertIfNegative val="0"/>
            <c:bubble3D val="0"/>
            <c:spPr>
              <a:solidFill>
                <a:srgbClr val="D2D755"/>
              </a:solidFill>
              <a:ln>
                <a:noFill/>
              </a:ln>
              <a:effectLst/>
            </c:spPr>
            <c:extLst>
              <c:ext xmlns:c16="http://schemas.microsoft.com/office/drawing/2014/chart" uri="{C3380CC4-5D6E-409C-BE32-E72D297353CC}">
                <c16:uniqueId val="{00000003-4A1B-6846-9E54-9D9FEE87B95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4A1B-6846-9E54-9D9FEE87B950}"/>
              </c:ext>
            </c:extLst>
          </c:dPt>
          <c:dPt>
            <c:idx val="4"/>
            <c:invertIfNegative val="0"/>
            <c:bubble3D val="0"/>
            <c:spPr>
              <a:solidFill>
                <a:srgbClr val="1D376C"/>
              </a:solidFill>
              <a:ln>
                <a:noFill/>
              </a:ln>
              <a:effectLst/>
            </c:spPr>
            <c:extLst>
              <c:ext xmlns:c16="http://schemas.microsoft.com/office/drawing/2014/chart" uri="{C3380CC4-5D6E-409C-BE32-E72D297353CC}">
                <c16:uniqueId val="{00000007-4A1B-6846-9E54-9D9FEE87B950}"/>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2</c:v>
                </c:pt>
                <c:pt idx="1">
                  <c:v>3</c:v>
                </c:pt>
                <c:pt idx="2">
                  <c:v>4</c:v>
                </c:pt>
                <c:pt idx="3">
                  <c:v>5</c:v>
                </c:pt>
                <c:pt idx="4">
                  <c:v>6</c:v>
                </c:pt>
              </c:numCache>
            </c:numRef>
          </c:val>
          <c:extLst>
            <c:ext xmlns:c16="http://schemas.microsoft.com/office/drawing/2014/chart" uri="{C3380CC4-5D6E-409C-BE32-E72D297353CC}">
              <c16:uniqueId val="{00000008-4A1B-6846-9E54-9D9FEE87B950}"/>
            </c:ext>
          </c:extLst>
        </c:ser>
        <c:dLbls>
          <c:showLegendKey val="0"/>
          <c:showVal val="0"/>
          <c:showCatName val="0"/>
          <c:showSerName val="0"/>
          <c:showPercent val="0"/>
          <c:showBubbleSize val="0"/>
        </c:dLbls>
        <c:gapWidth val="121"/>
        <c:overlap val="-27"/>
        <c:axId val="636779272"/>
        <c:axId val="636794168"/>
      </c:barChart>
      <c:catAx>
        <c:axId val="636779272"/>
        <c:scaling>
          <c:orientation val="minMax"/>
        </c:scaling>
        <c:delete val="1"/>
        <c:axPos val="b"/>
        <c:numFmt formatCode="General" sourceLinked="1"/>
        <c:majorTickMark val="none"/>
        <c:minorTickMark val="none"/>
        <c:tickLblPos val="nextTo"/>
        <c:crossAx val="636794168"/>
        <c:crosses val="autoZero"/>
        <c:auto val="1"/>
        <c:lblAlgn val="ctr"/>
        <c:lblOffset val="100"/>
        <c:noMultiLvlLbl val="0"/>
      </c:catAx>
      <c:valAx>
        <c:axId val="636794168"/>
        <c:scaling>
          <c:orientation val="minMax"/>
        </c:scaling>
        <c:delete val="1"/>
        <c:axPos val="l"/>
        <c:numFmt formatCode="General" sourceLinked="1"/>
        <c:majorTickMark val="none"/>
        <c:minorTickMark val="none"/>
        <c:tickLblPos val="nextTo"/>
        <c:crossAx val="6367792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Lato" charset="0"/>
          <a:ea typeface="Lato" charset="0"/>
          <a:cs typeface="Lato"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3528157741869967E-2"/>
          <c:w val="0.94970445517000035"/>
          <c:h val="0.9007935098929535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87722"/>
              </a:solidFill>
              <a:ln>
                <a:noFill/>
              </a:ln>
              <a:effectLst/>
            </c:spPr>
            <c:extLst>
              <c:ext xmlns:c16="http://schemas.microsoft.com/office/drawing/2014/chart" uri="{C3380CC4-5D6E-409C-BE32-E72D297353CC}">
                <c16:uniqueId val="{00000001-B6BC-43F1-9D76-2B640DDB3684}"/>
              </c:ext>
            </c:extLst>
          </c:dPt>
          <c:dPt>
            <c:idx val="1"/>
            <c:invertIfNegative val="0"/>
            <c:bubble3D val="0"/>
            <c:spPr>
              <a:solidFill>
                <a:srgbClr val="2DCCD3"/>
              </a:solidFill>
              <a:ln>
                <a:noFill/>
              </a:ln>
              <a:effectLst/>
            </c:spPr>
            <c:extLst>
              <c:ext xmlns:c16="http://schemas.microsoft.com/office/drawing/2014/chart" uri="{C3380CC4-5D6E-409C-BE32-E72D297353CC}">
                <c16:uniqueId val="{00000001-4A1B-6846-9E54-9D9FEE87B950}"/>
              </c:ext>
            </c:extLst>
          </c:dPt>
          <c:dPt>
            <c:idx val="2"/>
            <c:invertIfNegative val="0"/>
            <c:bubble3D val="0"/>
            <c:spPr>
              <a:solidFill>
                <a:srgbClr val="D2D755"/>
              </a:solidFill>
              <a:ln>
                <a:noFill/>
              </a:ln>
              <a:effectLst/>
            </c:spPr>
            <c:extLst>
              <c:ext xmlns:c16="http://schemas.microsoft.com/office/drawing/2014/chart" uri="{C3380CC4-5D6E-409C-BE32-E72D297353CC}">
                <c16:uniqueId val="{00000003-4A1B-6846-9E54-9D9FEE87B95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4A1B-6846-9E54-9D9FEE87B950}"/>
              </c:ext>
            </c:extLst>
          </c:dPt>
          <c:dPt>
            <c:idx val="4"/>
            <c:invertIfNegative val="0"/>
            <c:bubble3D val="0"/>
            <c:spPr>
              <a:solidFill>
                <a:srgbClr val="1D376C"/>
              </a:solidFill>
              <a:ln>
                <a:noFill/>
              </a:ln>
              <a:effectLst/>
            </c:spPr>
            <c:extLst>
              <c:ext xmlns:c16="http://schemas.microsoft.com/office/drawing/2014/chart" uri="{C3380CC4-5D6E-409C-BE32-E72D297353CC}">
                <c16:uniqueId val="{00000007-4A1B-6846-9E54-9D9FEE87B950}"/>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2</c:v>
                </c:pt>
                <c:pt idx="1">
                  <c:v>3</c:v>
                </c:pt>
                <c:pt idx="2">
                  <c:v>4</c:v>
                </c:pt>
                <c:pt idx="3">
                  <c:v>5</c:v>
                </c:pt>
                <c:pt idx="4">
                  <c:v>6</c:v>
                </c:pt>
              </c:numCache>
            </c:numRef>
          </c:val>
          <c:extLst>
            <c:ext xmlns:c16="http://schemas.microsoft.com/office/drawing/2014/chart" uri="{C3380CC4-5D6E-409C-BE32-E72D297353CC}">
              <c16:uniqueId val="{00000008-4A1B-6846-9E54-9D9FEE87B950}"/>
            </c:ext>
          </c:extLst>
        </c:ser>
        <c:dLbls>
          <c:showLegendKey val="0"/>
          <c:showVal val="0"/>
          <c:showCatName val="0"/>
          <c:showSerName val="0"/>
          <c:showPercent val="0"/>
          <c:showBubbleSize val="0"/>
        </c:dLbls>
        <c:gapWidth val="121"/>
        <c:overlap val="-27"/>
        <c:axId val="636793776"/>
        <c:axId val="636791816"/>
      </c:barChart>
      <c:catAx>
        <c:axId val="636793776"/>
        <c:scaling>
          <c:orientation val="minMax"/>
        </c:scaling>
        <c:delete val="1"/>
        <c:axPos val="b"/>
        <c:numFmt formatCode="General" sourceLinked="1"/>
        <c:majorTickMark val="none"/>
        <c:minorTickMark val="none"/>
        <c:tickLblPos val="nextTo"/>
        <c:crossAx val="636791816"/>
        <c:crosses val="autoZero"/>
        <c:auto val="1"/>
        <c:lblAlgn val="ctr"/>
        <c:lblOffset val="100"/>
        <c:noMultiLvlLbl val="0"/>
      </c:catAx>
      <c:valAx>
        <c:axId val="636791816"/>
        <c:scaling>
          <c:orientation val="minMax"/>
        </c:scaling>
        <c:delete val="1"/>
        <c:axPos val="l"/>
        <c:numFmt formatCode="General" sourceLinked="1"/>
        <c:majorTickMark val="none"/>
        <c:minorTickMark val="none"/>
        <c:tickLblPos val="nextTo"/>
        <c:crossAx val="6367937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Lato" charset="0"/>
          <a:ea typeface="Lato" charset="0"/>
          <a:cs typeface="Lato"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CADAA-05A8-4EB7-BBE0-C494A801045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F64D178A-1D20-4DC8-9072-F7A8E172FC1F}">
      <dgm:prSet phldrT="[Text]" custT="1"/>
      <dgm:spPr>
        <a:xfrm>
          <a:off x="1025" y="722254"/>
          <a:ext cx="1358800" cy="1358800"/>
        </a:xfrm>
        <a:solidFill>
          <a:srgbClr val="5D7975"/>
        </a:solidFill>
        <a:ln w="12700" cap="flat" cmpd="sng" algn="ctr">
          <a:solidFill>
            <a:srgbClr val="FFFFFF">
              <a:hueOff val="0"/>
              <a:satOff val="0"/>
              <a:lumOff val="0"/>
              <a:alphaOff val="0"/>
            </a:srgbClr>
          </a:solidFill>
          <a:prstDash val="solid"/>
          <a:miter lim="800000"/>
        </a:ln>
        <a:effectLst/>
      </dgm:spPr>
      <dgm:t>
        <a:bodyPr/>
        <a:lstStyle/>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 B</a:t>
          </a:r>
        </a:p>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4</a:t>
          </a:r>
        </a:p>
      </dgm:t>
    </dgm:pt>
    <dgm:pt modelId="{5F91444F-8B02-4B72-85F9-341A97511F32}" type="parTrans" cxnId="{C4CB8530-6E98-45F2-AF4F-33A7AD64DFA6}">
      <dgm:prSet/>
      <dgm:spPr/>
      <dgm:t>
        <a:bodyPr/>
        <a:lstStyle/>
        <a:p>
          <a:pPr algn="ctr"/>
          <a:endParaRPr lang="en-US"/>
        </a:p>
      </dgm:t>
    </dgm:pt>
    <dgm:pt modelId="{F0514817-E14F-4488-AF1B-DD1ED962344B}" type="sibTrans" cxnId="{C4CB8530-6E98-45F2-AF4F-33A7AD64DFA6}">
      <dgm:prSet/>
      <dgm:spPr>
        <a:xfrm>
          <a:off x="1470160" y="1007602"/>
          <a:ext cx="788104" cy="788104"/>
        </a:xfrm>
        <a:solidFill>
          <a:srgbClr val="000000">
            <a:tint val="60000"/>
            <a:hueOff val="0"/>
            <a:satOff val="0"/>
            <a:lumOff val="0"/>
            <a:alphaOff val="0"/>
          </a:srgbClr>
        </a:solidFill>
        <a:ln>
          <a:noFill/>
        </a:ln>
        <a:effectLst/>
      </dgm:spPr>
      <dgm:t>
        <a:bodyPr/>
        <a:lstStyle/>
        <a:p>
          <a:pPr algn="ctr"/>
          <a:endParaRPr lang="en-US">
            <a:solidFill>
              <a:srgbClr val="FFFFFF"/>
            </a:solidFill>
            <a:latin typeface="Arial"/>
            <a:ea typeface="+mn-ea"/>
            <a:cs typeface="+mn-cs"/>
          </a:endParaRPr>
        </a:p>
      </dgm:t>
    </dgm:pt>
    <dgm:pt modelId="{08E4CECE-6AD7-4A50-9C20-ADE310EADAF9}">
      <dgm:prSet phldrT="[Text]" custT="1"/>
      <dgm:spPr>
        <a:xfrm>
          <a:off x="2368599" y="722254"/>
          <a:ext cx="1358800" cy="1358800"/>
        </a:xfrm>
        <a:solidFill>
          <a:srgbClr val="5D7975"/>
        </a:solidFill>
        <a:ln w="12700" cap="flat" cmpd="sng" algn="ctr">
          <a:solidFill>
            <a:srgbClr val="FFFFFF">
              <a:hueOff val="0"/>
              <a:satOff val="0"/>
              <a:lumOff val="0"/>
              <a:alphaOff val="0"/>
            </a:srgbClr>
          </a:solidFill>
          <a:prstDash val="solid"/>
          <a:miter lim="800000"/>
        </a:ln>
        <a:effectLst/>
      </dgm:spPr>
      <dgm:t>
        <a:bodyPr/>
        <a:lstStyle/>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 A </a:t>
          </a:r>
        </a:p>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2</a:t>
          </a:r>
        </a:p>
      </dgm:t>
    </dgm:pt>
    <dgm:pt modelId="{81E41BD4-0B5C-40BF-84C8-61946995196D}" type="parTrans" cxnId="{CEF0757E-FE67-472E-9197-7089A2DAB9D7}">
      <dgm:prSet/>
      <dgm:spPr/>
      <dgm:t>
        <a:bodyPr/>
        <a:lstStyle/>
        <a:p>
          <a:pPr algn="ctr"/>
          <a:endParaRPr lang="en-US"/>
        </a:p>
      </dgm:t>
    </dgm:pt>
    <dgm:pt modelId="{6367CB2D-B3FA-430E-A0DB-1CDE09B05B7F}" type="sibTrans" cxnId="{CEF0757E-FE67-472E-9197-7089A2DAB9D7}">
      <dgm:prSet/>
      <dgm:spPr>
        <a:xfrm>
          <a:off x="3837735" y="1007602"/>
          <a:ext cx="788104" cy="788104"/>
        </a:xfrm>
        <a:solidFill>
          <a:srgbClr val="000000">
            <a:tint val="60000"/>
            <a:hueOff val="0"/>
            <a:satOff val="0"/>
            <a:lumOff val="0"/>
            <a:alphaOff val="0"/>
          </a:srgbClr>
        </a:solidFill>
        <a:ln>
          <a:noFill/>
        </a:ln>
        <a:effectLst/>
      </dgm:spPr>
      <dgm:t>
        <a:bodyPr/>
        <a:lstStyle/>
        <a:p>
          <a:pPr algn="ctr"/>
          <a:endParaRPr lang="en-US">
            <a:solidFill>
              <a:srgbClr val="FFFFFF"/>
            </a:solidFill>
            <a:latin typeface="Arial"/>
            <a:ea typeface="+mn-ea"/>
            <a:cs typeface="+mn-cs"/>
          </a:endParaRPr>
        </a:p>
      </dgm:t>
    </dgm:pt>
    <dgm:pt modelId="{B7254552-45C1-4333-9040-1FF9D2BF1BEA}">
      <dgm:prSet phldrT="[Text]" custT="1"/>
      <dgm:spPr>
        <a:xfrm>
          <a:off x="4736174" y="722254"/>
          <a:ext cx="1358800" cy="1358800"/>
        </a:xfrm>
        <a:solidFill>
          <a:srgbClr val="5D7975"/>
        </a:solidFill>
        <a:ln w="12700" cap="flat" cmpd="sng" algn="ctr">
          <a:solidFill>
            <a:srgbClr val="FFFFFF">
              <a:hueOff val="0"/>
              <a:satOff val="0"/>
              <a:lumOff val="0"/>
              <a:alphaOff val="0"/>
            </a:srgbClr>
          </a:solidFill>
          <a:prstDash val="solid"/>
          <a:miter lim="800000"/>
        </a:ln>
        <a:effectLst/>
      </dgm:spPr>
      <dgm:t>
        <a:bodyPr/>
        <a:lstStyle/>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Proficient Growth 2</a:t>
          </a:r>
        </a:p>
      </dgm:t>
    </dgm:pt>
    <dgm:pt modelId="{9A5A3F1F-4C50-4B10-8B5C-6C20D5936923}" type="parTrans" cxnId="{94EB2C5B-2638-47B3-86F4-90D25E2211BE}">
      <dgm:prSet/>
      <dgm:spPr/>
      <dgm:t>
        <a:bodyPr/>
        <a:lstStyle/>
        <a:p>
          <a:pPr algn="ctr"/>
          <a:endParaRPr lang="en-US"/>
        </a:p>
      </dgm:t>
    </dgm:pt>
    <dgm:pt modelId="{62550D97-1659-4FE3-9404-6F0346EC820D}" type="sibTrans" cxnId="{94EB2C5B-2638-47B3-86F4-90D25E2211BE}">
      <dgm:prSet/>
      <dgm:spPr/>
      <dgm:t>
        <a:bodyPr/>
        <a:lstStyle/>
        <a:p>
          <a:pPr algn="ctr"/>
          <a:endParaRPr lang="en-US"/>
        </a:p>
      </dgm:t>
    </dgm:pt>
    <dgm:pt modelId="{3DC28F55-CF81-450B-AD74-ECC81EAC8804}" type="pres">
      <dgm:prSet presAssocID="{391CADAA-05A8-4EB7-BBE0-C494A801045D}" presName="linearFlow" presStyleCnt="0">
        <dgm:presLayoutVars>
          <dgm:dir/>
          <dgm:resizeHandles val="exact"/>
        </dgm:presLayoutVars>
      </dgm:prSet>
      <dgm:spPr/>
    </dgm:pt>
    <dgm:pt modelId="{3D0D5578-2C6A-4AC9-9479-3BB0B38C7712}" type="pres">
      <dgm:prSet presAssocID="{F64D178A-1D20-4DC8-9072-F7A8E172FC1F}" presName="node" presStyleLbl="node1" presStyleIdx="0" presStyleCnt="3">
        <dgm:presLayoutVars>
          <dgm:bulletEnabled val="1"/>
        </dgm:presLayoutVars>
      </dgm:prSet>
      <dgm:spPr>
        <a:prstGeom prst="ellipse">
          <a:avLst/>
        </a:prstGeom>
      </dgm:spPr>
    </dgm:pt>
    <dgm:pt modelId="{20151273-9FC4-4794-93A9-B34BBA198AA3}" type="pres">
      <dgm:prSet presAssocID="{F0514817-E14F-4488-AF1B-DD1ED962344B}" presName="spacerL" presStyleCnt="0"/>
      <dgm:spPr/>
    </dgm:pt>
    <dgm:pt modelId="{DE226845-E7D4-4BEF-AC03-F5C7D3F0FD31}" type="pres">
      <dgm:prSet presAssocID="{F0514817-E14F-4488-AF1B-DD1ED962344B}" presName="sibTrans" presStyleLbl="sibTrans2D1" presStyleIdx="0" presStyleCnt="2"/>
      <dgm:spPr>
        <a:prstGeom prst="mathMinus">
          <a:avLst/>
        </a:prstGeom>
      </dgm:spPr>
    </dgm:pt>
    <dgm:pt modelId="{4B3018D9-D6CB-4BB4-8491-895A63257FA5}" type="pres">
      <dgm:prSet presAssocID="{F0514817-E14F-4488-AF1B-DD1ED962344B}" presName="spacerR" presStyleCnt="0"/>
      <dgm:spPr/>
    </dgm:pt>
    <dgm:pt modelId="{FB8C0C73-5318-4605-AFF6-F66C14185EE5}" type="pres">
      <dgm:prSet presAssocID="{08E4CECE-6AD7-4A50-9C20-ADE310EADAF9}" presName="node" presStyleLbl="node1" presStyleIdx="1" presStyleCnt="3">
        <dgm:presLayoutVars>
          <dgm:bulletEnabled val="1"/>
        </dgm:presLayoutVars>
      </dgm:prSet>
      <dgm:spPr>
        <a:prstGeom prst="ellipse">
          <a:avLst/>
        </a:prstGeom>
      </dgm:spPr>
    </dgm:pt>
    <dgm:pt modelId="{5CCD3B40-FEA7-469A-B781-347320C48660}" type="pres">
      <dgm:prSet presAssocID="{6367CB2D-B3FA-430E-A0DB-1CDE09B05B7F}" presName="spacerL" presStyleCnt="0"/>
      <dgm:spPr/>
    </dgm:pt>
    <dgm:pt modelId="{69FFE3E1-781F-4970-B8C6-2EA4C8BCE916}" type="pres">
      <dgm:prSet presAssocID="{6367CB2D-B3FA-430E-A0DB-1CDE09B05B7F}" presName="sibTrans" presStyleLbl="sibTrans2D1" presStyleIdx="1" presStyleCnt="2"/>
      <dgm:spPr>
        <a:prstGeom prst="mathEqual">
          <a:avLst/>
        </a:prstGeom>
      </dgm:spPr>
    </dgm:pt>
    <dgm:pt modelId="{32DD7ADB-4AB3-494D-821D-4F20CA46DE13}" type="pres">
      <dgm:prSet presAssocID="{6367CB2D-B3FA-430E-A0DB-1CDE09B05B7F}" presName="spacerR" presStyleCnt="0"/>
      <dgm:spPr/>
    </dgm:pt>
    <dgm:pt modelId="{E8582C58-A83C-403F-AF2A-64445E5E5216}" type="pres">
      <dgm:prSet presAssocID="{B7254552-45C1-4333-9040-1FF9D2BF1BEA}" presName="node" presStyleLbl="node1" presStyleIdx="2" presStyleCnt="3">
        <dgm:presLayoutVars>
          <dgm:bulletEnabled val="1"/>
        </dgm:presLayoutVars>
      </dgm:prSet>
      <dgm:spPr>
        <a:prstGeom prst="ellipse">
          <a:avLst/>
        </a:prstGeom>
      </dgm:spPr>
    </dgm:pt>
  </dgm:ptLst>
  <dgm:cxnLst>
    <dgm:cxn modelId="{6C763C30-0CD0-40B5-B740-5EAF07780224}" type="presOf" srcId="{F64D178A-1D20-4DC8-9072-F7A8E172FC1F}" destId="{3D0D5578-2C6A-4AC9-9479-3BB0B38C7712}" srcOrd="0" destOrd="0" presId="urn:microsoft.com/office/officeart/2005/8/layout/equation1"/>
    <dgm:cxn modelId="{C4CB8530-6E98-45F2-AF4F-33A7AD64DFA6}" srcId="{391CADAA-05A8-4EB7-BBE0-C494A801045D}" destId="{F64D178A-1D20-4DC8-9072-F7A8E172FC1F}" srcOrd="0" destOrd="0" parTransId="{5F91444F-8B02-4B72-85F9-341A97511F32}" sibTransId="{F0514817-E14F-4488-AF1B-DD1ED962344B}"/>
    <dgm:cxn modelId="{94EB2C5B-2638-47B3-86F4-90D25E2211BE}" srcId="{391CADAA-05A8-4EB7-BBE0-C494A801045D}" destId="{B7254552-45C1-4333-9040-1FF9D2BF1BEA}" srcOrd="2" destOrd="0" parTransId="{9A5A3F1F-4C50-4B10-8B5C-6C20D5936923}" sibTransId="{62550D97-1659-4FE3-9404-6F0346EC820D}"/>
    <dgm:cxn modelId="{96950F5D-818B-4708-82E1-359699FFCB1A}" type="presOf" srcId="{08E4CECE-6AD7-4A50-9C20-ADE310EADAF9}" destId="{FB8C0C73-5318-4605-AFF6-F66C14185EE5}" srcOrd="0" destOrd="0" presId="urn:microsoft.com/office/officeart/2005/8/layout/equation1"/>
    <dgm:cxn modelId="{CEF0757E-FE67-472E-9197-7089A2DAB9D7}" srcId="{391CADAA-05A8-4EB7-BBE0-C494A801045D}" destId="{08E4CECE-6AD7-4A50-9C20-ADE310EADAF9}" srcOrd="1" destOrd="0" parTransId="{81E41BD4-0B5C-40BF-84C8-61946995196D}" sibTransId="{6367CB2D-B3FA-430E-A0DB-1CDE09B05B7F}"/>
    <dgm:cxn modelId="{B8E07D9E-D77F-4837-BA58-536A26E7D828}" type="presOf" srcId="{F0514817-E14F-4488-AF1B-DD1ED962344B}" destId="{DE226845-E7D4-4BEF-AC03-F5C7D3F0FD31}" srcOrd="0" destOrd="0" presId="urn:microsoft.com/office/officeart/2005/8/layout/equation1"/>
    <dgm:cxn modelId="{5B650DA6-7432-4B1E-B2E9-D16C1DB788C0}" type="presOf" srcId="{6367CB2D-B3FA-430E-A0DB-1CDE09B05B7F}" destId="{69FFE3E1-781F-4970-B8C6-2EA4C8BCE916}" srcOrd="0" destOrd="0" presId="urn:microsoft.com/office/officeart/2005/8/layout/equation1"/>
    <dgm:cxn modelId="{E03494E5-8232-4A74-B382-06EAF9DED673}" type="presOf" srcId="{391CADAA-05A8-4EB7-BBE0-C494A801045D}" destId="{3DC28F55-CF81-450B-AD74-ECC81EAC8804}" srcOrd="0" destOrd="0" presId="urn:microsoft.com/office/officeart/2005/8/layout/equation1"/>
    <dgm:cxn modelId="{126A9CF2-D9BD-42FF-B011-0683BB339F6B}" type="presOf" srcId="{B7254552-45C1-4333-9040-1FF9D2BF1BEA}" destId="{E8582C58-A83C-403F-AF2A-64445E5E5216}" srcOrd="0" destOrd="0" presId="urn:microsoft.com/office/officeart/2005/8/layout/equation1"/>
    <dgm:cxn modelId="{0ECD53A2-397B-49F5-8D74-3BE723E44397}" type="presParOf" srcId="{3DC28F55-CF81-450B-AD74-ECC81EAC8804}" destId="{3D0D5578-2C6A-4AC9-9479-3BB0B38C7712}" srcOrd="0" destOrd="0" presId="urn:microsoft.com/office/officeart/2005/8/layout/equation1"/>
    <dgm:cxn modelId="{32AC7368-F85A-42E9-8019-3EAEA29A3614}" type="presParOf" srcId="{3DC28F55-CF81-450B-AD74-ECC81EAC8804}" destId="{20151273-9FC4-4794-93A9-B34BBA198AA3}" srcOrd="1" destOrd="0" presId="urn:microsoft.com/office/officeart/2005/8/layout/equation1"/>
    <dgm:cxn modelId="{F24C1930-DAAA-4635-BE02-19CC636753B2}" type="presParOf" srcId="{3DC28F55-CF81-450B-AD74-ECC81EAC8804}" destId="{DE226845-E7D4-4BEF-AC03-F5C7D3F0FD31}" srcOrd="2" destOrd="0" presId="urn:microsoft.com/office/officeart/2005/8/layout/equation1"/>
    <dgm:cxn modelId="{1F3F3B9F-F124-40DF-9F29-296690CC9EC9}" type="presParOf" srcId="{3DC28F55-CF81-450B-AD74-ECC81EAC8804}" destId="{4B3018D9-D6CB-4BB4-8491-895A63257FA5}" srcOrd="3" destOrd="0" presId="urn:microsoft.com/office/officeart/2005/8/layout/equation1"/>
    <dgm:cxn modelId="{41AF8F0A-7AEF-49F3-AA9F-5B4649921C5C}" type="presParOf" srcId="{3DC28F55-CF81-450B-AD74-ECC81EAC8804}" destId="{FB8C0C73-5318-4605-AFF6-F66C14185EE5}" srcOrd="4" destOrd="0" presId="urn:microsoft.com/office/officeart/2005/8/layout/equation1"/>
    <dgm:cxn modelId="{184D6937-662D-46E5-A7F7-01ED79A6F636}" type="presParOf" srcId="{3DC28F55-CF81-450B-AD74-ECC81EAC8804}" destId="{5CCD3B40-FEA7-469A-B781-347320C48660}" srcOrd="5" destOrd="0" presId="urn:microsoft.com/office/officeart/2005/8/layout/equation1"/>
    <dgm:cxn modelId="{2F741639-3098-4D6F-9800-A77272BD4782}" type="presParOf" srcId="{3DC28F55-CF81-450B-AD74-ECC81EAC8804}" destId="{69FFE3E1-781F-4970-B8C6-2EA4C8BCE916}" srcOrd="6" destOrd="0" presId="urn:microsoft.com/office/officeart/2005/8/layout/equation1"/>
    <dgm:cxn modelId="{0B47CF85-8D33-4E87-8FB4-1450C4451F30}" type="presParOf" srcId="{3DC28F55-CF81-450B-AD74-ECC81EAC8804}" destId="{32DD7ADB-4AB3-494D-821D-4F20CA46DE13}" srcOrd="7" destOrd="0" presId="urn:microsoft.com/office/officeart/2005/8/layout/equation1"/>
    <dgm:cxn modelId="{D939B550-9900-4BF1-B62B-EDE04A18E020}" type="presParOf" srcId="{3DC28F55-CF81-450B-AD74-ECC81EAC8804}" destId="{E8582C58-A83C-403F-AF2A-64445E5E521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CADAA-05A8-4EB7-BBE0-C494A801045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F64D178A-1D20-4DC8-9072-F7A8E172FC1F}">
      <dgm:prSet phldrT="[Text]" custT="1"/>
      <dgm:spPr>
        <a:xfrm>
          <a:off x="1025" y="722254"/>
          <a:ext cx="1358800" cy="1358800"/>
        </a:xfrm>
        <a:solidFill>
          <a:srgbClr val="5D7975"/>
        </a:solidFill>
        <a:ln w="12700" cap="flat" cmpd="sng" algn="ctr">
          <a:solidFill>
            <a:srgbClr val="FFFFFF">
              <a:hueOff val="0"/>
              <a:satOff val="0"/>
              <a:lumOff val="0"/>
              <a:alphaOff val="0"/>
            </a:srgbClr>
          </a:solidFill>
          <a:prstDash val="solid"/>
          <a:miter lim="800000"/>
        </a:ln>
        <a:effectLst/>
      </dgm:spPr>
      <dgm:t>
        <a:bodyPr/>
        <a:lstStyle/>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a:t>
          </a:r>
          <a:r>
            <a:rPr lang="en-US" sz="1600" dirty="0">
              <a:solidFill>
                <a:srgbClr val="FFFFFF"/>
              </a:solidFill>
              <a:latin typeface="Arial"/>
              <a:ea typeface="+mn-ea"/>
              <a:cs typeface="+mn-cs"/>
            </a:rPr>
            <a:t> B</a:t>
          </a:r>
        </a:p>
        <a:p>
          <a:pPr algn="ctr"/>
          <a:r>
            <a:rPr lang="en-US" sz="1600" dirty="0">
              <a:solidFill>
                <a:srgbClr val="FFFFFF"/>
              </a:solidFill>
              <a:latin typeface="Arial"/>
              <a:ea typeface="+mn-ea"/>
              <a:cs typeface="+mn-cs"/>
            </a:rPr>
            <a:t>3</a:t>
          </a:r>
        </a:p>
      </dgm:t>
    </dgm:pt>
    <dgm:pt modelId="{5F91444F-8B02-4B72-85F9-341A97511F32}" type="parTrans" cxnId="{C4CB8530-6E98-45F2-AF4F-33A7AD64DFA6}">
      <dgm:prSet/>
      <dgm:spPr/>
      <dgm:t>
        <a:bodyPr/>
        <a:lstStyle/>
        <a:p>
          <a:pPr algn="ctr"/>
          <a:endParaRPr lang="en-US"/>
        </a:p>
      </dgm:t>
    </dgm:pt>
    <dgm:pt modelId="{F0514817-E14F-4488-AF1B-DD1ED962344B}" type="sibTrans" cxnId="{C4CB8530-6E98-45F2-AF4F-33A7AD64DFA6}">
      <dgm:prSet/>
      <dgm:spPr>
        <a:xfrm>
          <a:off x="1470160" y="1007602"/>
          <a:ext cx="788104" cy="788104"/>
        </a:xfrm>
        <a:solidFill>
          <a:srgbClr val="000000">
            <a:tint val="60000"/>
            <a:hueOff val="0"/>
            <a:satOff val="0"/>
            <a:lumOff val="0"/>
            <a:alphaOff val="0"/>
          </a:srgbClr>
        </a:solidFill>
        <a:ln>
          <a:noFill/>
        </a:ln>
        <a:effectLst/>
      </dgm:spPr>
      <dgm:t>
        <a:bodyPr/>
        <a:lstStyle/>
        <a:p>
          <a:pPr algn="ctr"/>
          <a:endParaRPr lang="en-US">
            <a:solidFill>
              <a:srgbClr val="FFFFFF"/>
            </a:solidFill>
            <a:latin typeface="Arial"/>
            <a:ea typeface="+mn-ea"/>
            <a:cs typeface="+mn-cs"/>
          </a:endParaRPr>
        </a:p>
      </dgm:t>
    </dgm:pt>
    <dgm:pt modelId="{08E4CECE-6AD7-4A50-9C20-ADE310EADAF9}">
      <dgm:prSet phldrT="[Text]" custT="1"/>
      <dgm:spPr>
        <a:xfrm>
          <a:off x="2368599" y="722254"/>
          <a:ext cx="1358800" cy="1358800"/>
        </a:xfrm>
        <a:solidFill>
          <a:srgbClr val="5D7975"/>
        </a:solidFill>
        <a:ln w="12700" cap="flat" cmpd="sng" algn="ctr">
          <a:solidFill>
            <a:srgbClr val="FFFFFF">
              <a:hueOff val="0"/>
              <a:satOff val="0"/>
              <a:lumOff val="0"/>
              <a:alphaOff val="0"/>
            </a:srgbClr>
          </a:solidFill>
          <a:prstDash val="solid"/>
          <a:miter lim="800000"/>
        </a:ln>
        <a:effectLst/>
      </dgm:spPr>
      <dgm:t>
        <a:bodyPr/>
        <a:lstStyle/>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 A </a:t>
          </a:r>
        </a:p>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1</a:t>
          </a:r>
        </a:p>
      </dgm:t>
    </dgm:pt>
    <dgm:pt modelId="{81E41BD4-0B5C-40BF-84C8-61946995196D}" type="parTrans" cxnId="{CEF0757E-FE67-472E-9197-7089A2DAB9D7}">
      <dgm:prSet/>
      <dgm:spPr/>
      <dgm:t>
        <a:bodyPr/>
        <a:lstStyle/>
        <a:p>
          <a:pPr algn="ctr"/>
          <a:endParaRPr lang="en-US"/>
        </a:p>
      </dgm:t>
    </dgm:pt>
    <dgm:pt modelId="{6367CB2D-B3FA-430E-A0DB-1CDE09B05B7F}" type="sibTrans" cxnId="{CEF0757E-FE67-472E-9197-7089A2DAB9D7}">
      <dgm:prSet/>
      <dgm:spPr>
        <a:xfrm>
          <a:off x="3837735" y="1007602"/>
          <a:ext cx="788104" cy="788104"/>
        </a:xfrm>
        <a:solidFill>
          <a:srgbClr val="000000">
            <a:tint val="60000"/>
            <a:hueOff val="0"/>
            <a:satOff val="0"/>
            <a:lumOff val="0"/>
            <a:alphaOff val="0"/>
          </a:srgbClr>
        </a:solidFill>
        <a:ln>
          <a:noFill/>
        </a:ln>
        <a:effectLst/>
      </dgm:spPr>
      <dgm:t>
        <a:bodyPr/>
        <a:lstStyle/>
        <a:p>
          <a:pPr algn="ctr"/>
          <a:endParaRPr lang="en-US">
            <a:solidFill>
              <a:srgbClr val="FFFFFF"/>
            </a:solidFill>
            <a:latin typeface="Arial"/>
            <a:ea typeface="+mn-ea"/>
            <a:cs typeface="+mn-cs"/>
          </a:endParaRPr>
        </a:p>
      </dgm:t>
    </dgm:pt>
    <dgm:pt modelId="{B7254552-45C1-4333-9040-1FF9D2BF1BEA}">
      <dgm:prSet phldrT="[Text]" custT="1"/>
      <dgm:spPr>
        <a:xfrm>
          <a:off x="4736174" y="722254"/>
          <a:ext cx="1358800" cy="1358800"/>
        </a:xfrm>
        <a:solidFill>
          <a:srgbClr val="5D7975"/>
        </a:solidFill>
        <a:ln w="12700" cap="flat" cmpd="sng" algn="ctr">
          <a:solidFill>
            <a:srgbClr val="FFFFFF">
              <a:hueOff val="0"/>
              <a:satOff val="0"/>
              <a:lumOff val="0"/>
              <a:alphaOff val="0"/>
            </a:srgbClr>
          </a:solidFill>
          <a:prstDash val="solid"/>
          <a:miter lim="800000"/>
        </a:ln>
        <a:effectLst/>
      </dgm:spPr>
      <dgm:t>
        <a:bodyPr/>
        <a:lstStyle/>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Emerging Growth 2</a:t>
          </a:r>
        </a:p>
      </dgm:t>
    </dgm:pt>
    <dgm:pt modelId="{9A5A3F1F-4C50-4B10-8B5C-6C20D5936923}" type="parTrans" cxnId="{94EB2C5B-2638-47B3-86F4-90D25E2211BE}">
      <dgm:prSet/>
      <dgm:spPr/>
      <dgm:t>
        <a:bodyPr/>
        <a:lstStyle/>
        <a:p>
          <a:pPr algn="ctr"/>
          <a:endParaRPr lang="en-US"/>
        </a:p>
      </dgm:t>
    </dgm:pt>
    <dgm:pt modelId="{62550D97-1659-4FE3-9404-6F0346EC820D}" type="sibTrans" cxnId="{94EB2C5B-2638-47B3-86F4-90D25E2211BE}">
      <dgm:prSet/>
      <dgm:spPr/>
      <dgm:t>
        <a:bodyPr/>
        <a:lstStyle/>
        <a:p>
          <a:pPr algn="ctr"/>
          <a:endParaRPr lang="en-US"/>
        </a:p>
      </dgm:t>
    </dgm:pt>
    <dgm:pt modelId="{3DC28F55-CF81-450B-AD74-ECC81EAC8804}" type="pres">
      <dgm:prSet presAssocID="{391CADAA-05A8-4EB7-BBE0-C494A801045D}" presName="linearFlow" presStyleCnt="0">
        <dgm:presLayoutVars>
          <dgm:dir/>
          <dgm:resizeHandles val="exact"/>
        </dgm:presLayoutVars>
      </dgm:prSet>
      <dgm:spPr/>
    </dgm:pt>
    <dgm:pt modelId="{3D0D5578-2C6A-4AC9-9479-3BB0B38C7712}" type="pres">
      <dgm:prSet presAssocID="{F64D178A-1D20-4DC8-9072-F7A8E172FC1F}" presName="node" presStyleLbl="node1" presStyleIdx="0" presStyleCnt="3">
        <dgm:presLayoutVars>
          <dgm:bulletEnabled val="1"/>
        </dgm:presLayoutVars>
      </dgm:prSet>
      <dgm:spPr>
        <a:prstGeom prst="ellipse">
          <a:avLst/>
        </a:prstGeom>
      </dgm:spPr>
    </dgm:pt>
    <dgm:pt modelId="{20151273-9FC4-4794-93A9-B34BBA198AA3}" type="pres">
      <dgm:prSet presAssocID="{F0514817-E14F-4488-AF1B-DD1ED962344B}" presName="spacerL" presStyleCnt="0"/>
      <dgm:spPr/>
    </dgm:pt>
    <dgm:pt modelId="{DE226845-E7D4-4BEF-AC03-F5C7D3F0FD31}" type="pres">
      <dgm:prSet presAssocID="{F0514817-E14F-4488-AF1B-DD1ED962344B}" presName="sibTrans" presStyleLbl="sibTrans2D1" presStyleIdx="0" presStyleCnt="2"/>
      <dgm:spPr>
        <a:prstGeom prst="mathMinus">
          <a:avLst/>
        </a:prstGeom>
      </dgm:spPr>
    </dgm:pt>
    <dgm:pt modelId="{4B3018D9-D6CB-4BB4-8491-895A63257FA5}" type="pres">
      <dgm:prSet presAssocID="{F0514817-E14F-4488-AF1B-DD1ED962344B}" presName="spacerR" presStyleCnt="0"/>
      <dgm:spPr/>
    </dgm:pt>
    <dgm:pt modelId="{FB8C0C73-5318-4605-AFF6-F66C14185EE5}" type="pres">
      <dgm:prSet presAssocID="{08E4CECE-6AD7-4A50-9C20-ADE310EADAF9}" presName="node" presStyleLbl="node1" presStyleIdx="1" presStyleCnt="3">
        <dgm:presLayoutVars>
          <dgm:bulletEnabled val="1"/>
        </dgm:presLayoutVars>
      </dgm:prSet>
      <dgm:spPr>
        <a:prstGeom prst="ellipse">
          <a:avLst/>
        </a:prstGeom>
      </dgm:spPr>
    </dgm:pt>
    <dgm:pt modelId="{5CCD3B40-FEA7-469A-B781-347320C48660}" type="pres">
      <dgm:prSet presAssocID="{6367CB2D-B3FA-430E-A0DB-1CDE09B05B7F}" presName="spacerL" presStyleCnt="0"/>
      <dgm:spPr/>
    </dgm:pt>
    <dgm:pt modelId="{69FFE3E1-781F-4970-B8C6-2EA4C8BCE916}" type="pres">
      <dgm:prSet presAssocID="{6367CB2D-B3FA-430E-A0DB-1CDE09B05B7F}" presName="sibTrans" presStyleLbl="sibTrans2D1" presStyleIdx="1" presStyleCnt="2"/>
      <dgm:spPr>
        <a:prstGeom prst="mathEqual">
          <a:avLst/>
        </a:prstGeom>
      </dgm:spPr>
    </dgm:pt>
    <dgm:pt modelId="{32DD7ADB-4AB3-494D-821D-4F20CA46DE13}" type="pres">
      <dgm:prSet presAssocID="{6367CB2D-B3FA-430E-A0DB-1CDE09B05B7F}" presName="spacerR" presStyleCnt="0"/>
      <dgm:spPr/>
    </dgm:pt>
    <dgm:pt modelId="{E8582C58-A83C-403F-AF2A-64445E5E5216}" type="pres">
      <dgm:prSet presAssocID="{B7254552-45C1-4333-9040-1FF9D2BF1BEA}" presName="node" presStyleLbl="node1" presStyleIdx="2" presStyleCnt="3">
        <dgm:presLayoutVars>
          <dgm:bulletEnabled val="1"/>
        </dgm:presLayoutVars>
      </dgm:prSet>
      <dgm:spPr>
        <a:prstGeom prst="ellipse">
          <a:avLst/>
        </a:prstGeom>
      </dgm:spPr>
    </dgm:pt>
  </dgm:ptLst>
  <dgm:cxnLst>
    <dgm:cxn modelId="{37E3C601-0EE4-43BF-B861-B4FB14FBC79A}" type="presOf" srcId="{6367CB2D-B3FA-430E-A0DB-1CDE09B05B7F}" destId="{69FFE3E1-781F-4970-B8C6-2EA4C8BCE916}" srcOrd="0" destOrd="0" presId="urn:microsoft.com/office/officeart/2005/8/layout/equation1"/>
    <dgm:cxn modelId="{E9D4F80D-8047-4C5D-902F-7790947366AF}" type="presOf" srcId="{F64D178A-1D20-4DC8-9072-F7A8E172FC1F}" destId="{3D0D5578-2C6A-4AC9-9479-3BB0B38C7712}" srcOrd="0" destOrd="0" presId="urn:microsoft.com/office/officeart/2005/8/layout/equation1"/>
    <dgm:cxn modelId="{31765320-5540-4409-8F68-277478F5E363}" type="presOf" srcId="{391CADAA-05A8-4EB7-BBE0-C494A801045D}" destId="{3DC28F55-CF81-450B-AD74-ECC81EAC8804}" srcOrd="0" destOrd="0" presId="urn:microsoft.com/office/officeart/2005/8/layout/equation1"/>
    <dgm:cxn modelId="{C4CB8530-6E98-45F2-AF4F-33A7AD64DFA6}" srcId="{391CADAA-05A8-4EB7-BBE0-C494A801045D}" destId="{F64D178A-1D20-4DC8-9072-F7A8E172FC1F}" srcOrd="0" destOrd="0" parTransId="{5F91444F-8B02-4B72-85F9-341A97511F32}" sibTransId="{F0514817-E14F-4488-AF1B-DD1ED962344B}"/>
    <dgm:cxn modelId="{94EB2C5B-2638-47B3-86F4-90D25E2211BE}" srcId="{391CADAA-05A8-4EB7-BBE0-C494A801045D}" destId="{B7254552-45C1-4333-9040-1FF9D2BF1BEA}" srcOrd="2" destOrd="0" parTransId="{9A5A3F1F-4C50-4B10-8B5C-6C20D5936923}" sibTransId="{62550D97-1659-4FE3-9404-6F0346EC820D}"/>
    <dgm:cxn modelId="{DABADE4A-A340-46AF-A706-C9E04A4F12B9}" type="presOf" srcId="{08E4CECE-6AD7-4A50-9C20-ADE310EADAF9}" destId="{FB8C0C73-5318-4605-AFF6-F66C14185EE5}" srcOrd="0" destOrd="0" presId="urn:microsoft.com/office/officeart/2005/8/layout/equation1"/>
    <dgm:cxn modelId="{CEF0757E-FE67-472E-9197-7089A2DAB9D7}" srcId="{391CADAA-05A8-4EB7-BBE0-C494A801045D}" destId="{08E4CECE-6AD7-4A50-9C20-ADE310EADAF9}" srcOrd="1" destOrd="0" parTransId="{81E41BD4-0B5C-40BF-84C8-61946995196D}" sibTransId="{6367CB2D-B3FA-430E-A0DB-1CDE09B05B7F}"/>
    <dgm:cxn modelId="{1474E9D1-909B-4E71-8334-98C71799BA3B}" type="presOf" srcId="{B7254552-45C1-4333-9040-1FF9D2BF1BEA}" destId="{E8582C58-A83C-403F-AF2A-64445E5E5216}" srcOrd="0" destOrd="0" presId="urn:microsoft.com/office/officeart/2005/8/layout/equation1"/>
    <dgm:cxn modelId="{D98D94E2-CD30-4E36-A7B3-F436EA68276D}" type="presOf" srcId="{F0514817-E14F-4488-AF1B-DD1ED962344B}" destId="{DE226845-E7D4-4BEF-AC03-F5C7D3F0FD31}" srcOrd="0" destOrd="0" presId="urn:microsoft.com/office/officeart/2005/8/layout/equation1"/>
    <dgm:cxn modelId="{92421EC7-1ED5-4305-BB35-74CE4024DF67}" type="presParOf" srcId="{3DC28F55-CF81-450B-AD74-ECC81EAC8804}" destId="{3D0D5578-2C6A-4AC9-9479-3BB0B38C7712}" srcOrd="0" destOrd="0" presId="urn:microsoft.com/office/officeart/2005/8/layout/equation1"/>
    <dgm:cxn modelId="{88212B59-E6FE-4EFD-A5A9-E531134BE01C}" type="presParOf" srcId="{3DC28F55-CF81-450B-AD74-ECC81EAC8804}" destId="{20151273-9FC4-4794-93A9-B34BBA198AA3}" srcOrd="1" destOrd="0" presId="urn:microsoft.com/office/officeart/2005/8/layout/equation1"/>
    <dgm:cxn modelId="{C5E26DEE-F3B5-4544-856C-81729F63A0F0}" type="presParOf" srcId="{3DC28F55-CF81-450B-AD74-ECC81EAC8804}" destId="{DE226845-E7D4-4BEF-AC03-F5C7D3F0FD31}" srcOrd="2" destOrd="0" presId="urn:microsoft.com/office/officeart/2005/8/layout/equation1"/>
    <dgm:cxn modelId="{1FA5F140-3562-4317-9848-F1569B77A497}" type="presParOf" srcId="{3DC28F55-CF81-450B-AD74-ECC81EAC8804}" destId="{4B3018D9-D6CB-4BB4-8491-895A63257FA5}" srcOrd="3" destOrd="0" presId="urn:microsoft.com/office/officeart/2005/8/layout/equation1"/>
    <dgm:cxn modelId="{9B3E3AA8-7C8A-43BC-B1C2-C32D58A84A8E}" type="presParOf" srcId="{3DC28F55-CF81-450B-AD74-ECC81EAC8804}" destId="{FB8C0C73-5318-4605-AFF6-F66C14185EE5}" srcOrd="4" destOrd="0" presId="urn:microsoft.com/office/officeart/2005/8/layout/equation1"/>
    <dgm:cxn modelId="{78026528-B7E5-431A-93B7-D5FF0354A250}" type="presParOf" srcId="{3DC28F55-CF81-450B-AD74-ECC81EAC8804}" destId="{5CCD3B40-FEA7-469A-B781-347320C48660}" srcOrd="5" destOrd="0" presId="urn:microsoft.com/office/officeart/2005/8/layout/equation1"/>
    <dgm:cxn modelId="{943AA6F0-8350-4C84-BDE4-B92C27DC23CA}" type="presParOf" srcId="{3DC28F55-CF81-450B-AD74-ECC81EAC8804}" destId="{69FFE3E1-781F-4970-B8C6-2EA4C8BCE916}" srcOrd="6" destOrd="0" presId="urn:microsoft.com/office/officeart/2005/8/layout/equation1"/>
    <dgm:cxn modelId="{3F2CF60D-FE24-4FD9-B514-57EFB8D4F6DE}" type="presParOf" srcId="{3DC28F55-CF81-450B-AD74-ECC81EAC8804}" destId="{32DD7ADB-4AB3-494D-821D-4F20CA46DE13}" srcOrd="7" destOrd="0" presId="urn:microsoft.com/office/officeart/2005/8/layout/equation1"/>
    <dgm:cxn modelId="{FFE351FC-FA59-428B-830C-A8EA6642D30A}" type="presParOf" srcId="{3DC28F55-CF81-450B-AD74-ECC81EAC8804}" destId="{E8582C58-A83C-403F-AF2A-64445E5E5216}"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CADAA-05A8-4EB7-BBE0-C494A801045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F64D178A-1D20-4DC8-9072-F7A8E172FC1F}">
      <dgm:prSet phldrT="[Text]" custT="1"/>
      <dgm:spPr>
        <a:solidFill>
          <a:srgbClr val="5D7975"/>
        </a:solidFill>
      </dgm:spPr>
      <dgm:t>
        <a:bodyPr/>
        <a:lstStyle/>
        <a:p>
          <a:pPr algn="ctr"/>
          <a:r>
            <a:rPr lang="en-US" sz="1500" dirty="0">
              <a:latin typeface="Open Sans" panose="020B0606030504020204" pitchFamily="34" charset="0"/>
              <a:ea typeface="Open Sans" panose="020B0606030504020204" pitchFamily="34" charset="0"/>
              <a:cs typeface="Open Sans" panose="020B0606030504020204" pitchFamily="34" charset="0"/>
            </a:rPr>
            <a:t>Point B</a:t>
          </a:r>
        </a:p>
        <a:p>
          <a:pPr algn="ctr"/>
          <a:r>
            <a:rPr lang="en-US" sz="1500" dirty="0">
              <a:latin typeface="Open Sans" panose="020B0606030504020204" pitchFamily="34" charset="0"/>
              <a:ea typeface="Open Sans" panose="020B0606030504020204" pitchFamily="34" charset="0"/>
              <a:cs typeface="Open Sans" panose="020B0606030504020204" pitchFamily="34" charset="0"/>
            </a:rPr>
            <a:t>5</a:t>
          </a:r>
        </a:p>
      </dgm:t>
    </dgm:pt>
    <dgm:pt modelId="{5F91444F-8B02-4B72-85F9-341A97511F32}" type="parTrans" cxnId="{C4CB8530-6E98-45F2-AF4F-33A7AD64DFA6}">
      <dgm:prSet/>
      <dgm:spPr/>
      <dgm:t>
        <a:bodyPr/>
        <a:lstStyle/>
        <a:p>
          <a:pPr algn="ctr"/>
          <a:endParaRPr lang="en-US"/>
        </a:p>
      </dgm:t>
    </dgm:pt>
    <dgm:pt modelId="{F0514817-E14F-4488-AF1B-DD1ED962344B}" type="sibTrans" cxnId="{C4CB8530-6E98-45F2-AF4F-33A7AD64DFA6}">
      <dgm:prSet/>
      <dgm:spPr/>
      <dgm:t>
        <a:bodyPr/>
        <a:lstStyle/>
        <a:p>
          <a:pPr algn="ctr"/>
          <a:endParaRPr lang="en-US"/>
        </a:p>
      </dgm:t>
    </dgm:pt>
    <dgm:pt modelId="{08E4CECE-6AD7-4A50-9C20-ADE310EADAF9}">
      <dgm:prSet phldrT="[Text]" custT="1"/>
      <dgm:spPr>
        <a:solidFill>
          <a:srgbClr val="5D7975"/>
        </a:solidFill>
      </dgm:spPr>
      <dgm:t>
        <a:bodyPr/>
        <a:lstStyle/>
        <a:p>
          <a:pPr algn="ctr"/>
          <a:r>
            <a:rPr lang="en-US" sz="1500" dirty="0">
              <a:latin typeface="Open Sans" panose="020B0606030504020204" pitchFamily="34" charset="0"/>
              <a:ea typeface="Open Sans" panose="020B0606030504020204" pitchFamily="34" charset="0"/>
              <a:cs typeface="Open Sans" panose="020B0606030504020204" pitchFamily="34" charset="0"/>
            </a:rPr>
            <a:t>Point A </a:t>
          </a:r>
        </a:p>
        <a:p>
          <a:pPr algn="ctr"/>
          <a:r>
            <a:rPr lang="en-US" sz="1500" dirty="0">
              <a:latin typeface="Open Sans" panose="020B0606030504020204" pitchFamily="34" charset="0"/>
              <a:ea typeface="Open Sans" panose="020B0606030504020204" pitchFamily="34" charset="0"/>
              <a:cs typeface="Open Sans" panose="020B0606030504020204" pitchFamily="34" charset="0"/>
            </a:rPr>
            <a:t>2</a:t>
          </a:r>
        </a:p>
      </dgm:t>
    </dgm:pt>
    <dgm:pt modelId="{81E41BD4-0B5C-40BF-84C8-61946995196D}" type="parTrans" cxnId="{CEF0757E-FE67-472E-9197-7089A2DAB9D7}">
      <dgm:prSet/>
      <dgm:spPr/>
      <dgm:t>
        <a:bodyPr/>
        <a:lstStyle/>
        <a:p>
          <a:pPr algn="ctr"/>
          <a:endParaRPr lang="en-US"/>
        </a:p>
      </dgm:t>
    </dgm:pt>
    <dgm:pt modelId="{6367CB2D-B3FA-430E-A0DB-1CDE09B05B7F}" type="sibTrans" cxnId="{CEF0757E-FE67-472E-9197-7089A2DAB9D7}">
      <dgm:prSet/>
      <dgm:spPr/>
      <dgm:t>
        <a:bodyPr/>
        <a:lstStyle/>
        <a:p>
          <a:pPr algn="ctr"/>
          <a:endParaRPr lang="en-US"/>
        </a:p>
      </dgm:t>
    </dgm:pt>
    <dgm:pt modelId="{B7254552-45C1-4333-9040-1FF9D2BF1BEA}">
      <dgm:prSet phldrT="[Text]" custT="1"/>
      <dgm:spPr>
        <a:solidFill>
          <a:srgbClr val="5D7975"/>
        </a:solidFill>
      </dgm:spPr>
      <dgm:t>
        <a:bodyPr/>
        <a:lstStyle/>
        <a:p>
          <a:pPr algn="ctr"/>
          <a:r>
            <a:rPr lang="en-US" sz="1500" dirty="0">
              <a:latin typeface="Open Sans" panose="020B0606030504020204" pitchFamily="34" charset="0"/>
              <a:ea typeface="Open Sans" panose="020B0606030504020204" pitchFamily="34" charset="0"/>
              <a:cs typeface="Open Sans" panose="020B0606030504020204" pitchFamily="34" charset="0"/>
            </a:rPr>
            <a:t>Advanced Growth 3</a:t>
          </a:r>
        </a:p>
      </dgm:t>
    </dgm:pt>
    <dgm:pt modelId="{9A5A3F1F-4C50-4B10-8B5C-6C20D5936923}" type="parTrans" cxnId="{94EB2C5B-2638-47B3-86F4-90D25E2211BE}">
      <dgm:prSet/>
      <dgm:spPr/>
      <dgm:t>
        <a:bodyPr/>
        <a:lstStyle/>
        <a:p>
          <a:pPr algn="ctr"/>
          <a:endParaRPr lang="en-US"/>
        </a:p>
      </dgm:t>
    </dgm:pt>
    <dgm:pt modelId="{62550D97-1659-4FE3-9404-6F0346EC820D}" type="sibTrans" cxnId="{94EB2C5B-2638-47B3-86F4-90D25E2211BE}">
      <dgm:prSet/>
      <dgm:spPr/>
      <dgm:t>
        <a:bodyPr/>
        <a:lstStyle/>
        <a:p>
          <a:pPr algn="ctr"/>
          <a:endParaRPr lang="en-US"/>
        </a:p>
      </dgm:t>
    </dgm:pt>
    <dgm:pt modelId="{3DC28F55-CF81-450B-AD74-ECC81EAC8804}" type="pres">
      <dgm:prSet presAssocID="{391CADAA-05A8-4EB7-BBE0-C494A801045D}" presName="linearFlow" presStyleCnt="0">
        <dgm:presLayoutVars>
          <dgm:dir/>
          <dgm:resizeHandles val="exact"/>
        </dgm:presLayoutVars>
      </dgm:prSet>
      <dgm:spPr/>
    </dgm:pt>
    <dgm:pt modelId="{3D0D5578-2C6A-4AC9-9479-3BB0B38C7712}" type="pres">
      <dgm:prSet presAssocID="{F64D178A-1D20-4DC8-9072-F7A8E172FC1F}" presName="node" presStyleLbl="node1" presStyleIdx="0" presStyleCnt="3">
        <dgm:presLayoutVars>
          <dgm:bulletEnabled val="1"/>
        </dgm:presLayoutVars>
      </dgm:prSet>
      <dgm:spPr/>
    </dgm:pt>
    <dgm:pt modelId="{20151273-9FC4-4794-93A9-B34BBA198AA3}" type="pres">
      <dgm:prSet presAssocID="{F0514817-E14F-4488-AF1B-DD1ED962344B}" presName="spacerL" presStyleCnt="0"/>
      <dgm:spPr/>
    </dgm:pt>
    <dgm:pt modelId="{DE226845-E7D4-4BEF-AC03-F5C7D3F0FD31}" type="pres">
      <dgm:prSet presAssocID="{F0514817-E14F-4488-AF1B-DD1ED962344B}" presName="sibTrans" presStyleLbl="sibTrans2D1" presStyleIdx="0" presStyleCnt="2"/>
      <dgm:spPr>
        <a:prstGeom prst="mathMinus">
          <a:avLst/>
        </a:prstGeom>
      </dgm:spPr>
    </dgm:pt>
    <dgm:pt modelId="{4B3018D9-D6CB-4BB4-8491-895A63257FA5}" type="pres">
      <dgm:prSet presAssocID="{F0514817-E14F-4488-AF1B-DD1ED962344B}" presName="spacerR" presStyleCnt="0"/>
      <dgm:spPr/>
    </dgm:pt>
    <dgm:pt modelId="{FB8C0C73-5318-4605-AFF6-F66C14185EE5}" type="pres">
      <dgm:prSet presAssocID="{08E4CECE-6AD7-4A50-9C20-ADE310EADAF9}" presName="node" presStyleLbl="node1" presStyleIdx="1" presStyleCnt="3">
        <dgm:presLayoutVars>
          <dgm:bulletEnabled val="1"/>
        </dgm:presLayoutVars>
      </dgm:prSet>
      <dgm:spPr/>
    </dgm:pt>
    <dgm:pt modelId="{5CCD3B40-FEA7-469A-B781-347320C48660}" type="pres">
      <dgm:prSet presAssocID="{6367CB2D-B3FA-430E-A0DB-1CDE09B05B7F}" presName="spacerL" presStyleCnt="0"/>
      <dgm:spPr/>
    </dgm:pt>
    <dgm:pt modelId="{69FFE3E1-781F-4970-B8C6-2EA4C8BCE916}" type="pres">
      <dgm:prSet presAssocID="{6367CB2D-B3FA-430E-A0DB-1CDE09B05B7F}" presName="sibTrans" presStyleLbl="sibTrans2D1" presStyleIdx="1" presStyleCnt="2"/>
      <dgm:spPr/>
    </dgm:pt>
    <dgm:pt modelId="{32DD7ADB-4AB3-494D-821D-4F20CA46DE13}" type="pres">
      <dgm:prSet presAssocID="{6367CB2D-B3FA-430E-A0DB-1CDE09B05B7F}" presName="spacerR" presStyleCnt="0"/>
      <dgm:spPr/>
    </dgm:pt>
    <dgm:pt modelId="{E8582C58-A83C-403F-AF2A-64445E5E5216}" type="pres">
      <dgm:prSet presAssocID="{B7254552-45C1-4333-9040-1FF9D2BF1BEA}" presName="node" presStyleLbl="node1" presStyleIdx="2" presStyleCnt="3">
        <dgm:presLayoutVars>
          <dgm:bulletEnabled val="1"/>
        </dgm:presLayoutVars>
      </dgm:prSet>
      <dgm:spPr/>
    </dgm:pt>
  </dgm:ptLst>
  <dgm:cxnLst>
    <dgm:cxn modelId="{5A551B00-34F3-49F1-BE1F-72BD2CCAC011}" type="presOf" srcId="{F64D178A-1D20-4DC8-9072-F7A8E172FC1F}" destId="{3D0D5578-2C6A-4AC9-9479-3BB0B38C7712}" srcOrd="0" destOrd="0" presId="urn:microsoft.com/office/officeart/2005/8/layout/equation1"/>
    <dgm:cxn modelId="{D3394A05-7945-4217-8B45-06F536C3A23A}" type="presOf" srcId="{391CADAA-05A8-4EB7-BBE0-C494A801045D}" destId="{3DC28F55-CF81-450B-AD74-ECC81EAC8804}" srcOrd="0" destOrd="0" presId="urn:microsoft.com/office/officeart/2005/8/layout/equation1"/>
    <dgm:cxn modelId="{DCA6B313-FC06-4C09-8D18-4E9A196B0208}" type="presOf" srcId="{F0514817-E14F-4488-AF1B-DD1ED962344B}" destId="{DE226845-E7D4-4BEF-AC03-F5C7D3F0FD31}" srcOrd="0" destOrd="0" presId="urn:microsoft.com/office/officeart/2005/8/layout/equation1"/>
    <dgm:cxn modelId="{C4CB8530-6E98-45F2-AF4F-33A7AD64DFA6}" srcId="{391CADAA-05A8-4EB7-BBE0-C494A801045D}" destId="{F64D178A-1D20-4DC8-9072-F7A8E172FC1F}" srcOrd="0" destOrd="0" parTransId="{5F91444F-8B02-4B72-85F9-341A97511F32}" sibTransId="{F0514817-E14F-4488-AF1B-DD1ED962344B}"/>
    <dgm:cxn modelId="{94EB2C5B-2638-47B3-86F4-90D25E2211BE}" srcId="{391CADAA-05A8-4EB7-BBE0-C494A801045D}" destId="{B7254552-45C1-4333-9040-1FF9D2BF1BEA}" srcOrd="2" destOrd="0" parTransId="{9A5A3F1F-4C50-4B10-8B5C-6C20D5936923}" sibTransId="{62550D97-1659-4FE3-9404-6F0346EC820D}"/>
    <dgm:cxn modelId="{E9EA4266-CF6F-4DCA-8553-0EB7180EE16E}" type="presOf" srcId="{08E4CECE-6AD7-4A50-9C20-ADE310EADAF9}" destId="{FB8C0C73-5318-4605-AFF6-F66C14185EE5}" srcOrd="0" destOrd="0" presId="urn:microsoft.com/office/officeart/2005/8/layout/equation1"/>
    <dgm:cxn modelId="{D7DACF76-FF8B-4098-90CF-0707FB2C5EFB}" type="presOf" srcId="{B7254552-45C1-4333-9040-1FF9D2BF1BEA}" destId="{E8582C58-A83C-403F-AF2A-64445E5E5216}" srcOrd="0" destOrd="0" presId="urn:microsoft.com/office/officeart/2005/8/layout/equation1"/>
    <dgm:cxn modelId="{CEF0757E-FE67-472E-9197-7089A2DAB9D7}" srcId="{391CADAA-05A8-4EB7-BBE0-C494A801045D}" destId="{08E4CECE-6AD7-4A50-9C20-ADE310EADAF9}" srcOrd="1" destOrd="0" parTransId="{81E41BD4-0B5C-40BF-84C8-61946995196D}" sibTransId="{6367CB2D-B3FA-430E-A0DB-1CDE09B05B7F}"/>
    <dgm:cxn modelId="{342D50A3-3AC4-4D92-BF59-009A60BD1AD3}" type="presOf" srcId="{6367CB2D-B3FA-430E-A0DB-1CDE09B05B7F}" destId="{69FFE3E1-781F-4970-B8C6-2EA4C8BCE916}" srcOrd="0" destOrd="0" presId="urn:microsoft.com/office/officeart/2005/8/layout/equation1"/>
    <dgm:cxn modelId="{4693FC88-47AF-4D1A-A5EC-8211812657FD}" type="presParOf" srcId="{3DC28F55-CF81-450B-AD74-ECC81EAC8804}" destId="{3D0D5578-2C6A-4AC9-9479-3BB0B38C7712}" srcOrd="0" destOrd="0" presId="urn:microsoft.com/office/officeart/2005/8/layout/equation1"/>
    <dgm:cxn modelId="{5D13CC80-E23C-48A2-8A1C-3D409E4E2128}" type="presParOf" srcId="{3DC28F55-CF81-450B-AD74-ECC81EAC8804}" destId="{20151273-9FC4-4794-93A9-B34BBA198AA3}" srcOrd="1" destOrd="0" presId="urn:microsoft.com/office/officeart/2005/8/layout/equation1"/>
    <dgm:cxn modelId="{8E694441-5492-4DD9-855F-6D3A760364FF}" type="presParOf" srcId="{3DC28F55-CF81-450B-AD74-ECC81EAC8804}" destId="{DE226845-E7D4-4BEF-AC03-F5C7D3F0FD31}" srcOrd="2" destOrd="0" presId="urn:microsoft.com/office/officeart/2005/8/layout/equation1"/>
    <dgm:cxn modelId="{F9F27B27-0D29-4161-B05C-A07F3D758336}" type="presParOf" srcId="{3DC28F55-CF81-450B-AD74-ECC81EAC8804}" destId="{4B3018D9-D6CB-4BB4-8491-895A63257FA5}" srcOrd="3" destOrd="0" presId="urn:microsoft.com/office/officeart/2005/8/layout/equation1"/>
    <dgm:cxn modelId="{464775DA-FBB4-45C5-892B-6F90B4E92456}" type="presParOf" srcId="{3DC28F55-CF81-450B-AD74-ECC81EAC8804}" destId="{FB8C0C73-5318-4605-AFF6-F66C14185EE5}" srcOrd="4" destOrd="0" presId="urn:microsoft.com/office/officeart/2005/8/layout/equation1"/>
    <dgm:cxn modelId="{4694E940-3C9C-4D47-8E8D-C134396EFA67}" type="presParOf" srcId="{3DC28F55-CF81-450B-AD74-ECC81EAC8804}" destId="{5CCD3B40-FEA7-469A-B781-347320C48660}" srcOrd="5" destOrd="0" presId="urn:microsoft.com/office/officeart/2005/8/layout/equation1"/>
    <dgm:cxn modelId="{D914C4D6-D426-4556-A645-E065F62DD2E0}" type="presParOf" srcId="{3DC28F55-CF81-450B-AD74-ECC81EAC8804}" destId="{69FFE3E1-781F-4970-B8C6-2EA4C8BCE916}" srcOrd="6" destOrd="0" presId="urn:microsoft.com/office/officeart/2005/8/layout/equation1"/>
    <dgm:cxn modelId="{0031E4E8-B521-48DF-9355-458651EBF000}" type="presParOf" srcId="{3DC28F55-CF81-450B-AD74-ECC81EAC8804}" destId="{32DD7ADB-4AB3-494D-821D-4F20CA46DE13}" srcOrd="7" destOrd="0" presId="urn:microsoft.com/office/officeart/2005/8/layout/equation1"/>
    <dgm:cxn modelId="{B04ED73E-E352-4387-B21E-4FDFAC715812}" type="presParOf" srcId="{3DC28F55-CF81-450B-AD74-ECC81EAC8804}" destId="{E8582C58-A83C-403F-AF2A-64445E5E5216}"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5F482F3-43D9-426A-BACA-F3A82D9CBF55}" type="doc">
      <dgm:prSet loTypeId="urn:microsoft.com/office/officeart/2005/8/layout/equation2" loCatId="process" qsTypeId="urn:microsoft.com/office/officeart/2005/8/quickstyle/simple1" qsCatId="simple" csTypeId="urn:microsoft.com/office/officeart/2005/8/colors/accent1_2" csCatId="accent1" phldr="1"/>
      <dgm:spPr/>
    </dgm:pt>
    <dgm:pt modelId="{D264356B-7921-4E17-9CD6-41EC31A5434F}">
      <dgm:prSet phldrT="[Text]" custT="1"/>
      <dgm:spPr>
        <a:solidFill>
          <a:srgbClr val="5D7975"/>
        </a:solidFill>
      </dgm:spPr>
      <dgm:t>
        <a:bodyPr/>
        <a:lstStyle/>
        <a:p>
          <a:r>
            <a:rPr lang="en-US" sz="1500" dirty="0"/>
            <a:t>Emergent Growth </a:t>
          </a:r>
          <a:br>
            <a:rPr lang="en-US" sz="1500" dirty="0"/>
          </a:br>
          <a:r>
            <a:rPr lang="en-US" sz="1500" dirty="0"/>
            <a:t>2 levels</a:t>
          </a:r>
        </a:p>
      </dgm:t>
    </dgm:pt>
    <dgm:pt modelId="{930E20EB-87AB-4686-AC1A-E8F464C7A72B}" type="parTrans" cxnId="{AFF7AEB8-FAC3-4F19-B27C-EDB5947D1527}">
      <dgm:prSet/>
      <dgm:spPr/>
      <dgm:t>
        <a:bodyPr/>
        <a:lstStyle/>
        <a:p>
          <a:endParaRPr lang="en-US"/>
        </a:p>
      </dgm:t>
    </dgm:pt>
    <dgm:pt modelId="{35F415AF-ABE3-44F3-BB26-96868F40459C}" type="sibTrans" cxnId="{AFF7AEB8-FAC3-4F19-B27C-EDB5947D1527}">
      <dgm:prSet/>
      <dgm:spPr>
        <a:solidFill>
          <a:srgbClr val="2DCCD3"/>
        </a:solidFill>
      </dgm:spPr>
      <dgm:t>
        <a:bodyPr/>
        <a:lstStyle/>
        <a:p>
          <a:endParaRPr lang="en-US"/>
        </a:p>
      </dgm:t>
    </dgm:pt>
    <dgm:pt modelId="{94A3435E-067A-4660-A1A8-A1A9392EE9D0}">
      <dgm:prSet phldrT="[Text]" custT="1"/>
      <dgm:spPr>
        <a:solidFill>
          <a:srgbClr val="5D7975"/>
        </a:solidFill>
      </dgm:spPr>
      <dgm:t>
        <a:bodyPr/>
        <a:lstStyle/>
        <a:p>
          <a:r>
            <a:rPr lang="en-US" sz="1500" dirty="0"/>
            <a:t>Proficient Growth</a:t>
          </a:r>
          <a:br>
            <a:rPr lang="en-US" sz="1500" dirty="0"/>
          </a:br>
          <a:r>
            <a:rPr lang="en-US" sz="1500" dirty="0"/>
            <a:t>2 levels</a:t>
          </a:r>
        </a:p>
      </dgm:t>
    </dgm:pt>
    <dgm:pt modelId="{36498063-5DE8-4EF8-9DBE-54133B45D091}" type="parTrans" cxnId="{7CE88146-3FD4-4129-8A75-818D51FAEDB0}">
      <dgm:prSet/>
      <dgm:spPr/>
      <dgm:t>
        <a:bodyPr/>
        <a:lstStyle/>
        <a:p>
          <a:endParaRPr lang="en-US"/>
        </a:p>
      </dgm:t>
    </dgm:pt>
    <dgm:pt modelId="{0D618D82-F8DC-4D90-A57F-9C462C7AAA9F}" type="sibTrans" cxnId="{7CE88146-3FD4-4129-8A75-818D51FAEDB0}">
      <dgm:prSet/>
      <dgm:spPr>
        <a:solidFill>
          <a:srgbClr val="2DCCD3"/>
        </a:solidFill>
      </dgm:spPr>
      <dgm:t>
        <a:bodyPr/>
        <a:lstStyle/>
        <a:p>
          <a:endParaRPr lang="en-US"/>
        </a:p>
      </dgm:t>
    </dgm:pt>
    <dgm:pt modelId="{45ED2A5B-3CF2-497E-A9A8-86CE45B7927A}">
      <dgm:prSet phldrT="[Text]"/>
      <dgm:spPr>
        <a:solidFill>
          <a:srgbClr val="5D7975"/>
        </a:solidFill>
      </dgm:spPr>
      <dgm:t>
        <a:bodyPr/>
        <a:lstStyle/>
        <a:p>
          <a:r>
            <a:rPr lang="en-US" dirty="0"/>
            <a:t>Average growth in this collection:</a:t>
          </a:r>
        </a:p>
        <a:p>
          <a:r>
            <a:rPr lang="en-US" dirty="0"/>
            <a:t>2.33 levels</a:t>
          </a:r>
        </a:p>
      </dgm:t>
    </dgm:pt>
    <dgm:pt modelId="{A8EE4116-1E59-462D-8F3C-DAEBBEBC405C}" type="parTrans" cxnId="{705FA32A-F33C-4878-ADEE-917EB8945DBB}">
      <dgm:prSet/>
      <dgm:spPr/>
      <dgm:t>
        <a:bodyPr/>
        <a:lstStyle/>
        <a:p>
          <a:endParaRPr lang="en-US"/>
        </a:p>
      </dgm:t>
    </dgm:pt>
    <dgm:pt modelId="{22EF4142-8D1D-4772-BD02-F048010C0FE7}" type="sibTrans" cxnId="{705FA32A-F33C-4878-ADEE-917EB8945DBB}">
      <dgm:prSet/>
      <dgm:spPr/>
      <dgm:t>
        <a:bodyPr/>
        <a:lstStyle/>
        <a:p>
          <a:endParaRPr lang="en-US"/>
        </a:p>
      </dgm:t>
    </dgm:pt>
    <dgm:pt modelId="{1FD65408-9264-4D89-8744-D37881A9F8DE}">
      <dgm:prSet custT="1"/>
      <dgm:spPr>
        <a:solidFill>
          <a:srgbClr val="5D7975"/>
        </a:solidFill>
      </dgm:spPr>
      <dgm:t>
        <a:bodyPr/>
        <a:lstStyle/>
        <a:p>
          <a:r>
            <a:rPr lang="en-US" sz="1500" dirty="0"/>
            <a:t>Advanced Growth</a:t>
          </a:r>
          <a:br>
            <a:rPr lang="en-US" sz="1500" dirty="0"/>
          </a:br>
          <a:r>
            <a:rPr lang="en-US" sz="1500" dirty="0"/>
            <a:t>3 levels</a:t>
          </a:r>
        </a:p>
      </dgm:t>
    </dgm:pt>
    <dgm:pt modelId="{D9D0A486-5A89-4466-8150-5EBBF273E244}" type="sibTrans" cxnId="{5F6DDC13-70BE-468E-94A8-2436C2C231CF}">
      <dgm:prSet/>
      <dgm:spPr>
        <a:solidFill>
          <a:srgbClr val="2DCCD3"/>
        </a:solidFill>
      </dgm:spPr>
      <dgm:t>
        <a:bodyPr/>
        <a:lstStyle/>
        <a:p>
          <a:endParaRPr lang="en-US"/>
        </a:p>
      </dgm:t>
    </dgm:pt>
    <dgm:pt modelId="{BCF39A42-B62B-40E3-ADD9-8B5A6905C202}" type="parTrans" cxnId="{5F6DDC13-70BE-468E-94A8-2436C2C231CF}">
      <dgm:prSet/>
      <dgm:spPr/>
      <dgm:t>
        <a:bodyPr/>
        <a:lstStyle/>
        <a:p>
          <a:endParaRPr lang="en-US"/>
        </a:p>
      </dgm:t>
    </dgm:pt>
    <dgm:pt modelId="{4D473811-CB4A-4BD0-816A-50DE2DF29279}" type="pres">
      <dgm:prSet presAssocID="{D5F482F3-43D9-426A-BACA-F3A82D9CBF55}" presName="Name0" presStyleCnt="0">
        <dgm:presLayoutVars>
          <dgm:dir/>
          <dgm:resizeHandles val="exact"/>
        </dgm:presLayoutVars>
      </dgm:prSet>
      <dgm:spPr/>
    </dgm:pt>
    <dgm:pt modelId="{186F13BD-01FB-4054-9470-FACDA6622F62}" type="pres">
      <dgm:prSet presAssocID="{D5F482F3-43D9-426A-BACA-F3A82D9CBF55}" presName="vNodes" presStyleCnt="0"/>
      <dgm:spPr/>
    </dgm:pt>
    <dgm:pt modelId="{075CD6AC-A312-49CC-BD49-1E56728C8C26}" type="pres">
      <dgm:prSet presAssocID="{D264356B-7921-4E17-9CD6-41EC31A5434F}" presName="node" presStyleLbl="node1" presStyleIdx="0" presStyleCnt="4" custScaleX="110735" custLinFactNeighborX="-88878" custLinFactNeighborY="-67">
        <dgm:presLayoutVars>
          <dgm:bulletEnabled val="1"/>
        </dgm:presLayoutVars>
      </dgm:prSet>
      <dgm:spPr/>
    </dgm:pt>
    <dgm:pt modelId="{1BBBD626-CE11-482D-8A7C-36988CCC6C21}" type="pres">
      <dgm:prSet presAssocID="{35F415AF-ABE3-44F3-BB26-96868F40459C}" presName="spacerT" presStyleCnt="0"/>
      <dgm:spPr/>
    </dgm:pt>
    <dgm:pt modelId="{FFBB0DD2-C7DB-457B-BCCB-8303452A9260}" type="pres">
      <dgm:prSet presAssocID="{35F415AF-ABE3-44F3-BB26-96868F40459C}" presName="sibTrans" presStyleLbl="sibTrans2D1" presStyleIdx="0" presStyleCnt="3" custLinFactX="-53230" custLinFactNeighborX="-100000" custLinFactNeighborY="-67"/>
      <dgm:spPr/>
    </dgm:pt>
    <dgm:pt modelId="{27B49EB5-89FE-41BE-B578-CE7B0252C28E}" type="pres">
      <dgm:prSet presAssocID="{35F415AF-ABE3-44F3-BB26-96868F40459C}" presName="spacerB" presStyleCnt="0"/>
      <dgm:spPr/>
    </dgm:pt>
    <dgm:pt modelId="{4A728FFF-98D1-49D6-9ECD-FA7C1ED6273F}" type="pres">
      <dgm:prSet presAssocID="{94A3435E-067A-4660-A1A8-A1A9392EE9D0}" presName="node" presStyleLbl="node1" presStyleIdx="1" presStyleCnt="4" custScaleX="110735" custLinFactNeighborX="-88878" custLinFactNeighborY="-67">
        <dgm:presLayoutVars>
          <dgm:bulletEnabled val="1"/>
        </dgm:presLayoutVars>
      </dgm:prSet>
      <dgm:spPr/>
    </dgm:pt>
    <dgm:pt modelId="{8649FF6D-0F00-4E86-9364-88D5700024C5}" type="pres">
      <dgm:prSet presAssocID="{0D618D82-F8DC-4D90-A57F-9C462C7AAA9F}" presName="spacerT" presStyleCnt="0"/>
      <dgm:spPr/>
    </dgm:pt>
    <dgm:pt modelId="{9EC1860D-98BB-4EEC-86F0-8D0A5F7FDC13}" type="pres">
      <dgm:prSet presAssocID="{0D618D82-F8DC-4D90-A57F-9C462C7AAA9F}" presName="sibTrans" presStyleLbl="sibTrans2D1" presStyleIdx="1" presStyleCnt="3" custLinFactX="-53230" custLinFactNeighborX="-100000" custLinFactNeighborY="-67"/>
      <dgm:spPr/>
    </dgm:pt>
    <dgm:pt modelId="{E0B861EC-FB8D-44D8-B75B-85EFEB3E7020}" type="pres">
      <dgm:prSet presAssocID="{0D618D82-F8DC-4D90-A57F-9C462C7AAA9F}" presName="spacerB" presStyleCnt="0"/>
      <dgm:spPr/>
    </dgm:pt>
    <dgm:pt modelId="{557CC59B-EC55-42A6-B1C7-2026EE6ADC47}" type="pres">
      <dgm:prSet presAssocID="{1FD65408-9264-4D89-8744-D37881A9F8DE}" presName="node" presStyleLbl="node1" presStyleIdx="2" presStyleCnt="4" custScaleX="110735" custLinFactNeighborX="-88878" custLinFactNeighborY="-67">
        <dgm:presLayoutVars>
          <dgm:bulletEnabled val="1"/>
        </dgm:presLayoutVars>
      </dgm:prSet>
      <dgm:spPr/>
    </dgm:pt>
    <dgm:pt modelId="{058D5260-E341-446E-974E-31FE8E81196E}" type="pres">
      <dgm:prSet presAssocID="{D5F482F3-43D9-426A-BACA-F3A82D9CBF55}" presName="sibTransLast" presStyleLbl="sibTrans2D1" presStyleIdx="2" presStyleCnt="3" custScaleX="194289" custScaleY="172307" custLinFactNeighborX="-26080"/>
      <dgm:spPr/>
    </dgm:pt>
    <dgm:pt modelId="{147FF213-C0AE-46A6-AC88-15F10696FC09}" type="pres">
      <dgm:prSet presAssocID="{D5F482F3-43D9-426A-BACA-F3A82D9CBF55}" presName="connectorText" presStyleLbl="sibTrans2D1" presStyleIdx="2" presStyleCnt="3"/>
      <dgm:spPr/>
    </dgm:pt>
    <dgm:pt modelId="{07C2E624-5B00-4F8F-9B92-1DECF996C7D9}" type="pres">
      <dgm:prSet presAssocID="{D5F482F3-43D9-426A-BACA-F3A82D9CBF55}" presName="lastNode" presStyleLbl="node1" presStyleIdx="3" presStyleCnt="4" custLinFactX="11460" custLinFactNeighborX="100000" custLinFactNeighborY="-1646">
        <dgm:presLayoutVars>
          <dgm:bulletEnabled val="1"/>
        </dgm:presLayoutVars>
      </dgm:prSet>
      <dgm:spPr/>
    </dgm:pt>
  </dgm:ptLst>
  <dgm:cxnLst>
    <dgm:cxn modelId="{5F6DDC13-70BE-468E-94A8-2436C2C231CF}" srcId="{D5F482F3-43D9-426A-BACA-F3A82D9CBF55}" destId="{1FD65408-9264-4D89-8744-D37881A9F8DE}" srcOrd="2" destOrd="0" parTransId="{BCF39A42-B62B-40E3-ADD9-8B5A6905C202}" sibTransId="{D9D0A486-5A89-4466-8150-5EBBF273E244}"/>
    <dgm:cxn modelId="{9EAD5615-4602-4733-BA5E-D1004ADBB11C}" type="presOf" srcId="{D264356B-7921-4E17-9CD6-41EC31A5434F}" destId="{075CD6AC-A312-49CC-BD49-1E56728C8C26}" srcOrd="0" destOrd="0" presId="urn:microsoft.com/office/officeart/2005/8/layout/equation2"/>
    <dgm:cxn modelId="{A5A2B81E-DA3E-422F-A380-780F0F165F96}" type="presOf" srcId="{35F415AF-ABE3-44F3-BB26-96868F40459C}" destId="{FFBB0DD2-C7DB-457B-BCCB-8303452A9260}" srcOrd="0" destOrd="0" presId="urn:microsoft.com/office/officeart/2005/8/layout/equation2"/>
    <dgm:cxn modelId="{705FA32A-F33C-4878-ADEE-917EB8945DBB}" srcId="{D5F482F3-43D9-426A-BACA-F3A82D9CBF55}" destId="{45ED2A5B-3CF2-497E-A9A8-86CE45B7927A}" srcOrd="3" destOrd="0" parTransId="{A8EE4116-1E59-462D-8F3C-DAEBBEBC405C}" sibTransId="{22EF4142-8D1D-4772-BD02-F048010C0FE7}"/>
    <dgm:cxn modelId="{8C90C02D-FDBD-47EC-8D84-061BD3E32159}" type="presOf" srcId="{D9D0A486-5A89-4466-8150-5EBBF273E244}" destId="{058D5260-E341-446E-974E-31FE8E81196E}" srcOrd="0" destOrd="0" presId="urn:microsoft.com/office/officeart/2005/8/layout/equation2"/>
    <dgm:cxn modelId="{E770D72D-ED94-40D1-8CEB-FFF51CCF6763}" type="presOf" srcId="{1FD65408-9264-4D89-8744-D37881A9F8DE}" destId="{557CC59B-EC55-42A6-B1C7-2026EE6ADC47}" srcOrd="0" destOrd="0" presId="urn:microsoft.com/office/officeart/2005/8/layout/equation2"/>
    <dgm:cxn modelId="{6782CC3C-DC9D-4BD5-A4E2-A414B3CE12F5}" type="presOf" srcId="{D5F482F3-43D9-426A-BACA-F3A82D9CBF55}" destId="{4D473811-CB4A-4BD0-816A-50DE2DF29279}" srcOrd="0" destOrd="0" presId="urn:microsoft.com/office/officeart/2005/8/layout/equation2"/>
    <dgm:cxn modelId="{7CE88146-3FD4-4129-8A75-818D51FAEDB0}" srcId="{D5F482F3-43D9-426A-BACA-F3A82D9CBF55}" destId="{94A3435E-067A-4660-A1A8-A1A9392EE9D0}" srcOrd="1" destOrd="0" parTransId="{36498063-5DE8-4EF8-9DBE-54133B45D091}" sibTransId="{0D618D82-F8DC-4D90-A57F-9C462C7AAA9F}"/>
    <dgm:cxn modelId="{3EF7A746-AF2B-4CAB-9500-BBA29C53AA4F}" type="presOf" srcId="{D9D0A486-5A89-4466-8150-5EBBF273E244}" destId="{147FF213-C0AE-46A6-AC88-15F10696FC09}" srcOrd="1" destOrd="0" presId="urn:microsoft.com/office/officeart/2005/8/layout/equation2"/>
    <dgm:cxn modelId="{A947E795-A541-430C-8EB1-3ABEA13C0308}" type="presOf" srcId="{94A3435E-067A-4660-A1A8-A1A9392EE9D0}" destId="{4A728FFF-98D1-49D6-9ECD-FA7C1ED6273F}" srcOrd="0" destOrd="0" presId="urn:microsoft.com/office/officeart/2005/8/layout/equation2"/>
    <dgm:cxn modelId="{FA6C79A1-6D47-412A-BA2E-8FE8C745DED9}" type="presOf" srcId="{45ED2A5B-3CF2-497E-A9A8-86CE45B7927A}" destId="{07C2E624-5B00-4F8F-9B92-1DECF996C7D9}" srcOrd="0" destOrd="0" presId="urn:microsoft.com/office/officeart/2005/8/layout/equation2"/>
    <dgm:cxn modelId="{3D8BC9B7-F05E-44FA-B024-FC90246C77D3}" type="presOf" srcId="{0D618D82-F8DC-4D90-A57F-9C462C7AAA9F}" destId="{9EC1860D-98BB-4EEC-86F0-8D0A5F7FDC13}" srcOrd="0" destOrd="0" presId="urn:microsoft.com/office/officeart/2005/8/layout/equation2"/>
    <dgm:cxn modelId="{AFF7AEB8-FAC3-4F19-B27C-EDB5947D1527}" srcId="{D5F482F3-43D9-426A-BACA-F3A82D9CBF55}" destId="{D264356B-7921-4E17-9CD6-41EC31A5434F}" srcOrd="0" destOrd="0" parTransId="{930E20EB-87AB-4686-AC1A-E8F464C7A72B}" sibTransId="{35F415AF-ABE3-44F3-BB26-96868F40459C}"/>
    <dgm:cxn modelId="{A351EF25-DE3A-4B3B-B0A7-59FD7FDEAADE}" type="presParOf" srcId="{4D473811-CB4A-4BD0-816A-50DE2DF29279}" destId="{186F13BD-01FB-4054-9470-FACDA6622F62}" srcOrd="0" destOrd="0" presId="urn:microsoft.com/office/officeart/2005/8/layout/equation2"/>
    <dgm:cxn modelId="{165B6C40-730E-4007-8C86-82D7DD5A51B2}" type="presParOf" srcId="{186F13BD-01FB-4054-9470-FACDA6622F62}" destId="{075CD6AC-A312-49CC-BD49-1E56728C8C26}" srcOrd="0" destOrd="0" presId="urn:microsoft.com/office/officeart/2005/8/layout/equation2"/>
    <dgm:cxn modelId="{9CD64D98-DCF7-41D7-AA17-A94F68BF3417}" type="presParOf" srcId="{186F13BD-01FB-4054-9470-FACDA6622F62}" destId="{1BBBD626-CE11-482D-8A7C-36988CCC6C21}" srcOrd="1" destOrd="0" presId="urn:microsoft.com/office/officeart/2005/8/layout/equation2"/>
    <dgm:cxn modelId="{2D2FAD21-A2AB-4822-9685-7533BDADDD64}" type="presParOf" srcId="{186F13BD-01FB-4054-9470-FACDA6622F62}" destId="{FFBB0DD2-C7DB-457B-BCCB-8303452A9260}" srcOrd="2" destOrd="0" presId="urn:microsoft.com/office/officeart/2005/8/layout/equation2"/>
    <dgm:cxn modelId="{16FDEB30-1103-4C77-84FB-97EC044E7ED6}" type="presParOf" srcId="{186F13BD-01FB-4054-9470-FACDA6622F62}" destId="{27B49EB5-89FE-41BE-B578-CE7B0252C28E}" srcOrd="3" destOrd="0" presId="urn:microsoft.com/office/officeart/2005/8/layout/equation2"/>
    <dgm:cxn modelId="{87CD95E4-8E2B-4F08-9F06-F341F48BA666}" type="presParOf" srcId="{186F13BD-01FB-4054-9470-FACDA6622F62}" destId="{4A728FFF-98D1-49D6-9ECD-FA7C1ED6273F}" srcOrd="4" destOrd="0" presId="urn:microsoft.com/office/officeart/2005/8/layout/equation2"/>
    <dgm:cxn modelId="{156CC0FF-CD70-4CC5-BEB9-83D065F8AD24}" type="presParOf" srcId="{186F13BD-01FB-4054-9470-FACDA6622F62}" destId="{8649FF6D-0F00-4E86-9364-88D5700024C5}" srcOrd="5" destOrd="0" presId="urn:microsoft.com/office/officeart/2005/8/layout/equation2"/>
    <dgm:cxn modelId="{0692C907-C907-4BAB-B4BB-314CAF25B6E0}" type="presParOf" srcId="{186F13BD-01FB-4054-9470-FACDA6622F62}" destId="{9EC1860D-98BB-4EEC-86F0-8D0A5F7FDC13}" srcOrd="6" destOrd="0" presId="urn:microsoft.com/office/officeart/2005/8/layout/equation2"/>
    <dgm:cxn modelId="{9BD62114-9142-48EE-80B7-828DEE9CE292}" type="presParOf" srcId="{186F13BD-01FB-4054-9470-FACDA6622F62}" destId="{E0B861EC-FB8D-44D8-B75B-85EFEB3E7020}" srcOrd="7" destOrd="0" presId="urn:microsoft.com/office/officeart/2005/8/layout/equation2"/>
    <dgm:cxn modelId="{8852825A-A43F-4028-A6CC-88A591C4FD38}" type="presParOf" srcId="{186F13BD-01FB-4054-9470-FACDA6622F62}" destId="{557CC59B-EC55-42A6-B1C7-2026EE6ADC47}" srcOrd="8" destOrd="0" presId="urn:microsoft.com/office/officeart/2005/8/layout/equation2"/>
    <dgm:cxn modelId="{74F60CCA-C59D-4C01-A784-60381076697E}" type="presParOf" srcId="{4D473811-CB4A-4BD0-816A-50DE2DF29279}" destId="{058D5260-E341-446E-974E-31FE8E81196E}" srcOrd="1" destOrd="0" presId="urn:microsoft.com/office/officeart/2005/8/layout/equation2"/>
    <dgm:cxn modelId="{12C99F8C-B77D-4170-8EFA-EFB52C7329D3}" type="presParOf" srcId="{058D5260-E341-446E-974E-31FE8E81196E}" destId="{147FF213-C0AE-46A6-AC88-15F10696FC09}" srcOrd="0" destOrd="0" presId="urn:microsoft.com/office/officeart/2005/8/layout/equation2"/>
    <dgm:cxn modelId="{EBB46964-57F2-4505-8A93-B0A3D50F891A}" type="presParOf" srcId="{4D473811-CB4A-4BD0-816A-50DE2DF29279}" destId="{07C2E624-5B00-4F8F-9B92-1DECF996C7D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D5578-2C6A-4AC9-9479-3BB0B38C7712}">
      <dsp:nvSpPr>
        <dsp:cNvPr id="0" name=""/>
        <dsp:cNvSpPr/>
      </dsp:nvSpPr>
      <dsp:spPr>
        <a:xfrm>
          <a:off x="1025" y="722254"/>
          <a:ext cx="1358800" cy="1358800"/>
        </a:xfrm>
        <a:prstGeom prst="ellipse">
          <a:avLst/>
        </a:prstGeom>
        <a:solidFill>
          <a:srgbClr val="5D797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 B</a:t>
          </a:r>
        </a:p>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4</a:t>
          </a:r>
        </a:p>
      </dsp:txBody>
      <dsp:txXfrm>
        <a:off x="200017" y="921246"/>
        <a:ext cx="960816" cy="960816"/>
      </dsp:txXfrm>
    </dsp:sp>
    <dsp:sp modelId="{DE226845-E7D4-4BEF-AC03-F5C7D3F0FD31}">
      <dsp:nvSpPr>
        <dsp:cNvPr id="0" name=""/>
        <dsp:cNvSpPr/>
      </dsp:nvSpPr>
      <dsp:spPr>
        <a:xfrm>
          <a:off x="1470160" y="1007602"/>
          <a:ext cx="788104" cy="788104"/>
        </a:xfrm>
        <a:prstGeom prst="mathMinus">
          <a:avLst/>
        </a:prstGeom>
        <a:solidFill>
          <a:srgbClr val="00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FFFFFF"/>
            </a:solidFill>
            <a:latin typeface="Arial"/>
            <a:ea typeface="+mn-ea"/>
            <a:cs typeface="+mn-cs"/>
          </a:endParaRPr>
        </a:p>
      </dsp:txBody>
      <dsp:txXfrm>
        <a:off x="1574623" y="1308973"/>
        <a:ext cx="579178" cy="185362"/>
      </dsp:txXfrm>
    </dsp:sp>
    <dsp:sp modelId="{FB8C0C73-5318-4605-AFF6-F66C14185EE5}">
      <dsp:nvSpPr>
        <dsp:cNvPr id="0" name=""/>
        <dsp:cNvSpPr/>
      </dsp:nvSpPr>
      <dsp:spPr>
        <a:xfrm>
          <a:off x="2368599" y="722254"/>
          <a:ext cx="1358800" cy="1358800"/>
        </a:xfrm>
        <a:prstGeom prst="ellipse">
          <a:avLst/>
        </a:prstGeom>
        <a:solidFill>
          <a:srgbClr val="5D797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 A </a:t>
          </a:r>
        </a:p>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2</a:t>
          </a:r>
        </a:p>
      </dsp:txBody>
      <dsp:txXfrm>
        <a:off x="2567591" y="921246"/>
        <a:ext cx="960816" cy="960816"/>
      </dsp:txXfrm>
    </dsp:sp>
    <dsp:sp modelId="{69FFE3E1-781F-4970-B8C6-2EA4C8BCE916}">
      <dsp:nvSpPr>
        <dsp:cNvPr id="0" name=""/>
        <dsp:cNvSpPr/>
      </dsp:nvSpPr>
      <dsp:spPr>
        <a:xfrm>
          <a:off x="3837735" y="1007602"/>
          <a:ext cx="788104" cy="788104"/>
        </a:xfrm>
        <a:prstGeom prst="mathEqual">
          <a:avLst/>
        </a:prstGeom>
        <a:solidFill>
          <a:srgbClr val="00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a:solidFill>
              <a:srgbClr val="FFFFFF"/>
            </a:solidFill>
            <a:latin typeface="Arial"/>
            <a:ea typeface="+mn-ea"/>
            <a:cs typeface="+mn-cs"/>
          </a:endParaRPr>
        </a:p>
      </dsp:txBody>
      <dsp:txXfrm>
        <a:off x="3942198" y="1169951"/>
        <a:ext cx="579178" cy="463406"/>
      </dsp:txXfrm>
    </dsp:sp>
    <dsp:sp modelId="{E8582C58-A83C-403F-AF2A-64445E5E5216}">
      <dsp:nvSpPr>
        <dsp:cNvPr id="0" name=""/>
        <dsp:cNvSpPr/>
      </dsp:nvSpPr>
      <dsp:spPr>
        <a:xfrm>
          <a:off x="4736174" y="722254"/>
          <a:ext cx="1358800" cy="1358800"/>
        </a:xfrm>
        <a:prstGeom prst="ellipse">
          <a:avLst/>
        </a:prstGeom>
        <a:solidFill>
          <a:srgbClr val="5D797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Proficient Growth 2</a:t>
          </a:r>
        </a:p>
      </dsp:txBody>
      <dsp:txXfrm>
        <a:off x="4935166" y="921246"/>
        <a:ext cx="960816" cy="960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D5578-2C6A-4AC9-9479-3BB0B38C7712}">
      <dsp:nvSpPr>
        <dsp:cNvPr id="0" name=""/>
        <dsp:cNvSpPr/>
      </dsp:nvSpPr>
      <dsp:spPr>
        <a:xfrm>
          <a:off x="1025" y="722254"/>
          <a:ext cx="1358800" cy="1358800"/>
        </a:xfrm>
        <a:prstGeom prst="ellipse">
          <a:avLst/>
        </a:prstGeom>
        <a:solidFill>
          <a:srgbClr val="5D797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a:t>
          </a:r>
          <a:r>
            <a:rPr lang="en-US" sz="1600" kern="1200" dirty="0">
              <a:solidFill>
                <a:srgbClr val="FFFFFF"/>
              </a:solidFill>
              <a:latin typeface="Arial"/>
              <a:ea typeface="+mn-ea"/>
              <a:cs typeface="+mn-cs"/>
            </a:rPr>
            <a:t> B</a:t>
          </a:r>
        </a:p>
        <a:p>
          <a:pPr marL="0" lvl="0" indent="0" algn="ctr" defTabSz="666750">
            <a:lnSpc>
              <a:spcPct val="90000"/>
            </a:lnSpc>
            <a:spcBef>
              <a:spcPct val="0"/>
            </a:spcBef>
            <a:spcAft>
              <a:spcPct val="35000"/>
            </a:spcAft>
            <a:buNone/>
          </a:pPr>
          <a:r>
            <a:rPr lang="en-US" sz="1600" kern="1200" dirty="0">
              <a:solidFill>
                <a:srgbClr val="FFFFFF"/>
              </a:solidFill>
              <a:latin typeface="Arial"/>
              <a:ea typeface="+mn-ea"/>
              <a:cs typeface="+mn-cs"/>
            </a:rPr>
            <a:t>3</a:t>
          </a:r>
        </a:p>
      </dsp:txBody>
      <dsp:txXfrm>
        <a:off x="200017" y="921246"/>
        <a:ext cx="960816" cy="960816"/>
      </dsp:txXfrm>
    </dsp:sp>
    <dsp:sp modelId="{DE226845-E7D4-4BEF-AC03-F5C7D3F0FD31}">
      <dsp:nvSpPr>
        <dsp:cNvPr id="0" name=""/>
        <dsp:cNvSpPr/>
      </dsp:nvSpPr>
      <dsp:spPr>
        <a:xfrm>
          <a:off x="1470160" y="1007602"/>
          <a:ext cx="788104" cy="788104"/>
        </a:xfrm>
        <a:prstGeom prst="mathMinus">
          <a:avLst/>
        </a:prstGeom>
        <a:solidFill>
          <a:srgbClr val="00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FFFFFF"/>
            </a:solidFill>
            <a:latin typeface="Arial"/>
            <a:ea typeface="+mn-ea"/>
            <a:cs typeface="+mn-cs"/>
          </a:endParaRPr>
        </a:p>
      </dsp:txBody>
      <dsp:txXfrm>
        <a:off x="1574623" y="1308973"/>
        <a:ext cx="579178" cy="185362"/>
      </dsp:txXfrm>
    </dsp:sp>
    <dsp:sp modelId="{FB8C0C73-5318-4605-AFF6-F66C14185EE5}">
      <dsp:nvSpPr>
        <dsp:cNvPr id="0" name=""/>
        <dsp:cNvSpPr/>
      </dsp:nvSpPr>
      <dsp:spPr>
        <a:xfrm>
          <a:off x="2368599" y="722254"/>
          <a:ext cx="1358800" cy="1358800"/>
        </a:xfrm>
        <a:prstGeom prst="ellipse">
          <a:avLst/>
        </a:prstGeom>
        <a:solidFill>
          <a:srgbClr val="5D797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 A </a:t>
          </a:r>
        </a:p>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1</a:t>
          </a:r>
        </a:p>
      </dsp:txBody>
      <dsp:txXfrm>
        <a:off x="2567591" y="921246"/>
        <a:ext cx="960816" cy="960816"/>
      </dsp:txXfrm>
    </dsp:sp>
    <dsp:sp modelId="{69FFE3E1-781F-4970-B8C6-2EA4C8BCE916}">
      <dsp:nvSpPr>
        <dsp:cNvPr id="0" name=""/>
        <dsp:cNvSpPr/>
      </dsp:nvSpPr>
      <dsp:spPr>
        <a:xfrm>
          <a:off x="3837735" y="1007602"/>
          <a:ext cx="788104" cy="788104"/>
        </a:xfrm>
        <a:prstGeom prst="mathEqual">
          <a:avLst/>
        </a:prstGeom>
        <a:solidFill>
          <a:srgbClr val="00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a:solidFill>
              <a:srgbClr val="FFFFFF"/>
            </a:solidFill>
            <a:latin typeface="Arial"/>
            <a:ea typeface="+mn-ea"/>
            <a:cs typeface="+mn-cs"/>
          </a:endParaRPr>
        </a:p>
      </dsp:txBody>
      <dsp:txXfrm>
        <a:off x="3942198" y="1169951"/>
        <a:ext cx="579178" cy="463406"/>
      </dsp:txXfrm>
    </dsp:sp>
    <dsp:sp modelId="{E8582C58-A83C-403F-AF2A-64445E5E5216}">
      <dsp:nvSpPr>
        <dsp:cNvPr id="0" name=""/>
        <dsp:cNvSpPr/>
      </dsp:nvSpPr>
      <dsp:spPr>
        <a:xfrm>
          <a:off x="4736174" y="722254"/>
          <a:ext cx="1358800" cy="1358800"/>
        </a:xfrm>
        <a:prstGeom prst="ellipse">
          <a:avLst/>
        </a:prstGeom>
        <a:solidFill>
          <a:srgbClr val="5D797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Emerging Growth 2</a:t>
          </a:r>
        </a:p>
      </dsp:txBody>
      <dsp:txXfrm>
        <a:off x="4935166" y="921246"/>
        <a:ext cx="960816" cy="960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D5578-2C6A-4AC9-9479-3BB0B38C7712}">
      <dsp:nvSpPr>
        <dsp:cNvPr id="0" name=""/>
        <dsp:cNvSpPr/>
      </dsp:nvSpPr>
      <dsp:spPr>
        <a:xfrm>
          <a:off x="1025" y="722254"/>
          <a:ext cx="1358800" cy="1358800"/>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Point B</a:t>
          </a:r>
        </a:p>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5</a:t>
          </a:r>
        </a:p>
      </dsp:txBody>
      <dsp:txXfrm>
        <a:off x="200017" y="921246"/>
        <a:ext cx="960816" cy="960816"/>
      </dsp:txXfrm>
    </dsp:sp>
    <dsp:sp modelId="{DE226845-E7D4-4BEF-AC03-F5C7D3F0FD31}">
      <dsp:nvSpPr>
        <dsp:cNvPr id="0" name=""/>
        <dsp:cNvSpPr/>
      </dsp:nvSpPr>
      <dsp:spPr>
        <a:xfrm>
          <a:off x="1470160" y="1007602"/>
          <a:ext cx="788104" cy="788104"/>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574623" y="1308973"/>
        <a:ext cx="579178" cy="185362"/>
      </dsp:txXfrm>
    </dsp:sp>
    <dsp:sp modelId="{FB8C0C73-5318-4605-AFF6-F66C14185EE5}">
      <dsp:nvSpPr>
        <dsp:cNvPr id="0" name=""/>
        <dsp:cNvSpPr/>
      </dsp:nvSpPr>
      <dsp:spPr>
        <a:xfrm>
          <a:off x="2368599" y="722254"/>
          <a:ext cx="1358800" cy="1358800"/>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Point A </a:t>
          </a:r>
        </a:p>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2</a:t>
          </a:r>
        </a:p>
      </dsp:txBody>
      <dsp:txXfrm>
        <a:off x="2567591" y="921246"/>
        <a:ext cx="960816" cy="960816"/>
      </dsp:txXfrm>
    </dsp:sp>
    <dsp:sp modelId="{69FFE3E1-781F-4970-B8C6-2EA4C8BCE916}">
      <dsp:nvSpPr>
        <dsp:cNvPr id="0" name=""/>
        <dsp:cNvSpPr/>
      </dsp:nvSpPr>
      <dsp:spPr>
        <a:xfrm>
          <a:off x="3837735" y="1007602"/>
          <a:ext cx="788104" cy="78810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942198" y="1169951"/>
        <a:ext cx="579178" cy="463406"/>
      </dsp:txXfrm>
    </dsp:sp>
    <dsp:sp modelId="{E8582C58-A83C-403F-AF2A-64445E5E5216}">
      <dsp:nvSpPr>
        <dsp:cNvPr id="0" name=""/>
        <dsp:cNvSpPr/>
      </dsp:nvSpPr>
      <dsp:spPr>
        <a:xfrm>
          <a:off x="4736174" y="722254"/>
          <a:ext cx="1358800" cy="1358800"/>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Advanced Growth 3</a:t>
          </a:r>
        </a:p>
      </dsp:txBody>
      <dsp:txXfrm>
        <a:off x="4935166" y="921246"/>
        <a:ext cx="960816" cy="960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CD6AC-A312-49CC-BD49-1E56728C8C26}">
      <dsp:nvSpPr>
        <dsp:cNvPr id="0" name=""/>
        <dsp:cNvSpPr/>
      </dsp:nvSpPr>
      <dsp:spPr>
        <a:xfrm>
          <a:off x="596351" y="3255"/>
          <a:ext cx="1166509" cy="1053424"/>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Emergent Growth </a:t>
          </a:r>
          <a:br>
            <a:rPr lang="en-US" sz="1500" kern="1200" dirty="0"/>
          </a:br>
          <a:r>
            <a:rPr lang="en-US" sz="1500" kern="1200" dirty="0"/>
            <a:t>2 levels</a:t>
          </a:r>
        </a:p>
      </dsp:txBody>
      <dsp:txXfrm>
        <a:off x="767182" y="157525"/>
        <a:ext cx="824847" cy="744884"/>
      </dsp:txXfrm>
    </dsp:sp>
    <dsp:sp modelId="{FFBB0DD2-C7DB-457B-BCCB-8303452A9260}">
      <dsp:nvSpPr>
        <dsp:cNvPr id="0" name=""/>
        <dsp:cNvSpPr/>
      </dsp:nvSpPr>
      <dsp:spPr>
        <a:xfrm>
          <a:off x="874161" y="1142218"/>
          <a:ext cx="610986" cy="610986"/>
        </a:xfrm>
        <a:prstGeom prst="mathPlus">
          <a:avLst/>
        </a:prstGeom>
        <a:solidFill>
          <a:srgbClr val="2DCCD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55147" y="1375859"/>
        <a:ext cx="449014" cy="143704"/>
      </dsp:txXfrm>
    </dsp:sp>
    <dsp:sp modelId="{4A728FFF-98D1-49D6-9ECD-FA7C1ED6273F}">
      <dsp:nvSpPr>
        <dsp:cNvPr id="0" name=""/>
        <dsp:cNvSpPr/>
      </dsp:nvSpPr>
      <dsp:spPr>
        <a:xfrm>
          <a:off x="596351" y="1838742"/>
          <a:ext cx="1166509" cy="1053424"/>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Proficient Growth</a:t>
          </a:r>
          <a:br>
            <a:rPr lang="en-US" sz="1500" kern="1200" dirty="0"/>
          </a:br>
          <a:r>
            <a:rPr lang="en-US" sz="1500" kern="1200" dirty="0"/>
            <a:t>2 levels</a:t>
          </a:r>
        </a:p>
      </dsp:txBody>
      <dsp:txXfrm>
        <a:off x="767182" y="1993012"/>
        <a:ext cx="824847" cy="744884"/>
      </dsp:txXfrm>
    </dsp:sp>
    <dsp:sp modelId="{9EC1860D-98BB-4EEC-86F0-8D0A5F7FDC13}">
      <dsp:nvSpPr>
        <dsp:cNvPr id="0" name=""/>
        <dsp:cNvSpPr/>
      </dsp:nvSpPr>
      <dsp:spPr>
        <a:xfrm>
          <a:off x="874161" y="2977705"/>
          <a:ext cx="610986" cy="610986"/>
        </a:xfrm>
        <a:prstGeom prst="mathPlus">
          <a:avLst/>
        </a:prstGeom>
        <a:solidFill>
          <a:srgbClr val="2DCCD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55147" y="3211346"/>
        <a:ext cx="449014" cy="143704"/>
      </dsp:txXfrm>
    </dsp:sp>
    <dsp:sp modelId="{557CC59B-EC55-42A6-B1C7-2026EE6ADC47}">
      <dsp:nvSpPr>
        <dsp:cNvPr id="0" name=""/>
        <dsp:cNvSpPr/>
      </dsp:nvSpPr>
      <dsp:spPr>
        <a:xfrm>
          <a:off x="596351" y="3674230"/>
          <a:ext cx="1166509" cy="1053424"/>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Advanced Growth</a:t>
          </a:r>
          <a:br>
            <a:rPr lang="en-US" sz="1500" kern="1200" dirty="0"/>
          </a:br>
          <a:r>
            <a:rPr lang="en-US" sz="1500" kern="1200" dirty="0"/>
            <a:t>3 levels</a:t>
          </a:r>
        </a:p>
      </dsp:txBody>
      <dsp:txXfrm>
        <a:off x="767182" y="3828500"/>
        <a:ext cx="824847" cy="744884"/>
      </dsp:txXfrm>
    </dsp:sp>
    <dsp:sp modelId="{058D5260-E341-446E-974E-31FE8E81196E}">
      <dsp:nvSpPr>
        <dsp:cNvPr id="0" name=""/>
        <dsp:cNvSpPr/>
      </dsp:nvSpPr>
      <dsp:spPr>
        <a:xfrm rot="21566896">
          <a:off x="1869722" y="2011687"/>
          <a:ext cx="1835191" cy="675226"/>
        </a:xfrm>
        <a:prstGeom prst="rightArrow">
          <a:avLst>
            <a:gd name="adj1" fmla="val 60000"/>
            <a:gd name="adj2" fmla="val 50000"/>
          </a:avLst>
        </a:prstGeom>
        <a:solidFill>
          <a:srgbClr val="2DCCD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1869727" y="2147707"/>
        <a:ext cx="1632623" cy="405136"/>
      </dsp:txXfrm>
    </dsp:sp>
    <dsp:sp modelId="{07C2E624-5B00-4F8F-9B92-1DECF996C7D9}">
      <dsp:nvSpPr>
        <dsp:cNvPr id="0" name=""/>
        <dsp:cNvSpPr/>
      </dsp:nvSpPr>
      <dsp:spPr>
        <a:xfrm>
          <a:off x="3897940" y="1277408"/>
          <a:ext cx="2106849" cy="2106849"/>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Average growth in this collection:</a:t>
          </a:r>
        </a:p>
        <a:p>
          <a:pPr marL="0" lvl="0" indent="0" algn="ctr" defTabSz="889000">
            <a:lnSpc>
              <a:spcPct val="90000"/>
            </a:lnSpc>
            <a:spcBef>
              <a:spcPct val="0"/>
            </a:spcBef>
            <a:spcAft>
              <a:spcPct val="35000"/>
            </a:spcAft>
            <a:buNone/>
          </a:pPr>
          <a:r>
            <a:rPr lang="en-US" sz="2000" kern="1200" dirty="0"/>
            <a:t>2.33 levels</a:t>
          </a:r>
        </a:p>
      </dsp:txBody>
      <dsp:txXfrm>
        <a:off x="4206481" y="1585949"/>
        <a:ext cx="1489767" cy="148976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386E7-E9DF-4BE6-B80F-7E065F7AD65B}"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CB4D9-24FD-40A9-BAFC-4ED305A93E6F}" type="slidenum">
              <a:rPr lang="en-US" smtClean="0"/>
              <a:t>‹#›</a:t>
            </a:fld>
            <a:endParaRPr lang="en-US"/>
          </a:p>
        </p:txBody>
      </p:sp>
    </p:spTree>
    <p:extLst>
      <p:ext uri="{BB962C8B-B14F-4D97-AF65-F5344CB8AC3E}">
        <p14:creationId xmlns:p14="http://schemas.microsoft.com/office/powerpoint/2010/main" val="68489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the student growth portfolio presentation for fine arts teachers. </a:t>
            </a:r>
            <a:endParaRPr lang="en-US" dirty="0"/>
          </a:p>
        </p:txBody>
      </p:sp>
      <p:sp>
        <p:nvSpPr>
          <p:cNvPr id="4" name="Slide Number Placeholder 3"/>
          <p:cNvSpPr>
            <a:spLocks noGrp="1"/>
          </p:cNvSpPr>
          <p:nvPr>
            <p:ph type="sldNum" sz="quarter" idx="10"/>
          </p:nvPr>
        </p:nvSpPr>
        <p:spPr/>
        <p:txBody>
          <a:bodyPr/>
          <a:lstStyle/>
          <a:p>
            <a:fld id="{6AA79E2E-A74C-4552-8D41-68D9983C9770}" type="slidenum">
              <a:rPr lang="en-US" smtClean="0"/>
              <a:t>1</a:t>
            </a:fld>
            <a:endParaRPr lang="en-US"/>
          </a:p>
        </p:txBody>
      </p:sp>
    </p:spTree>
    <p:extLst>
      <p:ext uri="{BB962C8B-B14F-4D97-AF65-F5344CB8AC3E}">
        <p14:creationId xmlns:p14="http://schemas.microsoft.com/office/powerpoint/2010/main" val="670467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An important consideration from the fine arts standards is the concept of Major Work of the Grade, which states:</a:t>
            </a:r>
          </a:p>
          <a:p>
            <a:pPr marL="0" lvl="0" indent="0" algn="l" rtl="0">
              <a:spcBef>
                <a:spcPts val="0"/>
              </a:spcBef>
              <a:spcAft>
                <a:spcPts val="0"/>
              </a:spcAft>
              <a:buNone/>
            </a:pPr>
            <a:r>
              <a:rPr lang="en-US" sz="1200" dirty="0"/>
              <a:t> </a:t>
            </a:r>
          </a:p>
          <a:p>
            <a:pPr marL="0" lvl="0" indent="0" algn="l" rtl="0">
              <a:spcBef>
                <a:spcPts val="0"/>
              </a:spcBef>
              <a:spcAft>
                <a:spcPts val="0"/>
              </a:spcAft>
              <a:buNone/>
            </a:pPr>
            <a:r>
              <a:rPr lang="en-US" sz="1200" b="1" dirty="0"/>
              <a:t>The specific grade level and discipline within the arts will prioritize instructional time within certain foundations. Not all of the content in a given grade/course is emphasized equally in the standards. </a:t>
            </a:r>
            <a:endParaRPr lang="en-US" sz="1200" dirty="0"/>
          </a:p>
          <a:p>
            <a:pPr marL="0" lvl="0" indent="0" algn="l" rtl="0">
              <a:spcBef>
                <a:spcPts val="0"/>
              </a:spcBef>
              <a:spcAft>
                <a:spcPts val="0"/>
              </a:spcAft>
              <a:buNone/>
            </a:pPr>
            <a:endParaRPr lang="en-US" sz="1200" b="1" dirty="0"/>
          </a:p>
          <a:p>
            <a:pPr marL="0" lvl="0" indent="0" algn="l" rtl="0">
              <a:spcBef>
                <a:spcPts val="0"/>
              </a:spcBef>
              <a:spcAft>
                <a:spcPts val="0"/>
              </a:spcAft>
              <a:buNone/>
            </a:pPr>
            <a:r>
              <a:rPr lang="en-US" sz="1200" dirty="0"/>
              <a:t>This means that you might spend more instructional time within some standards than you do others. This does not mean that some foundations are not important, only that the urgency towards mastery does not require the same amount of instructional time or focus depending on the course and experience level of the young artists. </a:t>
            </a:r>
            <a:br>
              <a:rPr lang="en-US" sz="1200" dirty="0"/>
            </a:br>
            <a:endParaRPr lang="en-US" sz="1200" dirty="0"/>
          </a:p>
          <a:p>
            <a:pPr marL="0" lvl="0" indent="0" algn="l" rtl="0">
              <a:spcBef>
                <a:spcPts val="0"/>
              </a:spcBef>
              <a:spcAft>
                <a:spcPts val="0"/>
              </a:spcAft>
              <a:buNone/>
            </a:pPr>
            <a:r>
              <a:rPr lang="en-US" sz="1200" dirty="0"/>
              <a:t>This consideration can be found on page 5 of the standards document.</a:t>
            </a:r>
          </a:p>
          <a:p>
            <a:endParaRPr lang="en-US" dirty="0"/>
          </a:p>
        </p:txBody>
      </p:sp>
      <p:sp>
        <p:nvSpPr>
          <p:cNvPr id="4" name="Slide Number Placeholder 3"/>
          <p:cNvSpPr>
            <a:spLocks noGrp="1"/>
          </p:cNvSpPr>
          <p:nvPr>
            <p:ph type="sldNum" sz="quarter" idx="10"/>
          </p:nvPr>
        </p:nvSpPr>
        <p:spPr/>
        <p:txBody>
          <a:bodyPr/>
          <a:lstStyle/>
          <a:p>
            <a:fld id="{6AA79E2E-A74C-4552-8D41-68D9983C9770}" type="slidenum">
              <a:rPr lang="en-US" smtClean="0"/>
              <a:t>10</a:t>
            </a:fld>
            <a:endParaRPr lang="en-US"/>
          </a:p>
        </p:txBody>
      </p:sp>
    </p:spTree>
    <p:extLst>
      <p:ext uri="{BB962C8B-B14F-4D97-AF65-F5344CB8AC3E}">
        <p14:creationId xmlns:p14="http://schemas.microsoft.com/office/powerpoint/2010/main" val="6865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The fine arts standards are deeply embedded in the fine arts portfolio scoring rubrics. </a:t>
            </a:r>
          </a:p>
          <a:p>
            <a:pPr marL="0" lvl="0" indent="0" algn="l" rtl="0">
              <a:spcBef>
                <a:spcPts val="0"/>
              </a:spcBef>
              <a:spcAft>
                <a:spcPts val="0"/>
              </a:spcAft>
              <a:buNone/>
            </a:pPr>
            <a:r>
              <a:rPr lang="en-US" sz="1200" dirty="0"/>
              <a:t>Each fine arts discipline shares eleven foundations and four overarching domains. </a:t>
            </a:r>
          </a:p>
          <a:p>
            <a:pPr marL="0" lvl="0" indent="0" algn="l" rtl="0">
              <a:spcBef>
                <a:spcPts val="0"/>
              </a:spcBef>
              <a:spcAft>
                <a:spcPts val="0"/>
              </a:spcAft>
              <a:buNone/>
            </a:pPr>
            <a:r>
              <a:rPr lang="en-US" sz="1200" dirty="0"/>
              <a:t>In music, dance, and theatre, the </a:t>
            </a:r>
            <a:r>
              <a:rPr lang="en-US" sz="1200" b="1" dirty="0"/>
              <a:t>Perform</a:t>
            </a:r>
            <a:r>
              <a:rPr lang="en-US" sz="1200" dirty="0"/>
              <a:t> domain is used, while </a:t>
            </a:r>
            <a:r>
              <a:rPr lang="en-US" sz="1200" b="1" dirty="0"/>
              <a:t>Present</a:t>
            </a:r>
            <a:r>
              <a:rPr lang="en-US" sz="1200" dirty="0"/>
              <a:t> is used in the media arts, and </a:t>
            </a:r>
            <a:r>
              <a:rPr lang="en-US" sz="1200" b="1" dirty="0"/>
              <a:t>Produce</a:t>
            </a:r>
            <a:r>
              <a:rPr lang="en-US" sz="1200" dirty="0"/>
              <a:t> is used for visual arts.</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All disciplines share the domains </a:t>
            </a:r>
            <a:r>
              <a:rPr lang="en-US" sz="1200" b="1" dirty="0"/>
              <a:t>Create, Respond, and Connect</a:t>
            </a:r>
            <a:r>
              <a:rPr lang="en-US" sz="1200" dirty="0"/>
              <a:t>.</a:t>
            </a:r>
          </a:p>
          <a:p>
            <a:pPr marL="0" lvl="0" indent="0" algn="l" rtl="0">
              <a:spcBef>
                <a:spcPts val="0"/>
              </a:spcBef>
              <a:spcAft>
                <a:spcPts val="0"/>
              </a:spcAft>
              <a:buClr>
                <a:schemeClr val="accent1"/>
              </a:buClr>
              <a:buFont typeface="Arial"/>
              <a:buNone/>
            </a:pPr>
            <a:endParaRPr lang="en-US" sz="1200" dirty="0"/>
          </a:p>
          <a:p>
            <a:endParaRPr lang="en-US" dirty="0"/>
          </a:p>
        </p:txBody>
      </p:sp>
      <p:sp>
        <p:nvSpPr>
          <p:cNvPr id="4" name="Slide Number Placeholder 3"/>
          <p:cNvSpPr>
            <a:spLocks noGrp="1"/>
          </p:cNvSpPr>
          <p:nvPr>
            <p:ph type="sldNum" sz="quarter" idx="10"/>
          </p:nvPr>
        </p:nvSpPr>
        <p:spPr/>
        <p:txBody>
          <a:bodyPr/>
          <a:lstStyle/>
          <a:p>
            <a:fld id="{6AA79E2E-A74C-4552-8D41-68D9983C977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582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accent1"/>
              </a:buClr>
              <a:buSzPts val="1100"/>
              <a:buFont typeface="Arial"/>
              <a:buNone/>
            </a:pPr>
            <a:r>
              <a:rPr lang="en-US" sz="1200" dirty="0"/>
              <a:t>Access page 6 of the Portfolio Guidebook for Administrators and Teachers. Notice the bullet points that relate to practices you do on a normal basis to prepare for instruction and assessment in the classroom. Notice the bullet points that relate to practices specific to the portfolio that you do not do on a normal basis to prepare for instruction and assessment in your classroom. Reflect on how much of the portfolio process is something you already incorporate into your routine and what </a:t>
            </a:r>
            <a:r>
              <a:rPr lang="en-US" sz="1200" b="0" dirty="0"/>
              <a:t>portions</a:t>
            </a:r>
            <a:r>
              <a:rPr lang="en-US" sz="1200" dirty="0"/>
              <a:t> of the portfolio process is new to your routine and/or specific to the student growth portfolio. </a:t>
            </a:r>
          </a:p>
        </p:txBody>
      </p:sp>
      <p:sp>
        <p:nvSpPr>
          <p:cNvPr id="4" name="Slide Number Placeholder 3"/>
          <p:cNvSpPr>
            <a:spLocks noGrp="1"/>
          </p:cNvSpPr>
          <p:nvPr>
            <p:ph type="sldNum" sz="quarter" idx="10"/>
          </p:nvPr>
        </p:nvSpPr>
        <p:spPr/>
        <p:txBody>
          <a:bodyPr/>
          <a:lstStyle/>
          <a:p>
            <a:fld id="{6AA79E2E-A74C-4552-8D41-68D9983C9770}" type="slidenum">
              <a:rPr lang="en-US" smtClean="0"/>
              <a:t>12</a:t>
            </a:fld>
            <a:endParaRPr lang="en-US"/>
          </a:p>
        </p:txBody>
      </p:sp>
    </p:spTree>
    <p:extLst>
      <p:ext uri="{BB962C8B-B14F-4D97-AF65-F5344CB8AC3E}">
        <p14:creationId xmlns:p14="http://schemas.microsoft.com/office/powerpoint/2010/main" val="325006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fine arts portfolio contains four evidence collections (student work artifacts). It is highly recommended that evidence collections represent at least two of the four domains (perform/present/produce, create, respond, and connect). Each collection of student work can only be scored for one of the domains. </a:t>
            </a:r>
          </a:p>
          <a:p>
            <a:pPr marL="1905" marR="1270" indent="-6350">
              <a:lnSpc>
                <a:spcPct val="112000"/>
              </a:lnSpc>
              <a:spcBef>
                <a:spcPts val="0"/>
              </a:spcBef>
              <a:spcAft>
                <a:spcPts val="20"/>
              </a:spcAft>
            </a:pPr>
            <a:r>
              <a:rPr lang="en-US" sz="1200" kern="1200" dirty="0">
                <a:solidFill>
                  <a:schemeClr val="tx1"/>
                </a:solidFill>
                <a:effectLst/>
                <a:latin typeface="+mn-lt"/>
                <a:ea typeface="+mn-ea"/>
                <a:cs typeface="+mn-cs"/>
              </a:rPr>
              <a:t>Select the domains that</a:t>
            </a:r>
            <a:r>
              <a:rPr lang="en-US" sz="1200" kern="1200" baseline="0" dirty="0">
                <a:solidFill>
                  <a:schemeClr val="tx1"/>
                </a:solidFill>
                <a:effectLst/>
                <a:latin typeface="+mn-lt"/>
                <a:ea typeface="+mn-ea"/>
                <a:cs typeface="+mn-cs"/>
              </a:rPr>
              <a:t> will best reflect your instructional impact on student learning. </a:t>
            </a:r>
          </a:p>
          <a:p>
            <a:pPr marL="1905" marR="1270" indent="-6350">
              <a:lnSpc>
                <a:spcPct val="112000"/>
              </a:lnSpc>
              <a:spcBef>
                <a:spcPts val="0"/>
              </a:spcBef>
              <a:spcAft>
                <a:spcPts val="20"/>
              </a:spcAft>
            </a:pPr>
            <a:r>
              <a:rPr lang="en-US" sz="1200" dirty="0">
                <a:solidFill>
                  <a:srgbClr val="000000"/>
                </a:solidFill>
                <a:effectLst/>
                <a:latin typeface="Open Sans" panose="020B0606030504020204" pitchFamily="34" charset="0"/>
                <a:ea typeface="Open Sans" panose="020B0606030504020204" pitchFamily="34" charset="0"/>
              </a:rPr>
              <a:t>In cases wherein a fine arts teacher teaches multiple disciplines, the portfolio model submitted should represent student growth from the courses in which the teacher spends the majority of their time. If this distinction is unclear, teachers should work with their evaluator, building principal, and/or district portfolio leads to best determine the appropriate model to submit. </a:t>
            </a:r>
          </a:p>
          <a:p>
            <a:pPr marL="11430" marR="59055" indent="-6350">
              <a:lnSpc>
                <a:spcPct val="112000"/>
              </a:lnSpc>
              <a:spcBef>
                <a:spcPts val="0"/>
              </a:spcBef>
              <a:spcAft>
                <a:spcPts val="20"/>
              </a:spcAft>
            </a:pPr>
            <a:endParaRPr lang="en-US" sz="1200" dirty="0">
              <a:solidFill>
                <a:srgbClr val="000000"/>
              </a:solidFill>
              <a:effectLst/>
              <a:latin typeface="Open Sans" panose="020B0606030504020204" pitchFamily="34" charset="0"/>
              <a:ea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13</a:t>
            </a:fld>
            <a:endParaRPr lang="en-US"/>
          </a:p>
        </p:txBody>
      </p:sp>
    </p:spTree>
    <p:extLst>
      <p:ext uri="{BB962C8B-B14F-4D97-AF65-F5344CB8AC3E}">
        <p14:creationId xmlns:p14="http://schemas.microsoft.com/office/powerpoint/2010/main" val="1985905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the student growth portfolio, student work can include, but is</a:t>
            </a:r>
            <a:r>
              <a:rPr lang="en-US" baseline="0" dirty="0"/>
              <a:t> not limited to, written student work, video segments that demonstrate student performance or speaking, audio recordings of student conversations, performed music, think </a:t>
            </a:r>
            <a:r>
              <a:rPr lang="en-US" baseline="0" dirty="0" err="1"/>
              <a:t>alouds</a:t>
            </a:r>
            <a:r>
              <a:rPr lang="en-US" baseline="0" dirty="0"/>
              <a:t>, or photographs of student work.</a:t>
            </a:r>
          </a:p>
          <a:p>
            <a:endParaRPr lang="en-US" baseline="0" dirty="0"/>
          </a:p>
          <a:p>
            <a:r>
              <a:rPr lang="en-US" baseline="0" dirty="0"/>
              <a:t>Teachers are encouraged to store student work locally throughout the year, but also have the option to upload student work artifacts into the online platform at any time. Additionally, teachers may choose to store student work digitally. Google, Dropbox, Box, and OneDrive are all compatible with the TEAM portfolio platform, </a:t>
            </a:r>
            <a:r>
              <a:rPr lang="en-US" baseline="0" dirty="0" err="1"/>
              <a:t>Portfolium</a:t>
            </a:r>
            <a:r>
              <a:rPr lang="en-US" baseline="0" dirty="0"/>
              <a:t>. Teachers should check with their district about approved online storage platforms.</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4342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 marR="59055" lvl="0" indent="-6350" algn="l" defTabSz="914400" rtl="0" eaLnBrk="1" fontAlgn="auto" latinLnBrk="0" hangingPunct="1">
              <a:lnSpc>
                <a:spcPct val="112000"/>
              </a:lnSpc>
              <a:spcBef>
                <a:spcPts val="0"/>
              </a:spcBef>
              <a:spcAft>
                <a:spcPts val="2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mn-cs"/>
              </a:rPr>
              <a:t>Each evidence collection must contain evidence from two points in time. </a:t>
            </a:r>
            <a:r>
              <a:rPr lang="en-US" sz="1200" kern="1200" dirty="0">
                <a:solidFill>
                  <a:schemeClr val="tx1"/>
                </a:solidFill>
                <a:effectLst/>
                <a:latin typeface="+mn-lt"/>
                <a:ea typeface="+mn-ea"/>
                <a:cs typeface="+mn-cs"/>
              </a:rPr>
              <a:t>After identifying the options and standards you would like to use for your portfolio collections, it is time to begin collecting student work samples. </a:t>
            </a:r>
            <a:r>
              <a:rPr kumimoji="0" lang="en-US" sz="1200" b="0" i="0" u="none" strike="noStrike" kern="1200" cap="none" spc="0" normalizeH="0" baseline="0" noProof="0" dirty="0">
                <a:ln>
                  <a:noFill/>
                </a:ln>
                <a:solidFill>
                  <a:prstClr val="black"/>
                </a:solidFill>
                <a:effectLst/>
                <a:uLnTx/>
                <a:uFillTx/>
                <a:latin typeface="+mn-lt"/>
                <a:ea typeface="+mn-ea"/>
                <a:cs typeface="+mn-cs"/>
              </a:rPr>
              <a:t>Standards-aligned tasks should be designed to allow students to demonstrate mastery or growth towards mastery of the standard. A</a:t>
            </a: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mn-cs"/>
              </a:rPr>
              <a:t>s part of regular instructional planning, a teacher should determine the best point in time to administer a standards-aligned task from which point A student work artifacts will be collected.</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sz="1200" kern="1200" dirty="0">
                <a:solidFill>
                  <a:schemeClr val="tx1"/>
                </a:solidFill>
                <a:effectLst/>
                <a:latin typeface="+mn-lt"/>
                <a:ea typeface="+mn-ea"/>
                <a:cs typeface="+mn-cs"/>
              </a:rPr>
              <a:t>Point A work samples should be collected at the onset of the learning related to the standard(s) being taught. </a:t>
            </a: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mn-cs"/>
              </a:rPr>
              <a:t>The point A sample represents a pre-assessment skill/performance task while the point B sample represents the post-assessment skill/performance task.</a:t>
            </a:r>
          </a:p>
          <a:p>
            <a:pPr marL="5715" marR="35560" indent="-5715">
              <a:lnSpc>
                <a:spcPct val="112000"/>
              </a:lnSpc>
              <a:spcBef>
                <a:spcPts val="0"/>
              </a:spcBef>
              <a:spcAft>
                <a:spcPts val="25"/>
              </a:spcAft>
            </a:pPr>
            <a:r>
              <a:rPr lang="en-US" sz="1200" kern="1200" dirty="0">
                <a:solidFill>
                  <a:schemeClr val="tx1"/>
                </a:solidFill>
                <a:effectLst/>
                <a:latin typeface="+mn-lt"/>
                <a:ea typeface="+mn-ea"/>
                <a:cs typeface="+mn-cs"/>
              </a:rPr>
              <a:t>After collecting your point A work samples, score them according to content-specific rubric(s).</a:t>
            </a:r>
            <a:r>
              <a:rPr lang="en-US" sz="120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We will begin with Differentiated Samples the move to group samples.  For differentiated samples, </a:t>
            </a:r>
            <a:r>
              <a:rPr lang="en-US" sz="1200" kern="1200" baseline="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ort the student work into three differentiated groups: emerging, proficient, and advanced. </a:t>
            </a:r>
            <a:r>
              <a:rPr lang="en-US" sz="1200" dirty="0">
                <a:solidFill>
                  <a:srgbClr val="000000"/>
                </a:solidFill>
                <a:effectLst/>
                <a:latin typeface="Open Sans" panose="020B0606030504020204" pitchFamily="34" charset="0"/>
                <a:ea typeface="Open Sans" panose="020B0606030504020204" pitchFamily="34" charset="0"/>
              </a:rPr>
              <a:t>The task-specific expectations, along with the scoring rubrics, will inform scoring and differentiated grouping.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15</a:t>
            </a:fld>
            <a:endParaRPr lang="en-US"/>
          </a:p>
        </p:txBody>
      </p:sp>
    </p:spTree>
    <p:extLst>
      <p:ext uri="{BB962C8B-B14F-4D97-AF65-F5344CB8AC3E}">
        <p14:creationId xmlns:p14="http://schemas.microsoft.com/office/powerpoint/2010/main" val="3897162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 marR="35560" indent="-5715">
              <a:lnSpc>
                <a:spcPct val="112000"/>
              </a:lnSpc>
              <a:spcBef>
                <a:spcPts val="0"/>
              </a:spcBef>
              <a:spcAft>
                <a:spcPts val="25"/>
              </a:spcAft>
            </a:pP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mn-cs"/>
              </a:rPr>
              <a:t>As part of regular instructional planning, a teacher should determine the point in time best to administer the portfolio standards-aligned task from which point B student work artifacts will be collected. </a:t>
            </a:r>
            <a:r>
              <a:rPr kumimoji="0" lang="en-US" sz="1200" b="0" i="0" u="none" strike="noStrike" kern="1200" cap="none" spc="0" normalizeH="0" baseline="0" noProof="0" dirty="0">
                <a:ln>
                  <a:noFill/>
                </a:ln>
                <a:solidFill>
                  <a:prstClr val="black"/>
                </a:solidFill>
                <a:effectLst/>
                <a:uLnTx/>
                <a:uFillTx/>
                <a:latin typeface="+mn-lt"/>
                <a:ea typeface="+mn-ea"/>
                <a:cs typeface="+mn-cs"/>
              </a:rPr>
              <a:t>At the completion of the learning of the same standard used for point A, the teacher should administer a standards-aligned task to collect work samples for point B. </a:t>
            </a: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mn-cs"/>
              </a:rPr>
              <a:t>After developing or identifying the task, teachers should create task-specific expectations aligned to the scoring rubrics to assist in scoring point B student work artifacts. </a:t>
            </a:r>
            <a:r>
              <a:rPr lang="en-US" sz="1200" dirty="0">
                <a:solidFill>
                  <a:srgbClr val="000000"/>
                </a:solidFill>
                <a:effectLst/>
                <a:latin typeface="Open Sans" panose="020B0606030504020204" pitchFamily="34" charset="0"/>
                <a:ea typeface="Open Sans" panose="020B0606030504020204" pitchFamily="34" charset="0"/>
              </a:rPr>
              <a:t>Point A and point B student work artifacts should be scored in terms of a preponderance of evidence for </a:t>
            </a:r>
            <a:r>
              <a:rPr lang="en-US" sz="1200" b="1" dirty="0">
                <a:solidFill>
                  <a:srgbClr val="000000"/>
                </a:solidFill>
                <a:effectLst/>
                <a:latin typeface="Open Sans" panose="020B0606030504020204" pitchFamily="34" charset="0"/>
                <a:ea typeface="Open Sans" panose="020B0606030504020204" pitchFamily="34" charset="0"/>
              </a:rPr>
              <a:t>each standard</a:t>
            </a:r>
            <a:r>
              <a:rPr lang="en-US" sz="1200" dirty="0">
                <a:solidFill>
                  <a:srgbClr val="000000"/>
                </a:solidFill>
                <a:effectLst/>
                <a:latin typeface="Open Sans" panose="020B0606030504020204" pitchFamily="34" charset="0"/>
                <a:ea typeface="Open Sans" panose="020B0606030504020204" pitchFamily="34" charset="0"/>
              </a:rPr>
              <a:t> based on the scoring rubrics. Point A and point B must measure the </a:t>
            </a:r>
            <a:r>
              <a:rPr lang="en-US" sz="1200" b="1" dirty="0">
                <a:solidFill>
                  <a:srgbClr val="000000"/>
                </a:solidFill>
                <a:effectLst/>
                <a:latin typeface="Open Sans" panose="020B0606030504020204" pitchFamily="34" charset="0"/>
                <a:ea typeface="Open Sans" panose="020B0606030504020204" pitchFamily="34" charset="0"/>
              </a:rPr>
              <a:t>same</a:t>
            </a:r>
            <a:r>
              <a:rPr lang="en-US" sz="1200" dirty="0">
                <a:solidFill>
                  <a:srgbClr val="000000"/>
                </a:solidFill>
                <a:effectLst/>
                <a:latin typeface="Open Sans" panose="020B0606030504020204" pitchFamily="34" charset="0"/>
                <a:ea typeface="Open Sans" panose="020B0606030504020204" pitchFamily="34" charset="0"/>
              </a:rPr>
              <a:t> standard. Point A and point B scores are compared to determine the overall growth score for the standards-based collection.   </a:t>
            </a:r>
          </a:p>
          <a:p>
            <a:pPr marL="5715" marR="35560" lvl="0" indent="-5715" algn="l" defTabSz="914400" rtl="0" eaLnBrk="1" fontAlgn="auto" latinLnBrk="0" hangingPunct="1">
              <a:lnSpc>
                <a:spcPct val="112000"/>
              </a:lnSpc>
              <a:spcBef>
                <a:spcPts val="0"/>
              </a:spcBef>
              <a:spcAft>
                <a:spcPts val="25"/>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16</a:t>
            </a:fld>
            <a:endParaRPr lang="en-US"/>
          </a:p>
        </p:txBody>
      </p:sp>
    </p:spTree>
    <p:extLst>
      <p:ext uri="{BB962C8B-B14F-4D97-AF65-F5344CB8AC3E}">
        <p14:creationId xmlns:p14="http://schemas.microsoft.com/office/powerpoint/2010/main" val="1094983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teacher will then conduct purposeful sampling. Purposeful sampling is the process of selecting student work for inclusion in the portfolio collections. This means the teacher will determine which student work sample pairs (points A and B) to submit for each of the differentiated groups of a portfolio collection. The student work chosen for each differentiated group should be representative of the growth within that differentiated group. For example, there are five students in the emerging group at point A. Three students grow two performance levels from point A to point B, and two students grow one performance level from point A to point B. The teacher should select a sample to submit in which the student grew two performance levels. The teacher will repeat this process for each of the other differentiated groups (proficient and advanced) within this one portfolio collection. They will then follow the same procedure for selecting students for the other three portfolio collections, using the associated rubrics. </a:t>
            </a:r>
          </a:p>
          <a:p>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17</a:t>
            </a:fld>
            <a:endParaRPr lang="en-US"/>
          </a:p>
        </p:txBody>
      </p:sp>
    </p:spTree>
    <p:extLst>
      <p:ext uri="{BB962C8B-B14F-4D97-AF65-F5344CB8AC3E}">
        <p14:creationId xmlns:p14="http://schemas.microsoft.com/office/powerpoint/2010/main" val="298065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A fine arts group sample collection is a sampling option available to music, theatre, and dance teachers and represents growth from ensembles or groups of students without specific regard to individual learning levels. </a:t>
            </a:r>
            <a:r>
              <a:rPr lang="en-US" sz="12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Groups are specifically defined as more than one student performing the same piece of art at the same time.</a:t>
            </a:r>
            <a:endParaRPr lang="en-US" sz="1200" dirty="0">
              <a:effectLst/>
              <a:latin typeface="Calibri" panose="020F0502020204030204" pitchFamily="34" charset="0"/>
              <a:ea typeface="Calibri" panose="020F0502020204030204" pitchFamily="34" charset="0"/>
            </a:endParaRPr>
          </a:p>
          <a:p>
            <a:endParaRPr lang="en-US" dirty="0"/>
          </a:p>
          <a:p>
            <a:r>
              <a:rPr lang="en-US" dirty="0"/>
              <a:t>When considering purposeful sampling, it is important to show how all students have grown, not just the high or low achievers. Group sampling is not available for visual arts or media arts.  </a:t>
            </a:r>
          </a:p>
          <a:p>
            <a:endParaRPr lang="en-US" dirty="0"/>
          </a:p>
          <a:p>
            <a:r>
              <a:rPr lang="en-US" dirty="0"/>
              <a:t>This chart shows an example of how purposeful sampling can be approached with specific examples for a music teacher who teaches elementary/general music K–5.</a:t>
            </a:r>
          </a:p>
        </p:txBody>
      </p:sp>
      <p:sp>
        <p:nvSpPr>
          <p:cNvPr id="4" name="Slide Number Placeholder 3"/>
          <p:cNvSpPr>
            <a:spLocks noGrp="1"/>
          </p:cNvSpPr>
          <p:nvPr>
            <p:ph type="sldNum" sz="quarter" idx="10"/>
          </p:nvPr>
        </p:nvSpPr>
        <p:spPr/>
        <p:txBody>
          <a:bodyPr/>
          <a:lstStyle/>
          <a:p>
            <a:fld id="{F78CB4D9-24FD-40A9-BAFC-4ED305A93E6F}" type="slidenum">
              <a:rPr lang="en-US" smtClean="0"/>
              <a:t>18</a:t>
            </a:fld>
            <a:endParaRPr lang="en-US"/>
          </a:p>
        </p:txBody>
      </p:sp>
    </p:spTree>
    <p:extLst>
      <p:ext uri="{BB962C8B-B14F-4D97-AF65-F5344CB8AC3E}">
        <p14:creationId xmlns:p14="http://schemas.microsoft.com/office/powerpoint/2010/main" val="4076267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collected, each</a:t>
            </a:r>
            <a:r>
              <a:rPr lang="en-US" baseline="0" dirty="0"/>
              <a:t> piece of student work should be self-scored for each standard in the chosen option. This will generate three separate scores at point A and three separate scores at point B </a:t>
            </a:r>
            <a:r>
              <a:rPr lang="en-US" b="0" baseline="0" dirty="0"/>
              <a:t>to represent the three students in a differentiated sample.  For group samples, only one score will be generated at Point A and one score at Point B.</a:t>
            </a:r>
            <a:r>
              <a:rPr lang="en-US" b="1" baseline="0" dirty="0"/>
              <a:t> </a:t>
            </a:r>
            <a:endParaRPr lang="en-US" baseline="0" dirty="0"/>
          </a:p>
          <a:p>
            <a:r>
              <a:rPr lang="en-US" dirty="0"/>
              <a:t>The three scores from the</a:t>
            </a:r>
            <a:r>
              <a:rPr lang="en-US" baseline="0" dirty="0"/>
              <a:t> point A artifact will be compared to the three scores for the point B artifact to determine the overall score for the standards-based collection.</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19</a:t>
            </a:fld>
            <a:endParaRPr lang="en-US"/>
          </a:p>
        </p:txBody>
      </p:sp>
    </p:spTree>
    <p:extLst>
      <p:ext uri="{BB962C8B-B14F-4D97-AF65-F5344CB8AC3E}">
        <p14:creationId xmlns:p14="http://schemas.microsoft.com/office/powerpoint/2010/main" val="229874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portfolios were introduced, teachers in non-tested grades were assigned growth scores based on metrics that were often out of their immediate locus of control. The portfolio process allows non-tested teachers to demonstrate student growth that occurs in their own classroom with their own students. This growth is evaluated by peers intimately familiar with the standards and grade-level context. This process helps contribute to a high-quality education for all and helps Tennessee be the top state to become and remain a teacher</a:t>
            </a:r>
          </a:p>
        </p:txBody>
      </p:sp>
      <p:sp>
        <p:nvSpPr>
          <p:cNvPr id="4" name="Slide Number Placeholder 3"/>
          <p:cNvSpPr>
            <a:spLocks noGrp="1"/>
          </p:cNvSpPr>
          <p:nvPr>
            <p:ph type="sldNum" sz="quarter" idx="10"/>
          </p:nvPr>
        </p:nvSpPr>
        <p:spPr/>
        <p:txBody>
          <a:bodyPr/>
          <a:lstStyle/>
          <a:p>
            <a:fld id="{6AA79E2E-A74C-4552-8D41-68D9983C9770}" type="slidenum">
              <a:rPr lang="en-US" smtClean="0"/>
              <a:t>2</a:t>
            </a:fld>
            <a:endParaRPr lang="en-US"/>
          </a:p>
        </p:txBody>
      </p:sp>
    </p:spTree>
    <p:extLst>
      <p:ext uri="{BB962C8B-B14F-4D97-AF65-F5344CB8AC3E}">
        <p14:creationId xmlns:p14="http://schemas.microsoft.com/office/powerpoint/2010/main" val="2194924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due date</a:t>
            </a:r>
            <a:r>
              <a:rPr lang="en-US" baseline="0" dirty="0"/>
              <a:t>, carefully check all of the following: ensure that all point A work is from the same student </a:t>
            </a:r>
            <a:r>
              <a:rPr lang="en-US" b="0" baseline="0" dirty="0"/>
              <a:t>or group </a:t>
            </a:r>
            <a:r>
              <a:rPr lang="en-US" baseline="0" dirty="0"/>
              <a:t>as point B work, ensure that the emerging, proficient, and advanced work is from 3 different students </a:t>
            </a:r>
            <a:r>
              <a:rPr lang="en-US" b="0" baseline="0" dirty="0"/>
              <a:t>in a differentiated sample</a:t>
            </a:r>
            <a:r>
              <a:rPr lang="en-US" baseline="0" dirty="0"/>
              <a:t>, ensure that each piece of student work is available and working (including pictures, PDFs, and audio/video), ensure that no student work is duplicated or uploaded twice either for two different students</a:t>
            </a:r>
            <a:r>
              <a:rPr lang="en-US" b="0" baseline="0" dirty="0"/>
              <a:t>/groups</a:t>
            </a:r>
            <a:r>
              <a:rPr lang="en-US" b="1" baseline="0" dirty="0"/>
              <a:t> </a:t>
            </a:r>
            <a:r>
              <a:rPr lang="en-US" baseline="0" dirty="0"/>
              <a:t>or the same work for point A and point B, and ensure that all work submitted within one collection refers to the chosen </a:t>
            </a:r>
            <a:r>
              <a:rPr lang="en-US" b="0" baseline="0" dirty="0"/>
              <a:t>(same</a:t>
            </a:r>
            <a:r>
              <a:rPr lang="en-US" baseline="0" dirty="0"/>
              <a:t>) standard.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22949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submissions are complete, collections will be scored by peer</a:t>
            </a:r>
            <a:r>
              <a:rPr lang="en-US" baseline="0" dirty="0"/>
              <a:t> reviewers who are intimately familiar with the standards, rubrics, and grade-level content. These peer reviewers will use the same rubrics as did the teacher for points A and B. These rubrics are auto-populated by the platform for the peer reviewer according to the standard or option chosen by the teacher. </a:t>
            </a:r>
          </a:p>
          <a:p>
            <a:endParaRPr lang="en-US" baseline="0" dirty="0"/>
          </a:p>
          <a:p>
            <a:r>
              <a:rPr lang="en-US" baseline="0" dirty="0"/>
              <a:t>If a discrepancy of more than one performance level exists between the teacher’s score and peer reviewer’s score for the average of a collection, a second peer reviewer scores the collection. If the second peer reviewer’s score is in consensus with either the teacher or the peer reviewer, the score in consensus stands. If there is no consensus of scores between the teacher, the first peer reviewer, or the second peer reviewer, then an expert reviewer conducts the final scoring. This information is detailed in the TEAM Portfolio Guidebook for Administrators and Teachers on page 9.</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9958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critical that teachers check</a:t>
            </a:r>
            <a:r>
              <a:rPr lang="en-US" baseline="0" dirty="0"/>
              <a:t> and double check the work they are submitting for any errors. Peer reviewers will score a differentiated group as level 1 if any of the </a:t>
            </a:r>
            <a:r>
              <a:rPr lang="en-US" b="0" baseline="0" dirty="0"/>
              <a:t>following </a:t>
            </a:r>
            <a:r>
              <a:rPr lang="en-US" baseline="0" dirty="0"/>
              <a:t>things occur. If no growth is demonstrated the work receives a score of 1. If the same student work is uploaded at point A and point B or the same student’s work is uploaded in two or more differentiated groups within a collection the score is a 1. If student work is missing the peer reviewer will score that group as a 1. If the task and student work is not aligned with the standard or cluster of standards chosen, the work receives a score of 1. If the work is not produced by the student, the work will receive a score of 1. And if the audio, video, and/or picture of student work is not available, the work will receive a score of 1. After uploading each collection, go back and ensure none of these things occur. Something as simple as accidently uploading the wrong student’s work can result in a lower score.</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22</a:t>
            </a:fld>
            <a:endParaRPr lang="en-US"/>
          </a:p>
        </p:txBody>
      </p:sp>
    </p:spTree>
    <p:extLst>
      <p:ext uri="{BB962C8B-B14F-4D97-AF65-F5344CB8AC3E}">
        <p14:creationId xmlns:p14="http://schemas.microsoft.com/office/powerpoint/2010/main" val="418425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 next several slides, you will see the process of calculating both the</a:t>
            </a:r>
            <a:r>
              <a:rPr lang="en-US" baseline="0" dirty="0"/>
              <a:t> student growth score and the individual teacher’s overall effectiveness pertaining to the portfolio. The teacher effectiveness score is the score that will be calculated as 35% of the LOE in TNCompass. These scores are auto-calculated in the portfolio platform from the peer reviewer’s scores. The following slides are an example of how student growth and teacher effectiveness is calculated.</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23</a:t>
            </a:fld>
            <a:endParaRPr lang="en-US"/>
          </a:p>
        </p:txBody>
      </p:sp>
    </p:spTree>
    <p:extLst>
      <p:ext uri="{BB962C8B-B14F-4D97-AF65-F5344CB8AC3E}">
        <p14:creationId xmlns:p14="http://schemas.microsoft.com/office/powerpoint/2010/main" val="3665992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student scores for points</a:t>
            </a:r>
            <a:r>
              <a:rPr lang="en-US" baseline="0" dirty="0"/>
              <a:t> A and B as well as the growth score for each differentiated group within one collection. The emerging student for this collection scored at level 1 for point A and level 3 for point B, which gives this student growth of two levels. The proficient student in this collection scored at level 2 for point A and level 4 for point B, which gives this student growth of two levels. The advanced student for this collection scored at level 2 for point A and level 5 for point B, which gives this student growth of 3 levels. </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24</a:t>
            </a:fld>
            <a:endParaRPr lang="en-US"/>
          </a:p>
        </p:txBody>
      </p:sp>
    </p:spTree>
    <p:extLst>
      <p:ext uri="{BB962C8B-B14F-4D97-AF65-F5344CB8AC3E}">
        <p14:creationId xmlns:p14="http://schemas.microsoft.com/office/powerpoint/2010/main" val="3511708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 of</a:t>
            </a:r>
            <a:r>
              <a:rPr lang="en-US" baseline="0" dirty="0"/>
              <a:t> each differentiated group within one collection is then added together and divided by three to calculate the average growth for that one collection. As you can see here, the three differentiated groups’ levels of growth were added together for a total of 7 and then divided by three to get the average growth of this collection to be 2.33 levels of growth.</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25</a:t>
            </a:fld>
            <a:endParaRPr lang="en-US"/>
          </a:p>
        </p:txBody>
      </p:sp>
    </p:spTree>
    <p:extLst>
      <p:ext uri="{BB962C8B-B14F-4D97-AF65-F5344CB8AC3E}">
        <p14:creationId xmlns:p14="http://schemas.microsoft.com/office/powerpoint/2010/main" val="1225979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average of 2.33</a:t>
            </a:r>
            <a:r>
              <a:rPr lang="en-US" baseline="0" dirty="0"/>
              <a:t> levels of growth is then compared to the Student Growth Indicator Chart seen here. This chart is also available in the TEAM Portfolio Guidebook for Administrators and Teachers on page 10. As you can see the 2.33 levels of growth for this collection corresponds to student growth at Level 4 which is above expectations. This indicator states that students demonstrate, on average, two levels of student growth, but less than three levels of student growth in one collection. This process is repeated for the other three collections of the portfolio. </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26</a:t>
            </a:fld>
            <a:endParaRPr lang="en-US"/>
          </a:p>
        </p:txBody>
      </p:sp>
    </p:spTree>
    <p:extLst>
      <p:ext uri="{BB962C8B-B14F-4D97-AF65-F5344CB8AC3E}">
        <p14:creationId xmlns:p14="http://schemas.microsoft.com/office/powerpoint/2010/main" val="4147465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a:t>
            </a:r>
            <a:r>
              <a:rPr lang="en-US" baseline="0" dirty="0"/>
              <a:t>collections have gone through calculations to determine the student growth score, it is time to calculate the teacher’s effectiveness score which will determine 35% of their LOE. As you can see here, we have student growth scores calculated for all collections. Collection 1’s student growth score is at Level 4. Collection 2’s student growth score is at Level 4. Collection 3’s student growth score is at Level 3. And collection 4’s student growth score is at Level 3. These 4 scores of student growth are then averaged and compared to the Teacher Effectiveness Indicator Chart. The average of the student growth scores for these four collections is 3.5 which corresponds to Level 4 because it is between 3.40 and 4.19. This teacher’s portfolio teacher effectiveness score is a Level 4. That is the score that will calculate into their overall LOE as 35% </a:t>
            </a:r>
            <a:r>
              <a:rPr lang="en-US" b="0" baseline="0" dirty="0"/>
              <a:t>for growth</a:t>
            </a:r>
            <a:r>
              <a:rPr lang="en-US" baseline="0" dirty="0"/>
              <a:t>. Observations will account for 50% and the selected achievement score will account for the remaining 15% of the overall LOE calculated in TN Compass.</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27</a:t>
            </a:fld>
            <a:endParaRPr lang="en-US"/>
          </a:p>
        </p:txBody>
      </p:sp>
    </p:spTree>
    <p:extLst>
      <p:ext uri="{BB962C8B-B14F-4D97-AF65-F5344CB8AC3E}">
        <p14:creationId xmlns:p14="http://schemas.microsoft.com/office/powerpoint/2010/main" val="2921998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talk about the platform, </a:t>
            </a:r>
            <a:r>
              <a:rPr lang="en-US" baseline="0" dirty="0" err="1"/>
              <a:t>Portfolium</a:t>
            </a:r>
            <a:r>
              <a:rPr lang="en-US" baseline="0" dirty="0"/>
              <a:t>, where this work is stored and reviewed. </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28</a:t>
            </a:fld>
            <a:endParaRPr lang="en-US"/>
          </a:p>
        </p:txBody>
      </p:sp>
    </p:spTree>
    <p:extLst>
      <p:ext uri="{BB962C8B-B14F-4D97-AF65-F5344CB8AC3E}">
        <p14:creationId xmlns:p14="http://schemas.microsoft.com/office/powerpoint/2010/main" val="3359136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the platform itself,</a:t>
            </a:r>
            <a:r>
              <a:rPr lang="en-US" baseline="0" dirty="0"/>
              <a:t> let’s discuss technology requirements. Chrome and Firefox are the best browsers for </a:t>
            </a:r>
            <a:r>
              <a:rPr lang="en-US" baseline="0" dirty="0" err="1"/>
              <a:t>Portfolium</a:t>
            </a:r>
            <a:r>
              <a:rPr lang="en-US" baseline="0" dirty="0"/>
              <a:t> access, however Microsoft Edge is also supported. Internet Explorer it is not a supported browser. </a:t>
            </a:r>
            <a:r>
              <a:rPr lang="en-US" baseline="0" dirty="0" err="1"/>
              <a:t>Portfolium</a:t>
            </a:r>
            <a:r>
              <a:rPr lang="en-US" baseline="0" dirty="0"/>
              <a:t> supports multiple file formats for images, documents, audio, and video artifacts. It is important to ensure that you are working with the most updated version of internet browsers and media software (such as QuickTime, Windows Media Player, etc.).</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29</a:t>
            </a:fld>
            <a:endParaRPr lang="en-US"/>
          </a:p>
        </p:txBody>
      </p:sp>
    </p:spTree>
    <p:extLst>
      <p:ext uri="{BB962C8B-B14F-4D97-AF65-F5344CB8AC3E}">
        <p14:creationId xmlns:p14="http://schemas.microsoft.com/office/powerpoint/2010/main" val="336015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a:t>
            </a:r>
            <a:r>
              <a:rPr lang="en-US" sz="1200" kern="1200" baseline="0" dirty="0">
                <a:solidFill>
                  <a:schemeClr val="tx1"/>
                </a:solidFill>
                <a:effectLst/>
                <a:latin typeface="+mn-lt"/>
                <a:ea typeface="+mn-ea"/>
                <a:cs typeface="+mn-cs"/>
              </a:rPr>
              <a:t> this presentation</a:t>
            </a:r>
            <a:r>
              <a:rPr lang="en-US" sz="1200" kern="1200" dirty="0">
                <a:solidFill>
                  <a:schemeClr val="tx1"/>
                </a:solidFill>
                <a:effectLst/>
                <a:latin typeface="+mn-lt"/>
                <a:ea typeface="+mn-ea"/>
                <a:cs typeface="+mn-cs"/>
              </a:rPr>
              <a:t>, we will explore the purpose, process, and platform of the Tennessee student growth portfolio. We will dive deeply into the structure of the portfolio and explore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to create a high-quality portfolio to submit for review. We will also discuss the support available throughout the portfolio process for teachers. Please access the TEAM Portfolio Guidebook for Administrators and Teachers,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TEAM Portfolio Resource Guide for the Fine Arts, and the scoring rubrics specific to</a:t>
            </a:r>
            <a:r>
              <a:rPr lang="en-US" sz="1200" kern="1200" baseline="0" dirty="0">
                <a:solidFill>
                  <a:schemeClr val="tx1"/>
                </a:solidFill>
                <a:effectLst/>
                <a:latin typeface="+mn-lt"/>
                <a:ea typeface="+mn-ea"/>
                <a:cs typeface="+mn-cs"/>
              </a:rPr>
              <a:t> your teaching assignment. W</a:t>
            </a:r>
            <a:r>
              <a:rPr lang="en-US" sz="1200" kern="1200" dirty="0">
                <a:solidFill>
                  <a:schemeClr val="tx1"/>
                </a:solidFill>
                <a:effectLst/>
                <a:latin typeface="+mn-lt"/>
                <a:ea typeface="+mn-ea"/>
                <a:cs typeface="+mn-cs"/>
              </a:rPr>
              <a:t>e will refer to all of these resources throughout the presentation. </a:t>
            </a:r>
            <a:endParaRPr lang="en-US" dirty="0"/>
          </a:p>
        </p:txBody>
      </p:sp>
      <p:sp>
        <p:nvSpPr>
          <p:cNvPr id="4" name="Slide Number Placeholder 3"/>
          <p:cNvSpPr>
            <a:spLocks noGrp="1"/>
          </p:cNvSpPr>
          <p:nvPr>
            <p:ph type="sldNum" sz="quarter" idx="10"/>
          </p:nvPr>
        </p:nvSpPr>
        <p:spPr/>
        <p:txBody>
          <a:bodyPr/>
          <a:lstStyle/>
          <a:p>
            <a:fld id="{6AA79E2E-A74C-4552-8D41-68D9983C9770}" type="slidenum">
              <a:rPr lang="en-US" smtClean="0"/>
              <a:t>3</a:t>
            </a:fld>
            <a:endParaRPr lang="en-US"/>
          </a:p>
        </p:txBody>
      </p:sp>
    </p:spTree>
    <p:extLst>
      <p:ext uri="{BB962C8B-B14F-4D97-AF65-F5344CB8AC3E}">
        <p14:creationId xmlns:p14="http://schemas.microsoft.com/office/powerpoint/2010/main" val="4135643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the link to the platform</a:t>
            </a:r>
            <a:r>
              <a:rPr lang="en-US" baseline="0" dirty="0"/>
              <a:t> at the bottom of </a:t>
            </a:r>
            <a:r>
              <a:rPr lang="en-US" dirty="0"/>
              <a:t>the Tennessee Portfolio Resources page on the TEAM-TN website</a:t>
            </a:r>
            <a:r>
              <a:rPr lang="en-US" baseline="0" dirty="0"/>
              <a:t> (team-tn.org/portfolio-resources). The direct link for the platform is edu.portfolium.com/login/growth. At the beginning of each year, District Portfolio Leads create a roster of all teachers using the portfolio growth model. Until this happens, teachers will be unable to access the current year in the platform. For teachers new to the portfolio growth models, links will be sent to your email with instructions to log-in to </a:t>
            </a:r>
            <a:r>
              <a:rPr lang="en-US" baseline="0" dirty="0" err="1"/>
              <a:t>Portfolium</a:t>
            </a:r>
            <a:r>
              <a:rPr lang="en-US" baseline="0" dirty="0"/>
              <a:t>.</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30</a:t>
            </a:fld>
            <a:endParaRPr lang="en-US"/>
          </a:p>
        </p:txBody>
      </p:sp>
    </p:spTree>
    <p:extLst>
      <p:ext uri="{BB962C8B-B14F-4D97-AF65-F5344CB8AC3E}">
        <p14:creationId xmlns:p14="http://schemas.microsoft.com/office/powerpoint/2010/main" val="928178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get to the </a:t>
            </a:r>
            <a:r>
              <a:rPr lang="en-US" baseline="0" dirty="0" err="1"/>
              <a:t>Portfolium</a:t>
            </a:r>
            <a:r>
              <a:rPr lang="en-US" baseline="0" dirty="0"/>
              <a:t> website, you will be asked to log-in and register for the current year. When you register, you are asked to select the year, your role, your portfolio model, and your collections. Let’s walk through this process now.</a:t>
            </a:r>
          </a:p>
          <a:p>
            <a:endParaRPr lang="en-US" baseline="0" dirty="0"/>
          </a:p>
        </p:txBody>
      </p:sp>
      <p:sp>
        <p:nvSpPr>
          <p:cNvPr id="4" name="Slide Number Placeholder 3"/>
          <p:cNvSpPr>
            <a:spLocks noGrp="1"/>
          </p:cNvSpPr>
          <p:nvPr>
            <p:ph type="sldNum" sz="quarter" idx="10"/>
          </p:nvPr>
        </p:nvSpPr>
        <p:spPr/>
        <p:txBody>
          <a:bodyPr/>
          <a:lstStyle/>
          <a:p>
            <a:fld id="{F78CB4D9-24FD-40A9-BAFC-4ED305A93E6F}" type="slidenum">
              <a:rPr lang="en-US" smtClean="0"/>
              <a:t>31</a:t>
            </a:fld>
            <a:endParaRPr lang="en-US"/>
          </a:p>
        </p:txBody>
      </p:sp>
    </p:spTree>
    <p:extLst>
      <p:ext uri="{BB962C8B-B14F-4D97-AF65-F5344CB8AC3E}">
        <p14:creationId xmlns:p14="http://schemas.microsoft.com/office/powerpoint/2010/main" val="2596062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a:t>
            </a:r>
            <a:r>
              <a:rPr lang="en-US" baseline="0" dirty="0"/>
              <a:t> in, you are asked to select the year and your role. The 2020-2021 school year is shown here, and you will select the role of “teacher” to move on to the next step.</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32</a:t>
            </a:fld>
            <a:endParaRPr lang="en-US"/>
          </a:p>
        </p:txBody>
      </p:sp>
    </p:spTree>
    <p:extLst>
      <p:ext uri="{BB962C8B-B14F-4D97-AF65-F5344CB8AC3E}">
        <p14:creationId xmlns:p14="http://schemas.microsoft.com/office/powerpoint/2010/main" val="3291604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then be asked to select which student growth portfolio</a:t>
            </a:r>
            <a:r>
              <a:rPr lang="en-US" baseline="0" dirty="0"/>
              <a:t> model you will be submitting. </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33</a:t>
            </a:fld>
            <a:endParaRPr lang="en-US"/>
          </a:p>
        </p:txBody>
      </p:sp>
    </p:spTree>
    <p:extLst>
      <p:ext uri="{BB962C8B-B14F-4D97-AF65-F5344CB8AC3E}">
        <p14:creationId xmlns:p14="http://schemas.microsoft.com/office/powerpoint/2010/main" val="829361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selected your portfolio</a:t>
            </a:r>
            <a:r>
              <a:rPr lang="en-US" baseline="0" dirty="0"/>
              <a:t> model, you will be able to choose your collections.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78CB4D9-24FD-40A9-BAFC-4ED305A93E6F}" type="slidenum">
              <a:rPr lang="en-US" smtClean="0"/>
              <a:t>34</a:t>
            </a:fld>
            <a:endParaRPr lang="en-US"/>
          </a:p>
        </p:txBody>
      </p:sp>
    </p:spTree>
    <p:extLst>
      <p:ext uri="{BB962C8B-B14F-4D97-AF65-F5344CB8AC3E}">
        <p14:creationId xmlns:p14="http://schemas.microsoft.com/office/powerpoint/2010/main" val="608485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Hooray! You have completed the registration process in </a:t>
            </a:r>
            <a:r>
              <a:rPr lang="en-US" dirty="0" err="1"/>
              <a:t>Portfolium</a:t>
            </a:r>
            <a:r>
              <a:rPr lang="en-US" dirty="0"/>
              <a:t>.</a:t>
            </a:r>
            <a:r>
              <a:rPr lang="en-US" baseline="0" dirty="0"/>
              <a:t> Here you can see your collections are ready for you to start working on.</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35</a:t>
            </a:fld>
            <a:endParaRPr lang="en-US"/>
          </a:p>
        </p:txBody>
      </p:sp>
    </p:spTree>
    <p:extLst>
      <p:ext uri="{BB962C8B-B14F-4D97-AF65-F5344CB8AC3E}">
        <p14:creationId xmlns:p14="http://schemas.microsoft.com/office/powerpoint/2010/main" val="1223594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a:t>
            </a:r>
            <a:r>
              <a:rPr lang="en-US" baseline="0" dirty="0"/>
              <a:t> on the collection title, it will take you to this screen. This is where you will choose the rubrics you want to use for scoring your student work and put information in your context narrative. Clicking on “Scoring Rubric” will bring up a screen/list to choose which standard or cluster of standards you want to use to self-score the student’s work. </a:t>
            </a:r>
          </a:p>
          <a:p>
            <a:endParaRPr lang="en-US" baseline="0" dirty="0"/>
          </a:p>
        </p:txBody>
      </p:sp>
      <p:sp>
        <p:nvSpPr>
          <p:cNvPr id="4" name="Slide Number Placeholder 3"/>
          <p:cNvSpPr>
            <a:spLocks noGrp="1"/>
          </p:cNvSpPr>
          <p:nvPr>
            <p:ph type="sldNum" sz="quarter" idx="10"/>
          </p:nvPr>
        </p:nvSpPr>
        <p:spPr/>
        <p:txBody>
          <a:bodyPr/>
          <a:lstStyle/>
          <a:p>
            <a:fld id="{F78CB4D9-24FD-40A9-BAFC-4ED305A93E6F}" type="slidenum">
              <a:rPr lang="en-US" smtClean="0"/>
              <a:t>36</a:t>
            </a:fld>
            <a:endParaRPr lang="en-US"/>
          </a:p>
        </p:txBody>
      </p:sp>
    </p:spTree>
    <p:extLst>
      <p:ext uri="{BB962C8B-B14F-4D97-AF65-F5344CB8AC3E}">
        <p14:creationId xmlns:p14="http://schemas.microsoft.com/office/powerpoint/2010/main" val="3296290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scoring</a:t>
            </a:r>
            <a:r>
              <a:rPr lang="en-US" baseline="0" dirty="0"/>
              <a:t> guide, select the portfolio model or collection you are working on. Select the standard or cluster of standards where it says “scoring rubric.”</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37</a:t>
            </a:fld>
            <a:endParaRPr lang="en-US"/>
          </a:p>
        </p:txBody>
      </p:sp>
    </p:spTree>
    <p:extLst>
      <p:ext uri="{BB962C8B-B14F-4D97-AF65-F5344CB8AC3E}">
        <p14:creationId xmlns:p14="http://schemas.microsoft.com/office/powerpoint/2010/main" val="2061692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 marR="0" indent="0">
              <a:lnSpc>
                <a:spcPct val="112000"/>
              </a:lnSpc>
              <a:spcBef>
                <a:spcPts val="0"/>
              </a:spcBef>
              <a:spcAft>
                <a:spcPts val="55"/>
              </a:spcAft>
            </a:pPr>
            <a:r>
              <a:rPr lang="en-US" baseline="0" dirty="0"/>
              <a:t>After selecting the appropriate rubric or rubrics, you can come back to this screen to begin working on your context narrative. You may choose to begin working on the context narrative early in the year, or you may choose to wait until you are ready to upload and score all of your students’ work. Whenever you are ready to work on this, simply clicking on “Context Narrative” will take you to a text box in which to write the information peer reviewers need to know in order to score your students’ work. </a:t>
            </a:r>
            <a:r>
              <a:rPr lang="en-US" sz="1200" dirty="0">
                <a:solidFill>
                  <a:srgbClr val="000000"/>
                </a:solidFill>
                <a:effectLst/>
                <a:latin typeface="Open Sans" panose="020B0606030504020204" pitchFamily="34" charset="0"/>
                <a:ea typeface="Open Sans" panose="020B0606030504020204" pitchFamily="34" charset="0"/>
              </a:rPr>
              <a:t>It is </a:t>
            </a:r>
            <a:r>
              <a:rPr lang="en-US" sz="1200" i="1" dirty="0">
                <a:solidFill>
                  <a:srgbClr val="000000"/>
                </a:solidFill>
                <a:effectLst/>
                <a:latin typeface="Open Sans" panose="020B0606030504020204" pitchFamily="34" charset="0"/>
                <a:ea typeface="Open Sans" panose="020B0606030504020204" pitchFamily="34" charset="0"/>
              </a:rPr>
              <a:t>highly recommended </a:t>
            </a:r>
            <a:r>
              <a:rPr lang="en-US" sz="1200" dirty="0">
                <a:solidFill>
                  <a:srgbClr val="000000"/>
                </a:solidFill>
                <a:effectLst/>
                <a:latin typeface="Open Sans" panose="020B0606030504020204" pitchFamily="34" charset="0"/>
                <a:ea typeface="Open Sans" panose="020B0606030504020204" pitchFamily="34" charset="0"/>
              </a:rPr>
              <a:t>that teachers complete a context narrative form in the platform. Context narratives allow teachers to provide critical contextual or instructional information. Instructions for content-specific information that should be included on a context narrative are available in the platform. Context narratives should contain objective information only</a:t>
            </a:r>
            <a:r>
              <a:rPr lang="en-US" sz="1200" b="0" dirty="0">
                <a:solidFill>
                  <a:srgbClr val="000000"/>
                </a:solidFill>
                <a:effectLst/>
                <a:latin typeface="Open Sans" panose="020B0606030504020204" pitchFamily="34" charset="0"/>
                <a:ea typeface="Open Sans" panose="020B0606030504020204" pitchFamily="34" charset="0"/>
              </a:rPr>
              <a:t>. Please refrain from including scoring information in context narratives.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38</a:t>
            </a:fld>
            <a:endParaRPr lang="en-US"/>
          </a:p>
        </p:txBody>
      </p:sp>
    </p:spTree>
    <p:extLst>
      <p:ext uri="{BB962C8B-B14F-4D97-AF65-F5344CB8AC3E}">
        <p14:creationId xmlns:p14="http://schemas.microsoft.com/office/powerpoint/2010/main" val="2001794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complete your context narrative, be sure to type in all the information the peer reviewer needs to know about the collection, both points A and B. Here are some basic questions you may want to answer in your context narrative. You can even copy and paste these questions into your context narrative so you remember what questions to answer. </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39</a:t>
            </a:fld>
            <a:endParaRPr lang="en-US"/>
          </a:p>
        </p:txBody>
      </p:sp>
    </p:spTree>
    <p:extLst>
      <p:ext uri="{BB962C8B-B14F-4D97-AF65-F5344CB8AC3E}">
        <p14:creationId xmlns:p14="http://schemas.microsoft.com/office/powerpoint/2010/main" val="160828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the purpose and benefits of implementing</a:t>
            </a:r>
            <a:r>
              <a:rPr lang="en-US" baseline="0" dirty="0"/>
              <a:t> student growth portfolios. </a:t>
            </a:r>
            <a:endParaRPr lang="en-US" dirty="0"/>
          </a:p>
        </p:txBody>
      </p:sp>
      <p:sp>
        <p:nvSpPr>
          <p:cNvPr id="4" name="Slide Number Placeholder 3"/>
          <p:cNvSpPr>
            <a:spLocks noGrp="1"/>
          </p:cNvSpPr>
          <p:nvPr>
            <p:ph type="sldNum" sz="quarter" idx="10"/>
          </p:nvPr>
        </p:nvSpPr>
        <p:spPr/>
        <p:txBody>
          <a:bodyPr/>
          <a:lstStyle/>
          <a:p>
            <a:fld id="{6AA79E2E-A74C-4552-8D41-68D9983C9770}" type="slidenum">
              <a:rPr lang="en-US" smtClean="0"/>
              <a:t>4</a:t>
            </a:fld>
            <a:endParaRPr lang="en-US"/>
          </a:p>
        </p:txBody>
      </p:sp>
    </p:spTree>
    <p:extLst>
      <p:ext uri="{BB962C8B-B14F-4D97-AF65-F5344CB8AC3E}">
        <p14:creationId xmlns:p14="http://schemas.microsoft.com/office/powerpoint/2010/main" val="2146522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are ready to upload your students’ work, click on the appropriate collection.</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40</a:t>
            </a:fld>
            <a:endParaRPr lang="en-US"/>
          </a:p>
        </p:txBody>
      </p:sp>
    </p:spTree>
    <p:extLst>
      <p:ext uri="{BB962C8B-B14F-4D97-AF65-F5344CB8AC3E}">
        <p14:creationId xmlns:p14="http://schemas.microsoft.com/office/powerpoint/2010/main" val="2374827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top you will see information for the rubric and context narrative, but if you scroll down, you will see where</a:t>
            </a:r>
            <a:r>
              <a:rPr lang="en-US" baseline="0" dirty="0"/>
              <a:t> you will upload your student work artifacts. Be sure that the correct rubric has been selected and the appropriate work is uploaded for the correct student in the correct collection. If any of these things are wrong, it will result in a level 1 score across the differentiated groups affected. When you are ready to upload, simply click “upload artifacts” for the appropriate differentiated </a:t>
            </a:r>
            <a:r>
              <a:rPr lang="en-US" b="0" baseline="0" dirty="0"/>
              <a:t>sample or group. </a:t>
            </a:r>
            <a:endParaRPr lang="en-US" b="0" dirty="0"/>
          </a:p>
        </p:txBody>
      </p:sp>
      <p:sp>
        <p:nvSpPr>
          <p:cNvPr id="4" name="Slide Number Placeholder 3"/>
          <p:cNvSpPr>
            <a:spLocks noGrp="1"/>
          </p:cNvSpPr>
          <p:nvPr>
            <p:ph type="sldNum" sz="quarter" idx="10"/>
          </p:nvPr>
        </p:nvSpPr>
        <p:spPr/>
        <p:txBody>
          <a:bodyPr/>
          <a:lstStyle/>
          <a:p>
            <a:fld id="{F78CB4D9-24FD-40A9-BAFC-4ED305A93E6F}" type="slidenum">
              <a:rPr lang="en-US" smtClean="0"/>
              <a:t>41</a:t>
            </a:fld>
            <a:endParaRPr lang="en-US"/>
          </a:p>
        </p:txBody>
      </p:sp>
    </p:spTree>
    <p:extLst>
      <p:ext uri="{BB962C8B-B14F-4D97-AF65-F5344CB8AC3E}">
        <p14:creationId xmlns:p14="http://schemas.microsoft.com/office/powerpoint/2010/main" val="2589821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clicking “upload artifacts” for the emerging student at point A, this screen comes up to choose the file to upload. You can choose to upload from your computer, import from Google Drive, import from other services, or you can drag and drop the file in the rectangle. As you are creating and saving your students’ work artifacts, be sure that the file formats are compatible with the </a:t>
            </a:r>
            <a:r>
              <a:rPr lang="en-US" baseline="0" dirty="0" err="1"/>
              <a:t>Portfolium</a:t>
            </a:r>
            <a:r>
              <a:rPr lang="en-US" baseline="0" dirty="0"/>
              <a:t> platform. </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42</a:t>
            </a:fld>
            <a:endParaRPr lang="en-US"/>
          </a:p>
        </p:txBody>
      </p:sp>
    </p:spTree>
    <p:extLst>
      <p:ext uri="{BB962C8B-B14F-4D97-AF65-F5344CB8AC3E}">
        <p14:creationId xmlns:p14="http://schemas.microsoft.com/office/powerpoint/2010/main" val="2800814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several file formats that are compatible</a:t>
            </a:r>
            <a:r>
              <a:rPr lang="en-US" baseline="0" dirty="0"/>
              <a:t> with the </a:t>
            </a:r>
            <a:r>
              <a:rPr lang="en-US" baseline="0" dirty="0" err="1"/>
              <a:t>Portfolium</a:t>
            </a:r>
            <a:r>
              <a:rPr lang="en-US" baseline="0" dirty="0"/>
              <a:t> platform. Ensure that you are creating and saving your students’ work in these formats so that you are able to upload the artifacts into the platform when you are ready. If you aren’t sure if your file format is compatible, you can check the link above or ask </a:t>
            </a:r>
            <a:r>
              <a:rPr lang="en-US" baseline="0" dirty="0" err="1"/>
              <a:t>Portfolium</a:t>
            </a:r>
            <a:r>
              <a:rPr lang="en-US" baseline="0" dirty="0"/>
              <a:t> using the chat feature.</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43</a:t>
            </a:fld>
            <a:endParaRPr lang="en-US"/>
          </a:p>
        </p:txBody>
      </p:sp>
    </p:spTree>
    <p:extLst>
      <p:ext uri="{BB962C8B-B14F-4D97-AF65-F5344CB8AC3E}">
        <p14:creationId xmlns:p14="http://schemas.microsoft.com/office/powerpoint/2010/main" val="1634187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storing artifacts</a:t>
            </a:r>
            <a:r>
              <a:rPr lang="en-US" baseline="0" dirty="0"/>
              <a:t> on your computer or in Google Drive, there are other services compatible with </a:t>
            </a:r>
            <a:r>
              <a:rPr lang="en-US" baseline="0" dirty="0" err="1"/>
              <a:t>Portfolium</a:t>
            </a:r>
            <a:r>
              <a:rPr lang="en-US" baseline="0" dirty="0"/>
              <a:t>. These are the options that come up if you select “import from other services.” These services include Google Photos, </a:t>
            </a:r>
            <a:r>
              <a:rPr lang="en-US" baseline="0" dirty="0" err="1"/>
              <a:t>OneDrive</a:t>
            </a:r>
            <a:r>
              <a:rPr lang="en-US" baseline="0" dirty="0"/>
              <a:t>, Box, and </a:t>
            </a:r>
            <a:r>
              <a:rPr lang="en-US" baseline="0" dirty="0" err="1"/>
              <a:t>DropBox</a:t>
            </a:r>
            <a:r>
              <a:rPr lang="en-US" baseline="0" dirty="0"/>
              <a:t>.</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44</a:t>
            </a:fld>
            <a:endParaRPr lang="en-US"/>
          </a:p>
        </p:txBody>
      </p:sp>
    </p:spTree>
    <p:extLst>
      <p:ext uri="{BB962C8B-B14F-4D97-AF65-F5344CB8AC3E}">
        <p14:creationId xmlns:p14="http://schemas.microsoft.com/office/powerpoint/2010/main" val="433401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my student artifact</a:t>
            </a:r>
            <a:r>
              <a:rPr lang="en-US" baseline="0" dirty="0"/>
              <a:t> has been uploaded, I can choose to save and score later or save and score now. </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45</a:t>
            </a:fld>
            <a:endParaRPr lang="en-US"/>
          </a:p>
        </p:txBody>
      </p:sp>
    </p:spTree>
    <p:extLst>
      <p:ext uri="{BB962C8B-B14F-4D97-AF65-F5344CB8AC3E}">
        <p14:creationId xmlns:p14="http://schemas.microsoft.com/office/powerpoint/2010/main" val="3717412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see the status of each collection by looking in several places. First the status of each collection is listed beside the due date. You can also see a visual of these in the status wheel. For example, I have started my Literature Point A uploads, so I have a small portion of the circle filled in and my status says “in progress.” If you look at the status of my Informational collection, it says “not started,” and I have no blue in the wheels around A or B, which means I have not started working on that collection by uploading or scoring artifacts. </a:t>
            </a:r>
          </a:p>
          <a:p>
            <a:endParaRPr lang="en-US" baseline="0" dirty="0"/>
          </a:p>
        </p:txBody>
      </p:sp>
      <p:sp>
        <p:nvSpPr>
          <p:cNvPr id="4" name="Slide Number Placeholder 3"/>
          <p:cNvSpPr>
            <a:spLocks noGrp="1"/>
          </p:cNvSpPr>
          <p:nvPr>
            <p:ph type="sldNum" sz="quarter" idx="10"/>
          </p:nvPr>
        </p:nvSpPr>
        <p:spPr/>
        <p:txBody>
          <a:bodyPr/>
          <a:lstStyle/>
          <a:p>
            <a:fld id="{F78CB4D9-24FD-40A9-BAFC-4ED305A93E6F}" type="slidenum">
              <a:rPr lang="en-US" smtClean="0"/>
              <a:t>46</a:t>
            </a:fld>
            <a:endParaRPr lang="en-US"/>
          </a:p>
        </p:txBody>
      </p:sp>
    </p:spTree>
    <p:extLst>
      <p:ext uri="{BB962C8B-B14F-4D97-AF65-F5344CB8AC3E}">
        <p14:creationId xmlns:p14="http://schemas.microsoft.com/office/powerpoint/2010/main" val="3224979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Portfolium</a:t>
            </a:r>
            <a:r>
              <a:rPr lang="en-US" baseline="0" dirty="0"/>
              <a:t> provides tutorials on how to view your collections, upload student work artifacts, and scoring student work artifacts. These tutorials can be found on the left side of your screen.</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47</a:t>
            </a:fld>
            <a:endParaRPr lang="en-US"/>
          </a:p>
        </p:txBody>
      </p:sp>
    </p:spTree>
    <p:extLst>
      <p:ext uri="{BB962C8B-B14F-4D97-AF65-F5344CB8AC3E}">
        <p14:creationId xmlns:p14="http://schemas.microsoft.com/office/powerpoint/2010/main" val="1559261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Portfolium</a:t>
            </a:r>
            <a:r>
              <a:rPr lang="en-US" dirty="0"/>
              <a:t> also has a chat feature in the lower right hand corner. The</a:t>
            </a:r>
            <a:r>
              <a:rPr lang="en-US" baseline="0" dirty="0"/>
              <a:t> experts can help you with many technology-related or “how-to” questions about the platform.</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48</a:t>
            </a:fld>
            <a:endParaRPr lang="en-US"/>
          </a:p>
        </p:txBody>
      </p:sp>
    </p:spTree>
    <p:extLst>
      <p:ext uri="{BB962C8B-B14F-4D97-AF65-F5344CB8AC3E}">
        <p14:creationId xmlns:p14="http://schemas.microsoft.com/office/powerpoint/2010/main" val="26631424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year, if</a:t>
            </a:r>
            <a:r>
              <a:rPr lang="en-US" baseline="0" dirty="0"/>
              <a:t> you find that you have further questions or need further guidance, please consult the rubric, scoring notes, standards, the TEAM Portfolio Guidebook for Administrators and Teachers, the TEAM Student Growth Portfolio Guide for the Fine Arts, this training video, and any other available resources at </a:t>
            </a:r>
            <a:r>
              <a:rPr lang="en-US" b="1" dirty="0">
                <a:solidFill>
                  <a:srgbClr val="5D7975"/>
                </a:solidFill>
                <a:latin typeface="Open Sans" panose="020B0606030504020204" pitchFamily="34" charset="0"/>
                <a:ea typeface="Open Sans" panose="020B0606030504020204" pitchFamily="34" charset="0"/>
                <a:cs typeface="Open Sans" panose="020B0606030504020204" pitchFamily="34" charset="0"/>
              </a:rPr>
              <a:t>team-tn.org/portfolio-resources</a:t>
            </a:r>
            <a:r>
              <a:rPr lang="en-US" baseline="0" dirty="0"/>
              <a:t>. It is sometimes helpful to confer and discuss these topics with a teaching partner. You can also contact your district portfolio lead or contact portfolio.questions@tn.gov.</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49</a:t>
            </a:fld>
            <a:endParaRPr lang="en-US"/>
          </a:p>
        </p:txBody>
      </p:sp>
    </p:spTree>
    <p:extLst>
      <p:ext uri="{BB962C8B-B14F-4D97-AF65-F5344CB8AC3E}">
        <p14:creationId xmlns:p14="http://schemas.microsoft.com/office/powerpoint/2010/main" val="59301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student growth portfolio allows non-tested teachers to show academic growth of the students in their classroom and provides </a:t>
            </a:r>
            <a:r>
              <a:rPr lang="en-US" b="1" baseline="0" dirty="0">
                <a:solidFill>
                  <a:srgbClr val="FF0000"/>
                </a:solidFill>
              </a:rPr>
              <a:t>an</a:t>
            </a:r>
            <a:r>
              <a:rPr lang="en-US" baseline="0" dirty="0"/>
              <a:t> opportunity for teachers to take personal ownership of that growth. Student growth is evaluated by peers intimately familiar with the standards and grade-level context. Portfolios help teachers reflect on their instructional practices, group students for differentiated learning, and to see student growth in authentic instructional tasks. Not only are students growing throughout the year, but through reflection of their instructional practices, teachers can </a:t>
            </a:r>
            <a:r>
              <a:rPr lang="en-US" b="0" baseline="0" dirty="0"/>
              <a:t>grow</a:t>
            </a:r>
            <a:r>
              <a:rPr lang="en-US" baseline="0" dirty="0"/>
              <a:t>, too.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teachers, leaders, instructional coaches, principals, and district personnel explore and implement the contents of the following materials, it is recommended that they do so within a professional learning community (PLC) or other collaborative group that focuses on long-term and short-term planning, ongoing formative assessment, standards-based instruction, differentiated and targeted instructional practices, and student work. The art of analyzing student work when grounded in collaborative thinking, self-reflection, and differentiated instruction can have a profound impact on student academic growth.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AA79E2E-A74C-4552-8D41-68D9983C9770}" type="slidenum">
              <a:rPr lang="en-US" smtClean="0"/>
              <a:t>5</a:t>
            </a:fld>
            <a:endParaRPr lang="en-US"/>
          </a:p>
        </p:txBody>
      </p:sp>
    </p:spTree>
    <p:extLst>
      <p:ext uri="{BB962C8B-B14F-4D97-AF65-F5344CB8AC3E}">
        <p14:creationId xmlns:p14="http://schemas.microsoft.com/office/powerpoint/2010/main" val="11164533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50</a:t>
            </a:fld>
            <a:endParaRPr lang="en-US"/>
          </a:p>
        </p:txBody>
      </p:sp>
    </p:spTree>
    <p:extLst>
      <p:ext uri="{BB962C8B-B14F-4D97-AF65-F5344CB8AC3E}">
        <p14:creationId xmlns:p14="http://schemas.microsoft.com/office/powerpoint/2010/main" val="351673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portfolio process allows non-tested teachers to demonstrate student growth that occurs in their own classroom with their own students. The student growth score is essential in generating a teacher’s level of overall effectiveness, or LOE. Observations comprise 50% of a LOE, 15% of the LOE is student achievement , and the student growth portfolio makes up 35%.</a:t>
            </a:r>
            <a:endParaRPr lang="en-US" dirty="0"/>
          </a:p>
        </p:txBody>
      </p:sp>
      <p:sp>
        <p:nvSpPr>
          <p:cNvPr id="4" name="Slide Number Placeholder 3"/>
          <p:cNvSpPr>
            <a:spLocks noGrp="1"/>
          </p:cNvSpPr>
          <p:nvPr>
            <p:ph type="sldNum" sz="quarter" idx="10"/>
          </p:nvPr>
        </p:nvSpPr>
        <p:spPr/>
        <p:txBody>
          <a:bodyPr/>
          <a:lstStyle/>
          <a:p>
            <a:fld id="{6AA79E2E-A74C-4552-8D41-68D9983C9770}" type="slidenum">
              <a:rPr lang="en-US" smtClean="0"/>
              <a:t>6</a:t>
            </a:fld>
            <a:endParaRPr lang="en-US"/>
          </a:p>
        </p:txBody>
      </p:sp>
    </p:spTree>
    <p:extLst>
      <p:ext uri="{BB962C8B-B14F-4D97-AF65-F5344CB8AC3E}">
        <p14:creationId xmlns:p14="http://schemas.microsoft.com/office/powerpoint/2010/main" val="287847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baseline="0" dirty="0"/>
              <a:t>discuss in depth the structure of the TEAM student growth portfolio, how to create a high-quality portfolio, the collection of work samples, scoring, and more. Please access the standards and scoring rubric associated with your discipline. </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7</a:t>
            </a:fld>
            <a:endParaRPr lang="en-US"/>
          </a:p>
        </p:txBody>
      </p:sp>
    </p:spTree>
    <p:extLst>
      <p:ext uri="{BB962C8B-B14F-4D97-AF65-F5344CB8AC3E}">
        <p14:creationId xmlns:p14="http://schemas.microsoft.com/office/powerpoint/2010/main" val="366139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Fine arts standards share common language throughout all arts disciplines and across the core curriculum.</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These standards were developed as spiraling standards, meaning teachers may return to standards throughout the year/semester/term as needed and explore the concepts with a deeper level of experience each time. This empowers teachers and students to be engaged in the artistic process by continually working for mastery, rather than the mindset of “we’ve checked this off the list.”</a:t>
            </a:r>
          </a:p>
          <a:p>
            <a:endParaRPr lang="en-US" dirty="0"/>
          </a:p>
          <a:p>
            <a:endParaRPr lang="en-US" dirty="0"/>
          </a:p>
        </p:txBody>
      </p:sp>
      <p:sp>
        <p:nvSpPr>
          <p:cNvPr id="4" name="Slide Number Placeholder 3"/>
          <p:cNvSpPr>
            <a:spLocks noGrp="1"/>
          </p:cNvSpPr>
          <p:nvPr>
            <p:ph type="sldNum" sz="quarter" idx="10"/>
          </p:nvPr>
        </p:nvSpPr>
        <p:spPr/>
        <p:txBody>
          <a:bodyPr/>
          <a:lstStyle/>
          <a:p>
            <a:fld id="{6AA79E2E-A74C-4552-8D41-68D9983C977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6089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The fine arts standards emphasize the process of arts learning and artistic literacy rather than the product. Tennessee standards do not prescribe a specific curriculum or delivery system for fine arts, thus providing flexibility for the myriad of fine arts programs and types of different arts learning opportunities and offerings across the state. </a:t>
            </a:r>
          </a:p>
          <a:p>
            <a:pPr marL="0" lvl="0" indent="0" algn="l" rtl="0">
              <a:spcBef>
                <a:spcPts val="0"/>
              </a:spcBef>
              <a:spcAft>
                <a:spcPts val="0"/>
              </a:spcAft>
              <a:buNone/>
            </a:pPr>
            <a:endParaRPr lang="en-US" sz="1200" dirty="0"/>
          </a:p>
          <a:p>
            <a:pPr marL="0" lvl="0" indent="0" algn="l" rtl="0">
              <a:spcBef>
                <a:spcPts val="0"/>
              </a:spcBef>
              <a:spcAft>
                <a:spcPts val="0"/>
              </a:spcAft>
              <a:buClr>
                <a:schemeClr val="accent1"/>
              </a:buClr>
              <a:buFont typeface="Arial"/>
              <a:buNone/>
            </a:pPr>
            <a:r>
              <a:rPr lang="en-US" sz="1200" dirty="0"/>
              <a:t>Notice that specific levels of achievement are mentioned within some of the standards. For example, music standards may include playing a piece of music at a specific level from a graded/prescribed music list or indicate specific scales or rudiments. Similarly, theatre standards may mention a specific theatrical work, visual art may mention working with specific materials, and dance standards may indicate specific styles. These indicators should be taken as examples. Remember, flexibility for curriculum and delivery styles is built-in to the fine arts standards. Indicators should not be treated as a checklist. We’ll discuss this a bit more later in the training.</a:t>
            </a:r>
          </a:p>
          <a:p>
            <a:endParaRPr lang="en-US" dirty="0"/>
          </a:p>
          <a:p>
            <a:endParaRPr lang="en-US" dirty="0"/>
          </a:p>
        </p:txBody>
      </p:sp>
      <p:sp>
        <p:nvSpPr>
          <p:cNvPr id="4" name="Slide Number Placeholder 3"/>
          <p:cNvSpPr>
            <a:spLocks noGrp="1"/>
          </p:cNvSpPr>
          <p:nvPr>
            <p:ph type="sldNum" sz="quarter" idx="10"/>
          </p:nvPr>
        </p:nvSpPr>
        <p:spPr/>
        <p:txBody>
          <a:bodyPr/>
          <a:lstStyle/>
          <a:p>
            <a:fld id="{6AA79E2E-A74C-4552-8D41-68D9983C977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3745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5.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e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e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e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E7B4D4-0739-456F-891F-6DD70D4DC53D}"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4235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7B4D4-0739-456F-891F-6DD70D4DC53D}"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13597094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1942" y="5197871"/>
            <a:ext cx="7254240" cy="473464"/>
          </a:xfrm>
        </p:spPr>
        <p:txBody>
          <a:bodyPr>
            <a:noAutofit/>
          </a:bodyPr>
          <a:lstStyle>
            <a:lvl1pPr marL="0" indent="0" algn="ctr">
              <a:buNone/>
              <a:defRPr sz="24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 Name | Job Title</a:t>
            </a:r>
          </a:p>
          <a:p>
            <a:r>
              <a:rPr lang="en-US"/>
              <a:t> </a:t>
            </a:r>
          </a:p>
        </p:txBody>
      </p:sp>
      <p:sp>
        <p:nvSpPr>
          <p:cNvPr id="8" name="Rectangle 7">
            <a:extLst>
              <a:ext uri="{FF2B5EF4-FFF2-40B4-BE49-F238E27FC236}">
                <a16:creationId xmlns:a16="http://schemas.microsoft.com/office/drawing/2014/main" id="{70A20AE2-44F6-7046-960C-135BFC71EFF1}"/>
              </a:ext>
            </a:extLst>
          </p:cNvPr>
          <p:cNvSpPr/>
          <p:nvPr userDrawn="1"/>
        </p:nvSpPr>
        <p:spPr>
          <a:xfrm>
            <a:off x="0" y="-29624"/>
            <a:ext cx="12192000" cy="404730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E7E6E6">
                  <a:lumMod val="95000"/>
                </a:srgbClr>
              </a:solidFill>
            </a:endParaRPr>
          </a:p>
        </p:txBody>
      </p:sp>
      <p:sp>
        <p:nvSpPr>
          <p:cNvPr id="9" name="Right Triangle 8">
            <a:extLst>
              <a:ext uri="{FF2B5EF4-FFF2-40B4-BE49-F238E27FC236}">
                <a16:creationId xmlns:a16="http://schemas.microsoft.com/office/drawing/2014/main" id="{7DD05290-EAE5-D44A-AEA4-33AC83930919}"/>
              </a:ext>
            </a:extLst>
          </p:cNvPr>
          <p:cNvSpPr/>
          <p:nvPr userDrawn="1"/>
        </p:nvSpPr>
        <p:spPr>
          <a:xfrm flipV="1">
            <a:off x="0" y="4011527"/>
            <a:ext cx="12378519" cy="165365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962" y="375185"/>
            <a:ext cx="6305523" cy="3934758"/>
          </a:xfrm>
          <a:prstGeom prst="rect">
            <a:avLst/>
          </a:prstGeom>
        </p:spPr>
      </p:pic>
      <p:sp>
        <p:nvSpPr>
          <p:cNvPr id="4" name="TextBox 3"/>
          <p:cNvSpPr txBox="1"/>
          <p:nvPr userDrawn="1"/>
        </p:nvSpPr>
        <p:spPr>
          <a:xfrm>
            <a:off x="4193699" y="3229009"/>
            <a:ext cx="5046453" cy="338554"/>
          </a:xfrm>
          <a:prstGeom prst="rect">
            <a:avLst/>
          </a:prstGeom>
          <a:noFill/>
        </p:spPr>
        <p:txBody>
          <a:bodyPr wrap="square" rtlCol="0">
            <a:spAutoFit/>
          </a:bodyPr>
          <a:lstStyle/>
          <a:p>
            <a:r>
              <a:rPr lang="en-US" sz="1600">
                <a:solidFill>
                  <a:srgbClr val="1D376C"/>
                </a:solidFill>
              </a:rPr>
              <a:t>We will set all students on a path to success. </a:t>
            </a:r>
          </a:p>
        </p:txBody>
      </p:sp>
      <p:sp>
        <p:nvSpPr>
          <p:cNvPr id="6" name="Text Placeholder 5"/>
          <p:cNvSpPr>
            <a:spLocks noGrp="1"/>
          </p:cNvSpPr>
          <p:nvPr>
            <p:ph type="body" sz="quarter" idx="10" hasCustomPrompt="1"/>
          </p:nvPr>
        </p:nvSpPr>
        <p:spPr>
          <a:xfrm>
            <a:off x="4661942" y="5893245"/>
            <a:ext cx="7254240" cy="431800"/>
          </a:xfrm>
        </p:spPr>
        <p:txBody>
          <a:bodyPr/>
          <a:lstStyle>
            <a:lvl1pPr marL="0" marR="0" indent="0" algn="ctr"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sz="2400"/>
            </a:lvl1pPr>
          </a:lstStyle>
          <a:p>
            <a:pPr marL="0" marR="0" lvl="0" indent="0" algn="l"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a:t>		Team/Office/Division Name | Date</a:t>
            </a:r>
          </a:p>
          <a:p>
            <a:pPr lvl="0"/>
            <a:endParaRPr lang="en-US"/>
          </a:p>
        </p:txBody>
      </p:sp>
    </p:spTree>
    <p:extLst>
      <p:ext uri="{BB962C8B-B14F-4D97-AF65-F5344CB8AC3E}">
        <p14:creationId xmlns:p14="http://schemas.microsoft.com/office/powerpoint/2010/main" val="14785351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Required">
    <p:spTree>
      <p:nvGrpSpPr>
        <p:cNvPr id="1" name=""/>
        <p:cNvGrpSpPr/>
        <p:nvPr/>
      </p:nvGrpSpPr>
      <p:grpSpPr>
        <a:xfrm>
          <a:off x="0" y="0"/>
          <a:ext cx="0" cy="0"/>
          <a:chOff x="0" y="0"/>
          <a:chExt cx="0" cy="0"/>
        </a:xfrm>
      </p:grpSpPr>
      <p:sp>
        <p:nvSpPr>
          <p:cNvPr id="61" name="Rectangle 60"/>
          <p:cNvSpPr/>
          <p:nvPr userDrawn="1"/>
        </p:nvSpPr>
        <p:spPr>
          <a:xfrm>
            <a:off x="-17" y="-17712"/>
            <a:ext cx="6096016" cy="3518205"/>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2" name="Picture 61">
            <a:extLst>
              <a:ext uri="{FF2B5EF4-FFF2-40B4-BE49-F238E27FC236}">
                <a16:creationId xmlns:a16="http://schemas.microsoft.com/office/drawing/2014/main" id="{1D1A9CA8-AE56-EB4D-B73C-C0C09231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155" y="564783"/>
            <a:ext cx="3623672" cy="2249595"/>
          </a:xfrm>
          <a:prstGeom prst="rect">
            <a:avLst/>
          </a:prstGeom>
        </p:spPr>
      </p:pic>
      <p:pic>
        <p:nvPicPr>
          <p:cNvPr id="63" name="Picture Placeholder 4">
            <a:extLst>
              <a:ext uri="{FF2B5EF4-FFF2-40B4-BE49-F238E27FC236}">
                <a16:creationId xmlns:a16="http://schemas.microsoft.com/office/drawing/2014/main" id="{D623053C-DC25-D947-9E33-5F6F307A23F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66" name="Rectangle 65"/>
          <p:cNvSpPr/>
          <p:nvPr userDrawn="1"/>
        </p:nvSpPr>
        <p:spPr>
          <a:xfrm>
            <a:off x="6096000" y="-17713"/>
            <a:ext cx="6096001" cy="3518205"/>
          </a:xfrm>
          <a:prstGeom prst="rect">
            <a:avLst/>
          </a:prstGeom>
          <a:solidFill>
            <a:srgbClr val="E8772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7" name="Rectangle 66"/>
          <p:cNvSpPr/>
          <p:nvPr userDrawn="1"/>
        </p:nvSpPr>
        <p:spPr>
          <a:xfrm>
            <a:off x="-10960" y="3488290"/>
            <a:ext cx="6106959" cy="3369710"/>
          </a:xfrm>
          <a:prstGeom prst="rect">
            <a:avLst/>
          </a:prstGeom>
          <a:solidFill>
            <a:srgbClr val="2DCCD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8" name="Rectangle 67"/>
          <p:cNvSpPr/>
          <p:nvPr userDrawn="1"/>
        </p:nvSpPr>
        <p:spPr>
          <a:xfrm>
            <a:off x="6096002" y="3493008"/>
            <a:ext cx="6096000" cy="3382704"/>
          </a:xfrm>
          <a:prstGeom prst="rect">
            <a:avLst/>
          </a:prstGeom>
          <a:solidFill>
            <a:srgbClr val="D2D75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69" name="Straight Connector 68"/>
          <p:cNvCxnSpPr/>
          <p:nvPr userDrawn="1"/>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p:cNvSpPr>
          <p:nvPr userDrawn="1"/>
        </p:nvSpPr>
        <p:spPr bwMode="auto">
          <a:xfrm>
            <a:off x="828295" y="3629576"/>
            <a:ext cx="3837432" cy="948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ts val="7400"/>
              </a:lnSpc>
            </a:pPr>
            <a:r>
              <a:rPr lang="en-US" sz="2800" b="1" spc="800">
                <a:solidFill>
                  <a:prstClr val="white"/>
                </a:solidFill>
                <a:latin typeface="Open Sans" panose="020B0606030504020204" pitchFamily="34" charset="0"/>
                <a:ea typeface="Open Sans" panose="020B0606030504020204" pitchFamily="34" charset="0"/>
                <a:cs typeface="Open Sans" panose="020B0606030504020204" pitchFamily="34" charset="0"/>
                <a:sym typeface="Bebas Neue" charset="0"/>
              </a:rPr>
              <a:t>WHOLE CHILD</a:t>
            </a:r>
          </a:p>
        </p:txBody>
      </p:sp>
      <p:sp>
        <p:nvSpPr>
          <p:cNvPr id="71" name="TextBox 70"/>
          <p:cNvSpPr txBox="1"/>
          <p:nvPr userDrawn="1"/>
        </p:nvSpPr>
        <p:spPr>
          <a:xfrm>
            <a:off x="502162" y="4824041"/>
            <a:ext cx="4489698" cy="2062103"/>
          </a:xfrm>
          <a:prstGeom prst="rect">
            <a:avLst/>
          </a:prstGeom>
          <a:noFill/>
        </p:spPr>
        <p:txBody>
          <a:bodyPr wrap="square" rtlCol="0" anchor="t" anchorCtr="1">
            <a:spAutoFit/>
          </a:bodyPr>
          <a:lstStyle/>
          <a:p>
            <a:pPr algn="ctr"/>
            <a:r>
              <a:rPr lang="en-US" sz="2000" b="1">
                <a:solidFill>
                  <a:prstClr val="white"/>
                </a:solidFill>
                <a:latin typeface="Open Sans" panose="020B0606030504020204" pitchFamily="34" charset="0"/>
                <a:ea typeface="Open Sans" panose="020B0606030504020204" pitchFamily="34" charset="0"/>
                <a:cs typeface="Open Sans" panose="020B0606030504020204" pitchFamily="34" charset="0"/>
              </a:rPr>
              <a:t>TENNESSEE PUBLIC SCHOOLS WILL BE EQUIPPED TO SERVE THE ACADEMIC AND NON-ACADEMIC NEEDS OF ALL STUDENTS</a:t>
            </a:r>
          </a:p>
          <a:p>
            <a:pPr algn="ctr"/>
            <a:br>
              <a:rPr lang="en-US" sz="2400" b="1">
                <a:solidFill>
                  <a:prstClr val="white"/>
                </a:solidFill>
                <a:latin typeface="Open Sans" panose="020B0606030504020204" pitchFamily="34" charset="0"/>
                <a:ea typeface="Open Sans" panose="020B0606030504020204" pitchFamily="34" charset="0"/>
                <a:cs typeface="Open Sans" panose="020B0606030504020204" pitchFamily="34" charset="0"/>
              </a:rPr>
            </a:br>
            <a:endParaRPr lang="en-US" sz="2400" b="1">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2" name="Straight Connector 71"/>
          <p:cNvCxnSpPr/>
          <p:nvPr userDrawn="1"/>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p:cNvSpPr>
          <p:nvPr userDrawn="1"/>
        </p:nvSpPr>
        <p:spPr bwMode="auto">
          <a:xfrm>
            <a:off x="7708750" y="253888"/>
            <a:ext cx="2992037" cy="948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a:solidFill>
                  <a:prstClr val="white"/>
                </a:solidFill>
                <a:latin typeface="Open Sans" panose="020B0606030504020204" pitchFamily="34" charset="0"/>
                <a:ea typeface="Open Sans" panose="020B0606030504020204" pitchFamily="34" charset="0"/>
                <a:cs typeface="Open Sans" panose="020B0606030504020204" pitchFamily="34" charset="0"/>
                <a:sym typeface="Bebas Neue" charset="0"/>
              </a:rPr>
              <a:t>ACADEMICS</a:t>
            </a:r>
          </a:p>
        </p:txBody>
      </p:sp>
      <p:sp>
        <p:nvSpPr>
          <p:cNvPr id="74" name="TextBox 73"/>
          <p:cNvSpPr txBox="1"/>
          <p:nvPr userDrawn="1"/>
        </p:nvSpPr>
        <p:spPr>
          <a:xfrm>
            <a:off x="6816847" y="1516706"/>
            <a:ext cx="4654306" cy="1323439"/>
          </a:xfrm>
          <a:prstGeom prst="rect">
            <a:avLst/>
          </a:prstGeom>
          <a:noFill/>
        </p:spPr>
        <p:txBody>
          <a:bodyPr wrap="square" rtlCol="0" anchor="t" anchorCtr="1">
            <a:spAutoFit/>
          </a:bodyPr>
          <a:lstStyle/>
          <a:p>
            <a:pPr algn="ctr"/>
            <a:r>
              <a:rPr lang="en-US" sz="2000" b="1">
                <a:solidFill>
                  <a:prstClr val="white"/>
                </a:solidFill>
                <a:latin typeface="Open Sans" panose="020B0606030504020204" pitchFamily="34" charset="0"/>
                <a:ea typeface="Open Sans" panose="020B0606030504020204" pitchFamily="34" charset="0"/>
                <a:cs typeface="Open Sans" panose="020B0606030504020204" pitchFamily="34" charset="0"/>
              </a:rPr>
              <a:t>ALL TENNESSEE STUDENTS WILL HAVE ACCESS TO A HIGH-QUALITY EDUCATION, NO MATTER WHERE THEY LIVE</a:t>
            </a:r>
          </a:p>
        </p:txBody>
      </p:sp>
      <p:cxnSp>
        <p:nvCxnSpPr>
          <p:cNvPr id="75" name="Straight Connector 74"/>
          <p:cNvCxnSpPr/>
          <p:nvPr userDrawn="1"/>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a:spLocks/>
          </p:cNvSpPr>
          <p:nvPr userDrawn="1"/>
        </p:nvSpPr>
        <p:spPr bwMode="auto">
          <a:xfrm>
            <a:off x="7626854" y="3475296"/>
            <a:ext cx="3034292" cy="948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a:solidFill>
                  <a:prstClr val="white"/>
                </a:solidFill>
                <a:latin typeface="Open Sans" panose="020B0606030504020204" pitchFamily="34" charset="0"/>
                <a:ea typeface="Open Sans" panose="020B0606030504020204" pitchFamily="34" charset="0"/>
                <a:cs typeface="Open Sans" panose="020B0606030504020204" pitchFamily="34" charset="0"/>
                <a:sym typeface="Bebas Neue" charset="0"/>
              </a:rPr>
              <a:t>EDUCATORS</a:t>
            </a:r>
          </a:p>
        </p:txBody>
      </p:sp>
      <p:sp>
        <p:nvSpPr>
          <p:cNvPr id="77" name="TextBox 76"/>
          <p:cNvSpPr txBox="1"/>
          <p:nvPr userDrawn="1"/>
        </p:nvSpPr>
        <p:spPr>
          <a:xfrm>
            <a:off x="6769702" y="4824041"/>
            <a:ext cx="4560038" cy="2616101"/>
          </a:xfrm>
          <a:prstGeom prst="rect">
            <a:avLst/>
          </a:prstGeom>
          <a:noFill/>
        </p:spPr>
        <p:txBody>
          <a:bodyPr wrap="square" rtlCol="0" anchor="t" anchorCtr="1">
            <a:spAutoFit/>
          </a:bodyPr>
          <a:lstStyle/>
          <a:p>
            <a:pPr algn="ctr"/>
            <a:r>
              <a:rPr lang="en-US" sz="2000" b="1">
                <a:solidFill>
                  <a:prstClr val="white"/>
                </a:solidFill>
                <a:latin typeface="Open Sans" panose="020B0606030504020204" pitchFamily="34" charset="0"/>
                <a:ea typeface="Open Sans" panose="020B0606030504020204" pitchFamily="34" charset="0"/>
                <a:cs typeface="Open Sans" panose="020B0606030504020204" pitchFamily="34" charset="0"/>
              </a:rPr>
              <a:t>TENNESSEE WILL SET A NEW PATH FOR THE EDUCATION PROFESSION AND BE THE TOP STATE TO BECOME AND REMAIN A TEACHER AND LEADER</a:t>
            </a:r>
          </a:p>
          <a:p>
            <a:pPr algn="ctr"/>
            <a:br>
              <a:rPr lang="en-US" sz="3200" b="1">
                <a:solidFill>
                  <a:prstClr val="white"/>
                </a:solidFill>
                <a:latin typeface="Open Sans" panose="020B0606030504020204" pitchFamily="34" charset="0"/>
                <a:ea typeface="Open Sans" panose="020B0606030504020204" pitchFamily="34" charset="0"/>
                <a:cs typeface="Open Sans" panose="020B0606030504020204" pitchFamily="34" charset="0"/>
              </a:rPr>
            </a:br>
            <a:endParaRPr lang="en-US" sz="3200" b="1">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8" name="Straight Connector 77"/>
          <p:cNvCxnSpPr/>
          <p:nvPr userDrawn="1"/>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413" y="6317762"/>
            <a:ext cx="1162104" cy="459650"/>
          </a:xfrm>
          <a:prstGeom prst="rect">
            <a:avLst/>
          </a:prstGeom>
        </p:spPr>
      </p:pic>
      <p:sp>
        <p:nvSpPr>
          <p:cNvPr id="2" name="TextBox 1"/>
          <p:cNvSpPr txBox="1"/>
          <p:nvPr userDrawn="1"/>
        </p:nvSpPr>
        <p:spPr>
          <a:xfrm>
            <a:off x="2151540" y="2164742"/>
            <a:ext cx="2869922" cy="246221"/>
          </a:xfrm>
          <a:prstGeom prst="rect">
            <a:avLst/>
          </a:prstGeom>
          <a:noFill/>
        </p:spPr>
        <p:txBody>
          <a:bodyPr wrap="square" rtlCol="0">
            <a:spAutoFit/>
          </a:bodyPr>
          <a:lstStyle/>
          <a:p>
            <a:r>
              <a:rPr lang="en-US" sz="1000">
                <a:solidFill>
                  <a:prstClr val="white"/>
                </a:solidFill>
              </a:rPr>
              <a:t>We will set all students on a path to success. </a:t>
            </a:r>
          </a:p>
        </p:txBody>
      </p:sp>
    </p:spTree>
    <p:extLst>
      <p:ext uri="{BB962C8B-B14F-4D97-AF65-F5344CB8AC3E}">
        <p14:creationId xmlns:p14="http://schemas.microsoft.com/office/powerpoint/2010/main" val="28205232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5950290" y="445169"/>
            <a:ext cx="6082208" cy="777900"/>
          </a:xfrm>
        </p:spPr>
        <p:txBody>
          <a:bodyPr>
            <a:normAutofit/>
          </a:bodyPr>
          <a:lstStyle>
            <a:lvl1pPr algn="ctr">
              <a:defRPr sz="3600"/>
            </a:lvl1pPr>
          </a:lstStyle>
          <a:p>
            <a:r>
              <a:rPr lang="en-US"/>
              <a:t>Click to edit Master title style</a:t>
            </a:r>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37248" y="1070424"/>
            <a:ext cx="1200523" cy="3681160"/>
          </a:xfrm>
          <a:prstGeom prst="rect">
            <a:avLst/>
          </a:prstGeom>
        </p:spPr>
      </p:pic>
      <p:pic>
        <p:nvPicPr>
          <p:cNvPr id="4" name="Picture 3">
            <a:extLst>
              <a:ext uri="{FF2B5EF4-FFF2-40B4-BE49-F238E27FC236}">
                <a16:creationId xmlns:a16="http://schemas.microsoft.com/office/drawing/2014/main" id="{EF45A5E4-093F-5C42-B6E9-B06026B1549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87" r="29781"/>
          <a:stretch/>
        </p:blipFill>
        <p:spPr>
          <a:xfrm>
            <a:off x="209810" y="568460"/>
            <a:ext cx="3714919" cy="4685856"/>
          </a:xfrm>
          <a:prstGeom prst="rect">
            <a:avLst/>
          </a:prstGeom>
        </p:spPr>
      </p:pic>
      <p:grpSp>
        <p:nvGrpSpPr>
          <p:cNvPr id="5" name="Group 4"/>
          <p:cNvGrpSpPr/>
          <p:nvPr userDrawn="1"/>
        </p:nvGrpSpPr>
        <p:grpSpPr>
          <a:xfrm>
            <a:off x="7535392" y="6128943"/>
            <a:ext cx="3210863" cy="196444"/>
            <a:chOff x="6927228" y="7552706"/>
            <a:chExt cx="5016271" cy="227062"/>
          </a:xfrm>
        </p:grpSpPr>
        <p:sp>
          <p:nvSpPr>
            <p:cNvPr id="6" name="Oval 5"/>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endParaRPr>
            </a:p>
          </p:txBody>
        </p:sp>
      </p:grpSp>
      <p:sp>
        <p:nvSpPr>
          <p:cNvPr id="55" name="Text Placeholder 54"/>
          <p:cNvSpPr>
            <a:spLocks noGrp="1"/>
          </p:cNvSpPr>
          <p:nvPr>
            <p:ph type="body" sz="quarter" idx="10"/>
          </p:nvPr>
        </p:nvSpPr>
        <p:spPr>
          <a:xfrm>
            <a:off x="5950290" y="1564132"/>
            <a:ext cx="6082208" cy="424076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42753546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ransition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pic>
        <p:nvPicPr>
          <p:cNvPr id="3" name="Picture Placeholder 8">
            <a:extLst>
              <a:ext uri="{FF2B5EF4-FFF2-40B4-BE49-F238E27FC236}">
                <a16:creationId xmlns:a16="http://schemas.microsoft.com/office/drawing/2014/main" id="{EC3D9FEC-35B5-2A48-9240-C98F6A36B02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6236" t="491" r="41582" b="27109"/>
          <a:stretch/>
        </p:blipFill>
        <p:spPr>
          <a:xfrm>
            <a:off x="5400257" y="1962150"/>
            <a:ext cx="2259915" cy="3105150"/>
          </a:xfrm>
          <a:prstGeom prst="rect">
            <a:avLst/>
          </a:prstGeom>
        </p:spPr>
      </p:pic>
      <p:pic>
        <p:nvPicPr>
          <p:cNvPr id="4" name="Picture Placeholder 10">
            <a:extLst>
              <a:ext uri="{FF2B5EF4-FFF2-40B4-BE49-F238E27FC236}">
                <a16:creationId xmlns:a16="http://schemas.microsoft.com/office/drawing/2014/main" id="{4BF81C8E-7B92-4E4A-94BC-EB8183E7F6C8}"/>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0596" t="19332" r="23971" b="3996"/>
          <a:stretch/>
        </p:blipFill>
        <p:spPr>
          <a:xfrm>
            <a:off x="7651491" y="1962148"/>
            <a:ext cx="2268595" cy="3105152"/>
          </a:xfrm>
          <a:prstGeom prst="rect">
            <a:avLst/>
          </a:prstGeom>
        </p:spPr>
      </p:pic>
      <p:pic>
        <p:nvPicPr>
          <p:cNvPr id="5" name="Picture Placeholder 12">
            <a:extLst>
              <a:ext uri="{FF2B5EF4-FFF2-40B4-BE49-F238E27FC236}">
                <a16:creationId xmlns:a16="http://schemas.microsoft.com/office/drawing/2014/main" id="{D736E1AF-4E8A-7448-A968-D040E42C96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l="27150" r="27150"/>
          <a:stretch>
            <a:fillRect/>
          </a:stretch>
        </p:blipFill>
        <p:spPr>
          <a:xfrm>
            <a:off x="9920085" y="1962148"/>
            <a:ext cx="2271915" cy="3105152"/>
          </a:xfrm>
          <a:prstGeom prst="rect">
            <a:avLst/>
          </a:prstGeom>
        </p:spPr>
      </p:pic>
      <p:sp>
        <p:nvSpPr>
          <p:cNvPr id="6" name="Rectangle 5"/>
          <p:cNvSpPr/>
          <p:nvPr userDrawn="1"/>
        </p:nvSpPr>
        <p:spPr>
          <a:xfrm>
            <a:off x="5398599" y="1962149"/>
            <a:ext cx="2254552" cy="310515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Rectangle 6"/>
          <p:cNvSpPr/>
          <p:nvPr userDrawn="1"/>
        </p:nvSpPr>
        <p:spPr>
          <a:xfrm>
            <a:off x="7651491" y="1962149"/>
            <a:ext cx="2268595" cy="3105151"/>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Rectangle 7"/>
          <p:cNvSpPr/>
          <p:nvPr userDrawn="1"/>
        </p:nvSpPr>
        <p:spPr>
          <a:xfrm>
            <a:off x="9920085" y="1962149"/>
            <a:ext cx="2271915" cy="3105151"/>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0" name="Picture Placeholder 5">
            <a:extLst>
              <a:ext uri="{FF2B5EF4-FFF2-40B4-BE49-F238E27FC236}">
                <a16:creationId xmlns:a16="http://schemas.microsoft.com/office/drawing/2014/main" id="{EEB543B9-ACE5-5044-ACA8-2AE54DED0530}"/>
              </a:ext>
            </a:extLst>
          </p:cNvPr>
          <p:cNvPicPr>
            <a:picLocks noChangeAspect="1"/>
          </p:cNvPicPr>
          <p:nvPr userDrawn="1"/>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62150"/>
            <a:ext cx="5400259"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9" name="Rectangle 8"/>
          <p:cNvSpPr/>
          <p:nvPr userDrawn="1"/>
        </p:nvSpPr>
        <p:spPr>
          <a:xfrm>
            <a:off x="0" y="1962149"/>
            <a:ext cx="5400259"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59" y="2281352"/>
            <a:ext cx="3803068" cy="2373182"/>
          </a:xfrm>
          <a:prstGeom prst="rect">
            <a:avLst/>
          </a:prstGeom>
        </p:spPr>
      </p:pic>
    </p:spTree>
    <p:extLst>
      <p:ext uri="{BB962C8B-B14F-4D97-AF65-F5344CB8AC3E}">
        <p14:creationId xmlns:p14="http://schemas.microsoft.com/office/powerpoint/2010/main" val="2048973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Body Slide 6">
    <p:spTree>
      <p:nvGrpSpPr>
        <p:cNvPr id="1" name=""/>
        <p:cNvGrpSpPr/>
        <p:nvPr/>
      </p:nvGrpSpPr>
      <p:grpSpPr>
        <a:xfrm>
          <a:off x="0" y="0"/>
          <a:ext cx="0" cy="0"/>
          <a:chOff x="0" y="0"/>
          <a:chExt cx="0" cy="0"/>
        </a:xfrm>
      </p:grpSpPr>
      <p:sp>
        <p:nvSpPr>
          <p:cNvPr id="4" name="Rectangle 3"/>
          <p:cNvSpPr/>
          <p:nvPr userDrawn="1"/>
        </p:nvSpPr>
        <p:spPr>
          <a:xfrm>
            <a:off x="9405230" y="0"/>
            <a:ext cx="1150961" cy="6858000"/>
          </a:xfrm>
          <a:prstGeom prst="rect">
            <a:avLst/>
          </a:prstGeom>
          <a:solidFill>
            <a:srgbClr val="D2D755"/>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6" name="TextBox 5"/>
          <p:cNvSpPr txBox="1"/>
          <p:nvPr userDrawn="1"/>
        </p:nvSpPr>
        <p:spPr>
          <a:xfrm rot="5400000">
            <a:off x="7884073" y="2002071"/>
            <a:ext cx="4193273" cy="646331"/>
          </a:xfrm>
          <a:prstGeom prst="rect">
            <a:avLst/>
          </a:prstGeom>
          <a:noFill/>
        </p:spPr>
        <p:txBody>
          <a:bodyPr wrap="square" rtlCol="0">
            <a:spAutoFit/>
          </a:bodyPr>
          <a:lstStyle/>
          <a:p>
            <a:r>
              <a:rPr lang="en-US" sz="3600">
                <a:solidFill>
                  <a:prstClr val="white"/>
                </a:solidFill>
                <a:latin typeface="Calibri Light" panose="020F0302020204030204"/>
              </a:rPr>
              <a:t>EDUCATORS</a:t>
            </a:r>
            <a:endParaRPr lang="en-US" sz="3000">
              <a:solidFill>
                <a:prstClr val="white"/>
              </a:solidFill>
              <a:latin typeface="Calibri Light" panose="020F0302020204030204"/>
            </a:endParaRPr>
          </a:p>
        </p:txBody>
      </p:sp>
      <p:sp>
        <p:nvSpPr>
          <p:cNvPr id="7" name="Content Placeholder 2"/>
          <p:cNvSpPr>
            <a:spLocks noGrp="1"/>
          </p:cNvSpPr>
          <p:nvPr>
            <p:ph idx="1"/>
          </p:nvPr>
        </p:nvSpPr>
        <p:spPr>
          <a:xfrm>
            <a:off x="406400" y="1295400"/>
            <a:ext cx="8180925"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406400" y="228600"/>
            <a:ext cx="8180925" cy="914400"/>
          </a:xfrm>
        </p:spPr>
        <p:txBody>
          <a:bodyPr>
            <a:normAutofit/>
          </a:bodyPr>
          <a:lstStyle>
            <a:lvl1pPr>
              <a:defRPr sz="3600" baseline="0">
                <a:latin typeface="PermianSlabSerifTypeface" panose="02000000000000000000" pitchFamily="50" charset="0"/>
              </a:defRPr>
            </a:lvl1pPr>
          </a:lstStyle>
          <a:p>
            <a:r>
              <a:rPr lang="en-US"/>
              <a:t>Insert Slide Heading </a:t>
            </a:r>
          </a:p>
        </p:txBody>
      </p:sp>
      <p:sp>
        <p:nvSpPr>
          <p:cNvPr id="9" name="Rectangle 8"/>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0" name="Rectangle 9"/>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Tree>
    <p:extLst>
      <p:ext uri="{BB962C8B-B14F-4D97-AF65-F5344CB8AC3E}">
        <p14:creationId xmlns:p14="http://schemas.microsoft.com/office/powerpoint/2010/main" val="897571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Body Slide 1">
    <p:spTree>
      <p:nvGrpSpPr>
        <p:cNvPr id="1" name=""/>
        <p:cNvGrpSpPr/>
        <p:nvPr/>
      </p:nvGrpSpPr>
      <p:grpSpPr>
        <a:xfrm>
          <a:off x="0" y="0"/>
          <a:ext cx="0" cy="0"/>
          <a:chOff x="0" y="0"/>
          <a:chExt cx="0" cy="0"/>
        </a:xfrm>
      </p:grpSpPr>
      <p:sp>
        <p:nvSpPr>
          <p:cNvPr id="2" name="Title 1"/>
          <p:cNvSpPr>
            <a:spLocks noGrp="1"/>
          </p:cNvSpPr>
          <p:nvPr>
            <p:ph type="title"/>
          </p:nvPr>
        </p:nvSpPr>
        <p:spPr>
          <a:xfrm>
            <a:off x="405257" y="228599"/>
            <a:ext cx="6845300" cy="914400"/>
          </a:xfrm>
        </p:spPr>
        <p:txBody>
          <a:bodyPr>
            <a:normAutofit/>
          </a:bodyPr>
          <a:lstStyle>
            <a:lvl1pPr>
              <a:defRPr sz="3600"/>
            </a:lvl1pPr>
          </a:lstStyle>
          <a:p>
            <a:r>
              <a:rPr lang="en-US"/>
              <a:t>Click to edit Master title style</a:t>
            </a:r>
          </a:p>
        </p:txBody>
      </p:sp>
      <p:sp>
        <p:nvSpPr>
          <p:cNvPr id="3" name="Right Triangle 2">
            <a:extLst>
              <a:ext uri="{FF2B5EF4-FFF2-40B4-BE49-F238E27FC236}">
                <a16:creationId xmlns:a16="http://schemas.microsoft.com/office/drawing/2014/main" id="{7DD05290-EAE5-D44A-AEA4-33AC83930919}"/>
              </a:ext>
            </a:extLst>
          </p:cNvPr>
          <p:cNvSpPr/>
          <p:nvPr userDrawn="1"/>
        </p:nvSpPr>
        <p:spPr>
          <a:xfrm rot="10800000" flipV="1">
            <a:off x="6513815"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4" name="Picture 3">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2378623">
            <a:off x="8884234" y="1991537"/>
            <a:ext cx="1674089" cy="5315579"/>
          </a:xfrm>
          <a:prstGeom prst="rect">
            <a:avLst/>
          </a:prstGeom>
        </p:spPr>
      </p:pic>
      <p:sp>
        <p:nvSpPr>
          <p:cNvPr id="6" name="Text Placeholder 5"/>
          <p:cNvSpPr>
            <a:spLocks noGrp="1"/>
          </p:cNvSpPr>
          <p:nvPr>
            <p:ph type="body" sz="quarter" idx="10"/>
          </p:nvPr>
        </p:nvSpPr>
        <p:spPr>
          <a:xfrm>
            <a:off x="405257" y="1438275"/>
            <a:ext cx="6845300" cy="4210050"/>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6606966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Body Slide 2">
    <p:spTree>
      <p:nvGrpSpPr>
        <p:cNvPr id="1" name=""/>
        <p:cNvGrpSpPr/>
        <p:nvPr/>
      </p:nvGrpSpPr>
      <p:grpSpPr>
        <a:xfrm>
          <a:off x="0" y="0"/>
          <a:ext cx="0" cy="0"/>
          <a:chOff x="0" y="0"/>
          <a:chExt cx="0" cy="0"/>
        </a:xfrm>
      </p:grpSpPr>
      <p:sp>
        <p:nvSpPr>
          <p:cNvPr id="2" name="Title 1"/>
          <p:cNvSpPr>
            <a:spLocks noGrp="1"/>
          </p:cNvSpPr>
          <p:nvPr>
            <p:ph type="title"/>
          </p:nvPr>
        </p:nvSpPr>
        <p:spPr>
          <a:xfrm>
            <a:off x="507998" y="228600"/>
            <a:ext cx="7403103" cy="1524000"/>
          </a:xfrm>
        </p:spPr>
        <p:txBody>
          <a:bodyPr>
            <a:normAutofit/>
          </a:bodyPr>
          <a:lstStyle>
            <a:lvl1pPr>
              <a:defRPr sz="3600"/>
            </a:lvl1pPr>
          </a:lstStyle>
          <a:p>
            <a:r>
              <a:rPr lang="en-US"/>
              <a:t>Click to edit Master title style</a:t>
            </a:r>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rot="16200000">
            <a:off x="9358480" y="-600345"/>
            <a:ext cx="1807382" cy="3859658"/>
          </a:xfrm>
          <a:prstGeom prst="rect">
            <a:avLst/>
          </a:prstGeom>
        </p:spPr>
      </p:pic>
      <p:sp>
        <p:nvSpPr>
          <p:cNvPr id="6" name="Text Placeholder 5"/>
          <p:cNvSpPr>
            <a:spLocks noGrp="1"/>
          </p:cNvSpPr>
          <p:nvPr>
            <p:ph type="body" sz="quarter" idx="10"/>
          </p:nvPr>
        </p:nvSpPr>
        <p:spPr>
          <a:xfrm>
            <a:off x="507999" y="2066925"/>
            <a:ext cx="7403102" cy="3768796"/>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25052270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p:cNvSpPr>
            <a:spLocks noGrp="1"/>
          </p:cNvSpPr>
          <p:nvPr>
            <p:ph type="title"/>
          </p:nvPr>
        </p:nvSpPr>
        <p:spPr>
          <a:xfrm>
            <a:off x="508001" y="228601"/>
            <a:ext cx="7245351" cy="1304925"/>
          </a:xfrm>
        </p:spPr>
        <p:txBody>
          <a:bodyPr>
            <a:normAutofit/>
          </a:bodyPr>
          <a:lstStyle>
            <a:lvl1pPr>
              <a:defRPr sz="3600"/>
            </a:lvl1pPr>
          </a:lstStyle>
          <a:p>
            <a:r>
              <a:rPr lang="en-US"/>
              <a:t>Click to edit Master title style</a:t>
            </a:r>
          </a:p>
        </p:txBody>
      </p:sp>
      <p:pic>
        <p:nvPicPr>
          <p:cNvPr id="3" name="Picture Placeholder 3">
            <a:extLst>
              <a:ext uri="{FF2B5EF4-FFF2-40B4-BE49-F238E27FC236}">
                <a16:creationId xmlns:a16="http://schemas.microsoft.com/office/drawing/2014/main" id="{BBB78F13-FDC2-7342-BD3F-3B0DB4AFD2E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8238" b="32232"/>
          <a:stretch/>
        </p:blipFill>
        <p:spPr>
          <a:xfrm>
            <a:off x="-1" y="4044614"/>
            <a:ext cx="12192001" cy="2813386"/>
          </a:xfrm>
          <a:prstGeom prst="rect">
            <a:avLst/>
          </a:prstGeom>
        </p:spPr>
      </p:pic>
      <p:sp>
        <p:nvSpPr>
          <p:cNvPr id="5" name="Rectangle 4">
            <a:extLst>
              <a:ext uri="{FF2B5EF4-FFF2-40B4-BE49-F238E27FC236}">
                <a16:creationId xmlns:a16="http://schemas.microsoft.com/office/drawing/2014/main" id="{3DB69308-2F65-2848-AAFA-EE30143CC517}"/>
              </a:ext>
            </a:extLst>
          </p:cNvPr>
          <p:cNvSpPr/>
          <p:nvPr userDrawn="1"/>
        </p:nvSpPr>
        <p:spPr>
          <a:xfrm>
            <a:off x="-1" y="4044614"/>
            <a:ext cx="12192001" cy="2813386"/>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30308"/>
          <a:stretch/>
        </p:blipFill>
        <p:spPr>
          <a:xfrm>
            <a:off x="10021289" y="670207"/>
            <a:ext cx="1561113" cy="337440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453" y="6122989"/>
            <a:ext cx="1587396" cy="627866"/>
          </a:xfrm>
          <a:prstGeom prst="rect">
            <a:avLst/>
          </a:prstGeom>
        </p:spPr>
      </p:pic>
      <p:sp>
        <p:nvSpPr>
          <p:cNvPr id="9" name="Text Placeholder 8"/>
          <p:cNvSpPr>
            <a:spLocks noGrp="1"/>
          </p:cNvSpPr>
          <p:nvPr>
            <p:ph type="body" sz="quarter" idx="10"/>
          </p:nvPr>
        </p:nvSpPr>
        <p:spPr>
          <a:xfrm>
            <a:off x="508000" y="1762125"/>
            <a:ext cx="6140450" cy="2019300"/>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180894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7B4D4-0739-456F-891F-6DD70D4DC53D}"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2068903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1942" y="5197871"/>
            <a:ext cx="7254240" cy="473464"/>
          </a:xfrm>
        </p:spPr>
        <p:txBody>
          <a:bodyPr>
            <a:noAutofit/>
          </a:bodyPr>
          <a:lstStyle>
            <a:lvl1pPr marL="0" indent="0" algn="ctr">
              <a:buNone/>
              <a:defRPr sz="24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 | Job Title</a:t>
            </a:r>
          </a:p>
          <a:p>
            <a:r>
              <a:rPr lang="en-US" dirty="0"/>
              <a:t> </a:t>
            </a:r>
          </a:p>
        </p:txBody>
      </p:sp>
      <p:sp>
        <p:nvSpPr>
          <p:cNvPr id="8" name="Rectangle 7">
            <a:extLst>
              <a:ext uri="{FF2B5EF4-FFF2-40B4-BE49-F238E27FC236}">
                <a16:creationId xmlns:a16="http://schemas.microsoft.com/office/drawing/2014/main" id="{70A20AE2-44F6-7046-960C-135BFC71EFF1}"/>
              </a:ext>
            </a:extLst>
          </p:cNvPr>
          <p:cNvSpPr/>
          <p:nvPr userDrawn="1"/>
        </p:nvSpPr>
        <p:spPr>
          <a:xfrm>
            <a:off x="0" y="-29624"/>
            <a:ext cx="12192000" cy="404730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95000"/>
                </a:schemeClr>
              </a:solidFill>
            </a:endParaRPr>
          </a:p>
        </p:txBody>
      </p:sp>
      <p:sp>
        <p:nvSpPr>
          <p:cNvPr id="9" name="Right Triangle 8">
            <a:extLst>
              <a:ext uri="{FF2B5EF4-FFF2-40B4-BE49-F238E27FC236}">
                <a16:creationId xmlns:a16="http://schemas.microsoft.com/office/drawing/2014/main" id="{7DD05290-EAE5-D44A-AEA4-33AC83930919}"/>
              </a:ext>
            </a:extLst>
          </p:cNvPr>
          <p:cNvSpPr/>
          <p:nvPr userDrawn="1"/>
        </p:nvSpPr>
        <p:spPr>
          <a:xfrm flipV="1">
            <a:off x="0" y="4011527"/>
            <a:ext cx="12378519" cy="165365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962" y="375185"/>
            <a:ext cx="6305523" cy="3934758"/>
          </a:xfrm>
          <a:prstGeom prst="rect">
            <a:avLst/>
          </a:prstGeom>
        </p:spPr>
      </p:pic>
      <p:sp>
        <p:nvSpPr>
          <p:cNvPr id="4" name="TextBox 3"/>
          <p:cNvSpPr txBox="1"/>
          <p:nvPr userDrawn="1"/>
        </p:nvSpPr>
        <p:spPr>
          <a:xfrm>
            <a:off x="4193699" y="3229009"/>
            <a:ext cx="5046453" cy="338554"/>
          </a:xfrm>
          <a:prstGeom prst="rect">
            <a:avLst/>
          </a:prstGeom>
          <a:noFill/>
        </p:spPr>
        <p:txBody>
          <a:bodyPr wrap="square" rtlCol="0">
            <a:spAutoFit/>
          </a:bodyPr>
          <a:lstStyle/>
          <a:p>
            <a:r>
              <a:rPr lang="en-US" sz="1600" dirty="0">
                <a:solidFill>
                  <a:srgbClr val="1D376C"/>
                </a:solidFill>
              </a:rPr>
              <a:t>We</a:t>
            </a:r>
            <a:r>
              <a:rPr lang="en-US" sz="1600" baseline="0" dirty="0">
                <a:solidFill>
                  <a:srgbClr val="1D376C"/>
                </a:solidFill>
              </a:rPr>
              <a:t> will set all students on a path to success. </a:t>
            </a:r>
            <a:endParaRPr lang="en-US" sz="1600" dirty="0">
              <a:solidFill>
                <a:srgbClr val="1D376C"/>
              </a:solidFill>
            </a:endParaRPr>
          </a:p>
        </p:txBody>
      </p:sp>
      <p:sp>
        <p:nvSpPr>
          <p:cNvPr id="6" name="Text Placeholder 5"/>
          <p:cNvSpPr>
            <a:spLocks noGrp="1"/>
          </p:cNvSpPr>
          <p:nvPr>
            <p:ph type="body" sz="quarter" idx="10" hasCustomPrompt="1"/>
          </p:nvPr>
        </p:nvSpPr>
        <p:spPr>
          <a:xfrm>
            <a:off x="4661942" y="5893245"/>
            <a:ext cx="7254240" cy="431800"/>
          </a:xfrm>
        </p:spPr>
        <p:txBody>
          <a:bodyPr/>
          <a:lstStyle>
            <a:lvl1pPr marL="0" marR="0" indent="0" algn="ctr"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sz="2400"/>
            </a:lvl1pPr>
          </a:lstStyle>
          <a:p>
            <a:pPr marL="0" marR="0" lvl="0" indent="0" algn="l"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dirty="0"/>
              <a:t>		Team/Office/Division Name | Date</a:t>
            </a:r>
          </a:p>
          <a:p>
            <a:pPr lvl="0"/>
            <a:endParaRPr lang="en-US" dirty="0"/>
          </a:p>
        </p:txBody>
      </p:sp>
    </p:spTree>
    <p:extLst>
      <p:ext uri="{BB962C8B-B14F-4D97-AF65-F5344CB8AC3E}">
        <p14:creationId xmlns:p14="http://schemas.microsoft.com/office/powerpoint/2010/main" val="869114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quired">
    <p:spTree>
      <p:nvGrpSpPr>
        <p:cNvPr id="1" name=""/>
        <p:cNvGrpSpPr/>
        <p:nvPr/>
      </p:nvGrpSpPr>
      <p:grpSpPr>
        <a:xfrm>
          <a:off x="0" y="0"/>
          <a:ext cx="0" cy="0"/>
          <a:chOff x="0" y="0"/>
          <a:chExt cx="0" cy="0"/>
        </a:xfrm>
      </p:grpSpPr>
      <p:sp>
        <p:nvSpPr>
          <p:cNvPr id="61" name="Rectangle 60"/>
          <p:cNvSpPr/>
          <p:nvPr userDrawn="1"/>
        </p:nvSpPr>
        <p:spPr>
          <a:xfrm>
            <a:off x="-17" y="-17712"/>
            <a:ext cx="6096016" cy="3518205"/>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1D1A9CA8-AE56-EB4D-B73C-C0C09231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155" y="564783"/>
            <a:ext cx="3623672" cy="2249595"/>
          </a:xfrm>
          <a:prstGeom prst="rect">
            <a:avLst/>
          </a:prstGeom>
        </p:spPr>
      </p:pic>
      <p:pic>
        <p:nvPicPr>
          <p:cNvPr id="63" name="Picture Placeholder 4">
            <a:extLst>
              <a:ext uri="{FF2B5EF4-FFF2-40B4-BE49-F238E27FC236}">
                <a16:creationId xmlns:a16="http://schemas.microsoft.com/office/drawing/2014/main" id="{D623053C-DC25-D947-9E33-5F6F307A23F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66" name="Rectangle 65"/>
          <p:cNvSpPr/>
          <p:nvPr userDrawn="1"/>
        </p:nvSpPr>
        <p:spPr>
          <a:xfrm>
            <a:off x="6096000" y="-17713"/>
            <a:ext cx="6096001" cy="3518205"/>
          </a:xfrm>
          <a:prstGeom prst="rect">
            <a:avLst/>
          </a:prstGeom>
          <a:solidFill>
            <a:srgbClr val="E8772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7" name="Rectangle 66"/>
          <p:cNvSpPr/>
          <p:nvPr userDrawn="1"/>
        </p:nvSpPr>
        <p:spPr>
          <a:xfrm>
            <a:off x="-10960" y="3488290"/>
            <a:ext cx="6106959" cy="3369710"/>
          </a:xfrm>
          <a:prstGeom prst="rect">
            <a:avLst/>
          </a:prstGeom>
          <a:solidFill>
            <a:srgbClr val="2DCCD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8" name="Rectangle 67"/>
          <p:cNvSpPr/>
          <p:nvPr userDrawn="1"/>
        </p:nvSpPr>
        <p:spPr>
          <a:xfrm>
            <a:off x="6096002" y="3493008"/>
            <a:ext cx="6096000" cy="3382704"/>
          </a:xfrm>
          <a:prstGeom prst="rect">
            <a:avLst/>
          </a:prstGeom>
          <a:solidFill>
            <a:srgbClr val="D2D75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69" name="Straight Connector 68"/>
          <p:cNvCxnSpPr/>
          <p:nvPr userDrawn="1"/>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p:cNvSpPr>
          <p:nvPr userDrawn="1"/>
        </p:nvSpPr>
        <p:spPr bwMode="auto">
          <a:xfrm>
            <a:off x="828295" y="3629576"/>
            <a:ext cx="3837432" cy="948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WHOLE CHILD</a:t>
            </a:r>
          </a:p>
        </p:txBody>
      </p:sp>
      <p:sp>
        <p:nvSpPr>
          <p:cNvPr id="71" name="TextBox 70"/>
          <p:cNvSpPr txBox="1"/>
          <p:nvPr userDrawn="1"/>
        </p:nvSpPr>
        <p:spPr>
          <a:xfrm>
            <a:off x="502162" y="4824041"/>
            <a:ext cx="4489698" cy="2062103"/>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TENNESSEE PUBLIC SCHOOLS WILL BE EQUIPPED TO SERVE THE ACADEMIC AND NON-ACADEMIC NEEDS OF ALL STUDENTS</a:t>
            </a:r>
          </a:p>
          <a:p>
            <a:pPr algn="ctr"/>
            <a:b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2" name="Straight Connector 71"/>
          <p:cNvCxnSpPr/>
          <p:nvPr userDrawn="1"/>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p:cNvSpPr>
          <p:nvPr userDrawn="1"/>
        </p:nvSpPr>
        <p:spPr bwMode="auto">
          <a:xfrm>
            <a:off x="7708750" y="253888"/>
            <a:ext cx="2992037" cy="948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ACADEMICS</a:t>
            </a:r>
          </a:p>
        </p:txBody>
      </p:sp>
      <p:sp>
        <p:nvSpPr>
          <p:cNvPr id="74" name="TextBox 73"/>
          <p:cNvSpPr txBox="1"/>
          <p:nvPr userDrawn="1"/>
        </p:nvSpPr>
        <p:spPr>
          <a:xfrm>
            <a:off x="6816847" y="1516706"/>
            <a:ext cx="4654306" cy="1323439"/>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ALL TENNESSEE STUDENTS WILL HAVE ACCESS TO A HIGH-QUALITY EDUCATION, NO MATTER WHERE THEY LIVE</a:t>
            </a:r>
          </a:p>
        </p:txBody>
      </p:sp>
      <p:cxnSp>
        <p:nvCxnSpPr>
          <p:cNvPr id="75" name="Straight Connector 74"/>
          <p:cNvCxnSpPr/>
          <p:nvPr userDrawn="1"/>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a:spLocks/>
          </p:cNvSpPr>
          <p:nvPr userDrawn="1"/>
        </p:nvSpPr>
        <p:spPr bwMode="auto">
          <a:xfrm>
            <a:off x="7626854" y="3475296"/>
            <a:ext cx="3034292" cy="948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EDUCATORS</a:t>
            </a:r>
          </a:p>
        </p:txBody>
      </p:sp>
      <p:sp>
        <p:nvSpPr>
          <p:cNvPr id="77" name="TextBox 76"/>
          <p:cNvSpPr txBox="1"/>
          <p:nvPr userDrawn="1"/>
        </p:nvSpPr>
        <p:spPr>
          <a:xfrm>
            <a:off x="6769702" y="4824041"/>
            <a:ext cx="4560038" cy="2616101"/>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TENNESSEE WILL SET A NEW PATH FOR THE EDUCATION PROFESSION AND BE THE TOP STATE TO BECOME AND REMAIN A TEACHER AND LEADER</a:t>
            </a:r>
          </a:p>
          <a:p>
            <a:pPr algn="ctr"/>
            <a:b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8" name="Straight Connector 77"/>
          <p:cNvCxnSpPr/>
          <p:nvPr userDrawn="1"/>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413" y="6317762"/>
            <a:ext cx="1162104" cy="459650"/>
          </a:xfrm>
          <a:prstGeom prst="rect">
            <a:avLst/>
          </a:prstGeom>
        </p:spPr>
      </p:pic>
      <p:sp>
        <p:nvSpPr>
          <p:cNvPr id="2" name="TextBox 1"/>
          <p:cNvSpPr txBox="1"/>
          <p:nvPr userDrawn="1"/>
        </p:nvSpPr>
        <p:spPr>
          <a:xfrm>
            <a:off x="2151540" y="2164742"/>
            <a:ext cx="2869922" cy="246221"/>
          </a:xfrm>
          <a:prstGeom prst="rect">
            <a:avLst/>
          </a:prstGeom>
          <a:noFill/>
        </p:spPr>
        <p:txBody>
          <a:bodyPr wrap="square" rtlCol="0">
            <a:spAutoFit/>
          </a:bodyPr>
          <a:lstStyle/>
          <a:p>
            <a:r>
              <a:rPr lang="en-US" sz="1000" dirty="0">
                <a:solidFill>
                  <a:schemeClr val="bg1"/>
                </a:solidFill>
              </a:rPr>
              <a:t>We will set all students on a path to success. </a:t>
            </a:r>
          </a:p>
        </p:txBody>
      </p:sp>
    </p:spTree>
    <p:extLst>
      <p:ext uri="{BB962C8B-B14F-4D97-AF65-F5344CB8AC3E}">
        <p14:creationId xmlns:p14="http://schemas.microsoft.com/office/powerpoint/2010/main" val="2516812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5950290" y="445169"/>
            <a:ext cx="6082208" cy="777900"/>
          </a:xfrm>
        </p:spPr>
        <p:txBody>
          <a:bodyPr>
            <a:normAutofit/>
          </a:bodyPr>
          <a:lstStyle>
            <a:lvl1pPr algn="ct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37248" y="1070424"/>
            <a:ext cx="1200523" cy="3681160"/>
          </a:xfrm>
          <a:prstGeom prst="rect">
            <a:avLst/>
          </a:prstGeom>
        </p:spPr>
      </p:pic>
      <p:pic>
        <p:nvPicPr>
          <p:cNvPr id="4" name="Picture 3">
            <a:extLst>
              <a:ext uri="{FF2B5EF4-FFF2-40B4-BE49-F238E27FC236}">
                <a16:creationId xmlns:a16="http://schemas.microsoft.com/office/drawing/2014/main" id="{EF45A5E4-093F-5C42-B6E9-B06026B1549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87" r="29781"/>
          <a:stretch/>
        </p:blipFill>
        <p:spPr>
          <a:xfrm>
            <a:off x="209810" y="568460"/>
            <a:ext cx="3714919" cy="4685856"/>
          </a:xfrm>
          <a:prstGeom prst="rect">
            <a:avLst/>
          </a:prstGeom>
        </p:spPr>
      </p:pic>
      <p:grpSp>
        <p:nvGrpSpPr>
          <p:cNvPr id="5" name="Group 4"/>
          <p:cNvGrpSpPr/>
          <p:nvPr userDrawn="1"/>
        </p:nvGrpSpPr>
        <p:grpSpPr>
          <a:xfrm>
            <a:off x="7535392" y="6128943"/>
            <a:ext cx="3210863" cy="196444"/>
            <a:chOff x="6927228" y="7552706"/>
            <a:chExt cx="5016271" cy="227062"/>
          </a:xfrm>
        </p:grpSpPr>
        <p:sp>
          <p:nvSpPr>
            <p:cNvPr id="6" name="Oval 5"/>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55" name="Text Placeholder 54"/>
          <p:cNvSpPr>
            <a:spLocks noGrp="1"/>
          </p:cNvSpPr>
          <p:nvPr>
            <p:ph type="body" sz="quarter" idx="10"/>
          </p:nvPr>
        </p:nvSpPr>
        <p:spPr>
          <a:xfrm>
            <a:off x="5950290" y="1564132"/>
            <a:ext cx="6082208" cy="424076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898707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ransition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pic>
        <p:nvPicPr>
          <p:cNvPr id="3" name="Picture Placeholder 8">
            <a:extLst>
              <a:ext uri="{FF2B5EF4-FFF2-40B4-BE49-F238E27FC236}">
                <a16:creationId xmlns:a16="http://schemas.microsoft.com/office/drawing/2014/main" id="{EC3D9FEC-35B5-2A48-9240-C98F6A36B02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6236" t="491" r="41582" b="27109"/>
          <a:stretch/>
        </p:blipFill>
        <p:spPr>
          <a:xfrm>
            <a:off x="5400257" y="1962150"/>
            <a:ext cx="2259915" cy="3105150"/>
          </a:xfrm>
          <a:prstGeom prst="rect">
            <a:avLst/>
          </a:prstGeom>
        </p:spPr>
      </p:pic>
      <p:pic>
        <p:nvPicPr>
          <p:cNvPr id="4" name="Picture Placeholder 10">
            <a:extLst>
              <a:ext uri="{FF2B5EF4-FFF2-40B4-BE49-F238E27FC236}">
                <a16:creationId xmlns:a16="http://schemas.microsoft.com/office/drawing/2014/main" id="{4BF81C8E-7B92-4E4A-94BC-EB8183E7F6C8}"/>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0596" t="19332" r="23971" b="3996"/>
          <a:stretch/>
        </p:blipFill>
        <p:spPr>
          <a:xfrm>
            <a:off x="7651491" y="1962148"/>
            <a:ext cx="2268595" cy="3105152"/>
          </a:xfrm>
          <a:prstGeom prst="rect">
            <a:avLst/>
          </a:prstGeom>
        </p:spPr>
      </p:pic>
      <p:pic>
        <p:nvPicPr>
          <p:cNvPr id="5" name="Picture Placeholder 12">
            <a:extLst>
              <a:ext uri="{FF2B5EF4-FFF2-40B4-BE49-F238E27FC236}">
                <a16:creationId xmlns:a16="http://schemas.microsoft.com/office/drawing/2014/main" id="{D736E1AF-4E8A-7448-A968-D040E42C96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l="27150" r="27150"/>
          <a:stretch>
            <a:fillRect/>
          </a:stretch>
        </p:blipFill>
        <p:spPr>
          <a:xfrm>
            <a:off x="9920085" y="1962148"/>
            <a:ext cx="2271915" cy="3105152"/>
          </a:xfrm>
          <a:prstGeom prst="rect">
            <a:avLst/>
          </a:prstGeom>
        </p:spPr>
      </p:pic>
      <p:sp>
        <p:nvSpPr>
          <p:cNvPr id="6" name="Rectangle 5"/>
          <p:cNvSpPr/>
          <p:nvPr userDrawn="1"/>
        </p:nvSpPr>
        <p:spPr>
          <a:xfrm>
            <a:off x="5398599" y="1962149"/>
            <a:ext cx="2254552" cy="310515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7" name="Rectangle 6"/>
          <p:cNvSpPr/>
          <p:nvPr userDrawn="1"/>
        </p:nvSpPr>
        <p:spPr>
          <a:xfrm>
            <a:off x="7651491" y="1962149"/>
            <a:ext cx="2268595" cy="3105151"/>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Rectangle 7"/>
          <p:cNvSpPr/>
          <p:nvPr userDrawn="1"/>
        </p:nvSpPr>
        <p:spPr>
          <a:xfrm>
            <a:off x="9920085" y="1962149"/>
            <a:ext cx="2271915" cy="3105151"/>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0" name="Picture Placeholder 5">
            <a:extLst>
              <a:ext uri="{FF2B5EF4-FFF2-40B4-BE49-F238E27FC236}">
                <a16:creationId xmlns:a16="http://schemas.microsoft.com/office/drawing/2014/main" id="{EEB543B9-ACE5-5044-ACA8-2AE54DED0530}"/>
              </a:ext>
            </a:extLst>
          </p:cNvPr>
          <p:cNvPicPr>
            <a:picLocks noChangeAspect="1"/>
          </p:cNvPicPr>
          <p:nvPr userDrawn="1"/>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62150"/>
            <a:ext cx="5400259"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9" name="Rectangle 8"/>
          <p:cNvSpPr/>
          <p:nvPr userDrawn="1"/>
        </p:nvSpPr>
        <p:spPr>
          <a:xfrm>
            <a:off x="0" y="1962149"/>
            <a:ext cx="5400259"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59" y="2281352"/>
            <a:ext cx="3803068" cy="2373182"/>
          </a:xfrm>
          <a:prstGeom prst="rect">
            <a:avLst/>
          </a:prstGeom>
        </p:spPr>
      </p:pic>
    </p:spTree>
    <p:extLst>
      <p:ext uri="{BB962C8B-B14F-4D97-AF65-F5344CB8AC3E}">
        <p14:creationId xmlns:p14="http://schemas.microsoft.com/office/powerpoint/2010/main" val="3944025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ody Slide 6">
    <p:spTree>
      <p:nvGrpSpPr>
        <p:cNvPr id="1" name=""/>
        <p:cNvGrpSpPr/>
        <p:nvPr/>
      </p:nvGrpSpPr>
      <p:grpSpPr>
        <a:xfrm>
          <a:off x="0" y="0"/>
          <a:ext cx="0" cy="0"/>
          <a:chOff x="0" y="0"/>
          <a:chExt cx="0" cy="0"/>
        </a:xfrm>
      </p:grpSpPr>
      <p:sp>
        <p:nvSpPr>
          <p:cNvPr id="4" name="Rectangle 3"/>
          <p:cNvSpPr/>
          <p:nvPr userDrawn="1"/>
        </p:nvSpPr>
        <p:spPr>
          <a:xfrm>
            <a:off x="9405230" y="0"/>
            <a:ext cx="1150961" cy="6858000"/>
          </a:xfrm>
          <a:prstGeom prst="rect">
            <a:avLst/>
          </a:prstGeom>
          <a:solidFill>
            <a:srgbClr val="D2D755"/>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TextBox 5"/>
          <p:cNvSpPr txBox="1"/>
          <p:nvPr userDrawn="1"/>
        </p:nvSpPr>
        <p:spPr>
          <a:xfrm rot="5400000">
            <a:off x="7884073" y="2002071"/>
            <a:ext cx="4193273" cy="646331"/>
          </a:xfrm>
          <a:prstGeom prst="rect">
            <a:avLst/>
          </a:prstGeom>
          <a:noFill/>
        </p:spPr>
        <p:txBody>
          <a:bodyPr wrap="square" rtlCol="0">
            <a:spAutoFit/>
          </a:bodyPr>
          <a:lstStyle/>
          <a:p>
            <a:r>
              <a:rPr lang="en-US" sz="3600" b="0" dirty="0">
                <a:solidFill>
                  <a:schemeClr val="bg1"/>
                </a:solidFill>
                <a:latin typeface="+mj-lt"/>
              </a:rPr>
              <a:t>EDUCATORS</a:t>
            </a:r>
            <a:endParaRPr lang="en-US" sz="3000" b="0" dirty="0">
              <a:solidFill>
                <a:schemeClr val="bg1"/>
              </a:solidFill>
              <a:latin typeface="+mj-lt"/>
            </a:endParaRPr>
          </a:p>
        </p:txBody>
      </p:sp>
      <p:sp>
        <p:nvSpPr>
          <p:cNvPr id="7" name="Content Placeholder 2"/>
          <p:cNvSpPr>
            <a:spLocks noGrp="1"/>
          </p:cNvSpPr>
          <p:nvPr>
            <p:ph idx="1"/>
          </p:nvPr>
        </p:nvSpPr>
        <p:spPr>
          <a:xfrm>
            <a:off x="406400" y="1295400"/>
            <a:ext cx="8180925"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406400" y="228600"/>
            <a:ext cx="8180925"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9" name="Rectangle 8"/>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9"/>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71819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1942" y="5197871"/>
            <a:ext cx="7254240" cy="473464"/>
          </a:xfrm>
        </p:spPr>
        <p:txBody>
          <a:bodyPr>
            <a:noAutofit/>
          </a:bodyPr>
          <a:lstStyle>
            <a:lvl1pPr marL="0" indent="0" algn="ctr">
              <a:buNone/>
              <a:defRPr sz="24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 | Job Title</a:t>
            </a:r>
          </a:p>
          <a:p>
            <a:r>
              <a:rPr lang="en-US" dirty="0"/>
              <a:t> </a:t>
            </a:r>
          </a:p>
        </p:txBody>
      </p:sp>
      <p:sp>
        <p:nvSpPr>
          <p:cNvPr id="8" name="Rectangle 7">
            <a:extLst>
              <a:ext uri="{FF2B5EF4-FFF2-40B4-BE49-F238E27FC236}">
                <a16:creationId xmlns:a16="http://schemas.microsoft.com/office/drawing/2014/main" id="{70A20AE2-44F6-7046-960C-135BFC71EFF1}"/>
              </a:ext>
            </a:extLst>
          </p:cNvPr>
          <p:cNvSpPr/>
          <p:nvPr userDrawn="1"/>
        </p:nvSpPr>
        <p:spPr>
          <a:xfrm>
            <a:off x="0" y="-29624"/>
            <a:ext cx="12192000" cy="404730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lumMod val="95000"/>
                </a:srgbClr>
              </a:solidFill>
            </a:endParaRPr>
          </a:p>
        </p:txBody>
      </p:sp>
      <p:sp>
        <p:nvSpPr>
          <p:cNvPr id="9" name="Right Triangle 8">
            <a:extLst>
              <a:ext uri="{FF2B5EF4-FFF2-40B4-BE49-F238E27FC236}">
                <a16:creationId xmlns:a16="http://schemas.microsoft.com/office/drawing/2014/main" id="{7DD05290-EAE5-D44A-AEA4-33AC83930919}"/>
              </a:ext>
            </a:extLst>
          </p:cNvPr>
          <p:cNvSpPr/>
          <p:nvPr userDrawn="1"/>
        </p:nvSpPr>
        <p:spPr>
          <a:xfrm flipV="1">
            <a:off x="0" y="4011527"/>
            <a:ext cx="12378519" cy="165365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962" y="375185"/>
            <a:ext cx="6305523" cy="3934758"/>
          </a:xfrm>
          <a:prstGeom prst="rect">
            <a:avLst/>
          </a:prstGeom>
        </p:spPr>
      </p:pic>
      <p:sp>
        <p:nvSpPr>
          <p:cNvPr id="4" name="TextBox 3"/>
          <p:cNvSpPr txBox="1"/>
          <p:nvPr userDrawn="1"/>
        </p:nvSpPr>
        <p:spPr>
          <a:xfrm>
            <a:off x="4193699" y="3229009"/>
            <a:ext cx="5046453" cy="338554"/>
          </a:xfrm>
          <a:prstGeom prst="rect">
            <a:avLst/>
          </a:prstGeom>
          <a:noFill/>
        </p:spPr>
        <p:txBody>
          <a:bodyPr wrap="square" rtlCol="0">
            <a:spAutoFit/>
          </a:bodyPr>
          <a:lstStyle/>
          <a:p>
            <a:r>
              <a:rPr lang="en-US" sz="1600" dirty="0">
                <a:solidFill>
                  <a:srgbClr val="1D376C"/>
                </a:solidFill>
              </a:rPr>
              <a:t>We will set all students on a path to success. </a:t>
            </a:r>
          </a:p>
        </p:txBody>
      </p:sp>
      <p:sp>
        <p:nvSpPr>
          <p:cNvPr id="6" name="Text Placeholder 5"/>
          <p:cNvSpPr>
            <a:spLocks noGrp="1"/>
          </p:cNvSpPr>
          <p:nvPr>
            <p:ph type="body" sz="quarter" idx="10" hasCustomPrompt="1"/>
          </p:nvPr>
        </p:nvSpPr>
        <p:spPr>
          <a:xfrm>
            <a:off x="4661942" y="5893245"/>
            <a:ext cx="7254240" cy="431800"/>
          </a:xfrm>
        </p:spPr>
        <p:txBody>
          <a:bodyPr/>
          <a:lstStyle>
            <a:lvl1pPr marL="0" marR="0" indent="0" algn="ctr"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sz="2400"/>
            </a:lvl1pPr>
          </a:lstStyle>
          <a:p>
            <a:pPr marL="0" marR="0" lvl="0" indent="0" algn="l"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dirty="0"/>
              <a:t>		Team/Office/Division Name | Date</a:t>
            </a:r>
          </a:p>
          <a:p>
            <a:pPr lvl="0"/>
            <a:endParaRPr lang="en-US" dirty="0"/>
          </a:p>
        </p:txBody>
      </p:sp>
    </p:spTree>
    <p:extLst>
      <p:ext uri="{BB962C8B-B14F-4D97-AF65-F5344CB8AC3E}">
        <p14:creationId xmlns:p14="http://schemas.microsoft.com/office/powerpoint/2010/main" val="3203399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quired">
    <p:spTree>
      <p:nvGrpSpPr>
        <p:cNvPr id="1" name=""/>
        <p:cNvGrpSpPr/>
        <p:nvPr/>
      </p:nvGrpSpPr>
      <p:grpSpPr>
        <a:xfrm>
          <a:off x="0" y="0"/>
          <a:ext cx="0" cy="0"/>
          <a:chOff x="0" y="0"/>
          <a:chExt cx="0" cy="0"/>
        </a:xfrm>
      </p:grpSpPr>
      <p:sp>
        <p:nvSpPr>
          <p:cNvPr id="61" name="Rectangle 60"/>
          <p:cNvSpPr/>
          <p:nvPr userDrawn="1"/>
        </p:nvSpPr>
        <p:spPr>
          <a:xfrm>
            <a:off x="-17" y="-17712"/>
            <a:ext cx="6096016" cy="3518205"/>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2" name="Picture 61">
            <a:extLst>
              <a:ext uri="{FF2B5EF4-FFF2-40B4-BE49-F238E27FC236}">
                <a16:creationId xmlns:a16="http://schemas.microsoft.com/office/drawing/2014/main" id="{1D1A9CA8-AE56-EB4D-B73C-C0C09231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155" y="564783"/>
            <a:ext cx="3623672" cy="2249595"/>
          </a:xfrm>
          <a:prstGeom prst="rect">
            <a:avLst/>
          </a:prstGeom>
        </p:spPr>
      </p:pic>
      <p:pic>
        <p:nvPicPr>
          <p:cNvPr id="63" name="Picture Placeholder 4">
            <a:extLst>
              <a:ext uri="{FF2B5EF4-FFF2-40B4-BE49-F238E27FC236}">
                <a16:creationId xmlns:a16="http://schemas.microsoft.com/office/drawing/2014/main" id="{D623053C-DC25-D947-9E33-5F6F307A23F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66" name="Rectangle 65"/>
          <p:cNvSpPr/>
          <p:nvPr userDrawn="1"/>
        </p:nvSpPr>
        <p:spPr>
          <a:xfrm>
            <a:off x="6096000" y="-17713"/>
            <a:ext cx="6096001" cy="3518205"/>
          </a:xfrm>
          <a:prstGeom prst="rect">
            <a:avLst/>
          </a:prstGeom>
          <a:solidFill>
            <a:srgbClr val="E8772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7" name="Rectangle 66"/>
          <p:cNvSpPr/>
          <p:nvPr userDrawn="1"/>
        </p:nvSpPr>
        <p:spPr>
          <a:xfrm>
            <a:off x="-10960" y="3488290"/>
            <a:ext cx="6106959" cy="3369710"/>
          </a:xfrm>
          <a:prstGeom prst="rect">
            <a:avLst/>
          </a:prstGeom>
          <a:solidFill>
            <a:srgbClr val="2DCCD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8" name="Rectangle 67"/>
          <p:cNvSpPr/>
          <p:nvPr userDrawn="1"/>
        </p:nvSpPr>
        <p:spPr>
          <a:xfrm>
            <a:off x="6096002" y="3493008"/>
            <a:ext cx="6096000" cy="3382704"/>
          </a:xfrm>
          <a:prstGeom prst="rect">
            <a:avLst/>
          </a:prstGeom>
          <a:solidFill>
            <a:srgbClr val="D2D75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69" name="Straight Connector 68"/>
          <p:cNvCxnSpPr/>
          <p:nvPr userDrawn="1"/>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p:cNvSpPr>
          <p:nvPr userDrawn="1"/>
        </p:nvSpPr>
        <p:spPr bwMode="auto">
          <a:xfrm>
            <a:off x="828295" y="3629576"/>
            <a:ext cx="3837432"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4572000">
              <a:lnSpc>
                <a:spcPts val="7400"/>
              </a:lnSpc>
            </a:pPr>
            <a:r>
              <a:rPr lang="en-US" sz="2800" b="1" spc="800" dirty="0">
                <a:solidFill>
                  <a:srgbClr val="FFFFFF"/>
                </a:solidFill>
                <a:ea typeface="Open Sans" panose="020B0606030504020204" pitchFamily="34" charset="0"/>
                <a:cs typeface="Open Sans" panose="020B0606030504020204" pitchFamily="34" charset="0"/>
                <a:sym typeface="Bebas Neue" charset="0"/>
              </a:rPr>
              <a:t>WHOLE CHILD</a:t>
            </a:r>
          </a:p>
        </p:txBody>
      </p:sp>
      <p:sp>
        <p:nvSpPr>
          <p:cNvPr id="71" name="TextBox 70"/>
          <p:cNvSpPr txBox="1"/>
          <p:nvPr userDrawn="1"/>
        </p:nvSpPr>
        <p:spPr>
          <a:xfrm>
            <a:off x="502162" y="4824041"/>
            <a:ext cx="4489698" cy="2062103"/>
          </a:xfrm>
          <a:prstGeom prst="rect">
            <a:avLst/>
          </a:prstGeom>
          <a:noFill/>
        </p:spPr>
        <p:txBody>
          <a:bodyPr wrap="square" rtlCol="0" anchor="t" anchorCtr="1">
            <a:spAutoFit/>
          </a:bodyPr>
          <a:lstStyle/>
          <a:p>
            <a:pPr algn="ctr"/>
            <a:r>
              <a:rPr lang="en-US" sz="2000" b="1" dirty="0">
                <a:solidFill>
                  <a:srgbClr val="FFFFFF"/>
                </a:solidFill>
                <a:ea typeface="Open Sans" panose="020B0606030504020204" pitchFamily="34" charset="0"/>
                <a:cs typeface="Open Sans" panose="020B0606030504020204" pitchFamily="34" charset="0"/>
              </a:rPr>
              <a:t>TENNESSEE PUBLIC SCHOOLS WILL BE EQUIPPED TO SERVE THE ACADEMIC AND NON-ACADEMIC NEEDS OF ALL STUDENTS</a:t>
            </a:r>
          </a:p>
          <a:p>
            <a:pPr algn="ctr"/>
            <a:br>
              <a:rPr lang="en-US" sz="2400" b="1" dirty="0">
                <a:solidFill>
                  <a:srgbClr val="FFFFFF"/>
                </a:solidFill>
                <a:ea typeface="Open Sans" panose="020B0606030504020204" pitchFamily="34" charset="0"/>
                <a:cs typeface="Open Sans" panose="020B0606030504020204" pitchFamily="34" charset="0"/>
              </a:rPr>
            </a:br>
            <a:endParaRPr lang="en-US" sz="2400" b="1" dirty="0">
              <a:solidFill>
                <a:srgbClr val="FFFFFF"/>
              </a:solidFill>
              <a:ea typeface="Open Sans" panose="020B0606030504020204" pitchFamily="34" charset="0"/>
              <a:cs typeface="Open Sans" panose="020B0606030504020204" pitchFamily="34" charset="0"/>
            </a:endParaRPr>
          </a:p>
        </p:txBody>
      </p:sp>
      <p:cxnSp>
        <p:nvCxnSpPr>
          <p:cNvPr id="72" name="Straight Connector 71"/>
          <p:cNvCxnSpPr/>
          <p:nvPr userDrawn="1"/>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p:cNvSpPr>
          <p:nvPr userDrawn="1"/>
        </p:nvSpPr>
        <p:spPr bwMode="auto">
          <a:xfrm>
            <a:off x="7708750" y="253888"/>
            <a:ext cx="2992037"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rgbClr val="FFFFFF"/>
                </a:solidFill>
                <a:ea typeface="Open Sans" panose="020B0606030504020204" pitchFamily="34" charset="0"/>
                <a:cs typeface="Open Sans" panose="020B0606030504020204" pitchFamily="34" charset="0"/>
                <a:sym typeface="Bebas Neue" charset="0"/>
              </a:rPr>
              <a:t>ACADEMICS</a:t>
            </a:r>
          </a:p>
        </p:txBody>
      </p:sp>
      <p:sp>
        <p:nvSpPr>
          <p:cNvPr id="74" name="TextBox 73"/>
          <p:cNvSpPr txBox="1"/>
          <p:nvPr userDrawn="1"/>
        </p:nvSpPr>
        <p:spPr>
          <a:xfrm>
            <a:off x="6816847" y="1516706"/>
            <a:ext cx="4654306" cy="1323439"/>
          </a:xfrm>
          <a:prstGeom prst="rect">
            <a:avLst/>
          </a:prstGeom>
          <a:noFill/>
        </p:spPr>
        <p:txBody>
          <a:bodyPr wrap="square" rtlCol="0" anchor="t" anchorCtr="1">
            <a:spAutoFit/>
          </a:bodyPr>
          <a:lstStyle/>
          <a:p>
            <a:pPr algn="ctr"/>
            <a:r>
              <a:rPr lang="en-US" sz="2000" b="1" dirty="0">
                <a:solidFill>
                  <a:srgbClr val="FFFFFF"/>
                </a:solidFill>
                <a:ea typeface="Open Sans" panose="020B0606030504020204" pitchFamily="34" charset="0"/>
                <a:cs typeface="Open Sans" panose="020B0606030504020204" pitchFamily="34" charset="0"/>
              </a:rPr>
              <a:t>ALL TENNESSEE STUDENTS WILL HAVE ACCESS TO A HIGH-QUALITY EDUCATION, NO MATTER WHERE THEY LIVE</a:t>
            </a:r>
          </a:p>
        </p:txBody>
      </p:sp>
      <p:cxnSp>
        <p:nvCxnSpPr>
          <p:cNvPr id="75" name="Straight Connector 74"/>
          <p:cNvCxnSpPr/>
          <p:nvPr userDrawn="1"/>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a:spLocks/>
          </p:cNvSpPr>
          <p:nvPr userDrawn="1"/>
        </p:nvSpPr>
        <p:spPr bwMode="auto">
          <a:xfrm>
            <a:off x="7626854" y="3475296"/>
            <a:ext cx="3034292"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rgbClr val="FFFFFF"/>
                </a:solidFill>
                <a:ea typeface="Open Sans" panose="020B0606030504020204" pitchFamily="34" charset="0"/>
                <a:cs typeface="Open Sans" panose="020B0606030504020204" pitchFamily="34" charset="0"/>
                <a:sym typeface="Bebas Neue" charset="0"/>
              </a:rPr>
              <a:t>EDUCATORS</a:t>
            </a:r>
          </a:p>
        </p:txBody>
      </p:sp>
      <p:sp>
        <p:nvSpPr>
          <p:cNvPr id="77" name="TextBox 76"/>
          <p:cNvSpPr txBox="1"/>
          <p:nvPr userDrawn="1"/>
        </p:nvSpPr>
        <p:spPr>
          <a:xfrm>
            <a:off x="6769702" y="4824041"/>
            <a:ext cx="4560038" cy="2616101"/>
          </a:xfrm>
          <a:prstGeom prst="rect">
            <a:avLst/>
          </a:prstGeom>
          <a:noFill/>
        </p:spPr>
        <p:txBody>
          <a:bodyPr wrap="square" rtlCol="0" anchor="t" anchorCtr="1">
            <a:spAutoFit/>
          </a:bodyPr>
          <a:lstStyle/>
          <a:p>
            <a:pPr algn="ctr"/>
            <a:r>
              <a:rPr lang="en-US" sz="2000" b="1" dirty="0">
                <a:solidFill>
                  <a:srgbClr val="FFFFFF"/>
                </a:solidFill>
                <a:ea typeface="Open Sans" panose="020B0606030504020204" pitchFamily="34" charset="0"/>
                <a:cs typeface="Open Sans" panose="020B0606030504020204" pitchFamily="34" charset="0"/>
              </a:rPr>
              <a:t>TENNESSEE WILL SET A NEW PATH FOR THE EDUCATION PROFESSION AND BE THE TOP STATE TO BECOME AND REMAIN A TEACHER AND LEADER</a:t>
            </a:r>
          </a:p>
          <a:p>
            <a:pPr algn="ctr"/>
            <a:br>
              <a:rPr lang="en-US" sz="3200" b="1" dirty="0">
                <a:solidFill>
                  <a:srgbClr val="FFFFFF"/>
                </a:solidFill>
                <a:ea typeface="Open Sans" panose="020B0606030504020204" pitchFamily="34" charset="0"/>
                <a:cs typeface="Open Sans" panose="020B0606030504020204" pitchFamily="34" charset="0"/>
              </a:rPr>
            </a:br>
            <a:endParaRPr lang="en-US" sz="3200" b="1" dirty="0">
              <a:solidFill>
                <a:srgbClr val="FFFFFF"/>
              </a:solidFill>
              <a:ea typeface="Open Sans" panose="020B0606030504020204" pitchFamily="34" charset="0"/>
              <a:cs typeface="Open Sans" panose="020B0606030504020204" pitchFamily="34" charset="0"/>
            </a:endParaRPr>
          </a:p>
        </p:txBody>
      </p:sp>
      <p:cxnSp>
        <p:nvCxnSpPr>
          <p:cNvPr id="78" name="Straight Connector 77"/>
          <p:cNvCxnSpPr/>
          <p:nvPr userDrawn="1"/>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413" y="6317762"/>
            <a:ext cx="1162104" cy="459650"/>
          </a:xfrm>
          <a:prstGeom prst="rect">
            <a:avLst/>
          </a:prstGeom>
        </p:spPr>
      </p:pic>
      <p:sp>
        <p:nvSpPr>
          <p:cNvPr id="2" name="TextBox 1"/>
          <p:cNvSpPr txBox="1"/>
          <p:nvPr userDrawn="1"/>
        </p:nvSpPr>
        <p:spPr>
          <a:xfrm>
            <a:off x="2151540" y="2164742"/>
            <a:ext cx="2869922" cy="246221"/>
          </a:xfrm>
          <a:prstGeom prst="rect">
            <a:avLst/>
          </a:prstGeom>
          <a:noFill/>
        </p:spPr>
        <p:txBody>
          <a:bodyPr wrap="square" rtlCol="0">
            <a:spAutoFit/>
          </a:bodyPr>
          <a:lstStyle/>
          <a:p>
            <a:r>
              <a:rPr lang="en-US" sz="1000" dirty="0">
                <a:solidFill>
                  <a:srgbClr val="FFFFFF"/>
                </a:solidFill>
              </a:rPr>
              <a:t>We will set all students on a path to success. </a:t>
            </a:r>
          </a:p>
        </p:txBody>
      </p:sp>
    </p:spTree>
    <p:extLst>
      <p:ext uri="{BB962C8B-B14F-4D97-AF65-F5344CB8AC3E}">
        <p14:creationId xmlns:p14="http://schemas.microsoft.com/office/powerpoint/2010/main" val="615595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eory of Action">
    <p:spTree>
      <p:nvGrpSpPr>
        <p:cNvPr id="1" name=""/>
        <p:cNvGrpSpPr/>
        <p:nvPr/>
      </p:nvGrpSpPr>
      <p:grpSpPr>
        <a:xfrm>
          <a:off x="0" y="0"/>
          <a:ext cx="0" cy="0"/>
          <a:chOff x="0" y="0"/>
          <a:chExt cx="0" cy="0"/>
        </a:xfrm>
      </p:grpSpPr>
      <p:sp>
        <p:nvSpPr>
          <p:cNvPr id="3" name="TextBox 2"/>
          <p:cNvSpPr txBox="1"/>
          <p:nvPr userDrawn="1"/>
        </p:nvSpPr>
        <p:spPr>
          <a:xfrm>
            <a:off x="3665469" y="72592"/>
            <a:ext cx="4355959" cy="646313"/>
          </a:xfrm>
          <a:prstGeom prst="rect">
            <a:avLst/>
          </a:prstGeom>
          <a:noFill/>
        </p:spPr>
        <p:txBody>
          <a:bodyPr wrap="square" lIns="91422" tIns="45711" rIns="91422" bIns="45711" rtlCol="0">
            <a:spAutoFit/>
          </a:bodyPr>
          <a:lstStyle/>
          <a:p>
            <a:pPr algn="ctr"/>
            <a:r>
              <a:rPr lang="en-US" sz="3600" b="1" dirty="0">
                <a:solidFill>
                  <a:srgbClr val="75787B"/>
                </a:solidFill>
                <a:latin typeface="PermianSlabSerifTypeface" panose="02000000000000000000" pitchFamily="50" charset="0"/>
                <a:ea typeface="Open Sans" panose="020B0606030504020204" pitchFamily="34" charset="0"/>
                <a:cs typeface="Open Sans" panose="020B0606030504020204" pitchFamily="34" charset="0"/>
              </a:rPr>
              <a:t>Theory of Action</a:t>
            </a:r>
            <a:endParaRPr lang="id-ID" sz="3600" b="1" dirty="0">
              <a:solidFill>
                <a:srgbClr val="75787B"/>
              </a:solidFill>
              <a:latin typeface="PermianSlabSerifTypeface" panose="02000000000000000000" pitchFamily="50" charset="0"/>
              <a:ea typeface="Open Sans" panose="020B0606030504020204" pitchFamily="34" charset="0"/>
              <a:cs typeface="Open Sans" panose="020B0606030504020204" pitchFamily="34" charset="0"/>
            </a:endParaRPr>
          </a:p>
        </p:txBody>
      </p:sp>
      <p:sp>
        <p:nvSpPr>
          <p:cNvPr id="4" name="Subtitle 2"/>
          <p:cNvSpPr txBox="1">
            <a:spLocks/>
          </p:cNvSpPr>
          <p:nvPr userDrawn="1"/>
        </p:nvSpPr>
        <p:spPr>
          <a:xfrm>
            <a:off x="1091598" y="628783"/>
            <a:ext cx="9503703" cy="117987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dirty="0">
                <a:solidFill>
                  <a:srgbClr val="75787B"/>
                </a:solidFill>
                <a:latin typeface="PermianSlabSerifTypeface" panose="02000000000000000000" pitchFamily="2" charset="0"/>
                <a:cs typeface="Lato Light"/>
              </a:rPr>
              <a:t>The department will create meaningful and lasting change </a:t>
            </a:r>
          </a:p>
          <a:p>
            <a:r>
              <a:rPr lang="en-US" dirty="0">
                <a:solidFill>
                  <a:srgbClr val="75787B"/>
                </a:solidFill>
                <a:latin typeface="PermianSlabSerifTypeface" panose="02000000000000000000" pitchFamily="2" charset="0"/>
                <a:cs typeface="Lato Light"/>
              </a:rPr>
              <a:t>for students in Tennessee through: </a:t>
            </a:r>
          </a:p>
        </p:txBody>
      </p:sp>
      <p:sp>
        <p:nvSpPr>
          <p:cNvPr id="5" name="TextBox 4"/>
          <p:cNvSpPr txBox="1"/>
          <p:nvPr userDrawn="1"/>
        </p:nvSpPr>
        <p:spPr>
          <a:xfrm>
            <a:off x="8783720" y="4919353"/>
            <a:ext cx="1095418"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Engage</a:t>
            </a:r>
            <a:endParaRPr lang="id-ID" sz="1600" b="1" dirty="0">
              <a:solidFill>
                <a:srgbClr val="445469"/>
              </a:solidFill>
              <a:ea typeface="Open Sans" panose="020B0606030504020204" pitchFamily="34" charset="0"/>
              <a:cs typeface="Open Sans" panose="020B0606030504020204" pitchFamily="34" charset="0"/>
            </a:endParaRPr>
          </a:p>
        </p:txBody>
      </p:sp>
      <p:sp>
        <p:nvSpPr>
          <p:cNvPr id="6" name="TextBox 5"/>
          <p:cNvSpPr txBox="1"/>
          <p:nvPr userDrawn="1"/>
        </p:nvSpPr>
        <p:spPr>
          <a:xfrm>
            <a:off x="8726351" y="5150173"/>
            <a:ext cx="3465649"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Authentically engage with stakeholders to measure what is and isn’t working.</a:t>
            </a:r>
          </a:p>
        </p:txBody>
      </p:sp>
      <p:sp>
        <p:nvSpPr>
          <p:cNvPr id="7" name="Rectangle 6"/>
          <p:cNvSpPr/>
          <p:nvPr userDrawn="1"/>
        </p:nvSpPr>
        <p:spPr>
          <a:xfrm flipV="1">
            <a:off x="8950444" y="6358886"/>
            <a:ext cx="3017462" cy="73098"/>
          </a:xfrm>
          <a:prstGeom prst="rect">
            <a:avLst/>
          </a:prstGeom>
          <a:solidFill>
            <a:srgbClr val="FFFFFF">
              <a:lumMod val="85000"/>
            </a:srgbClr>
          </a:solidFill>
          <a:ln w="6350" cap="flat" cmpd="sng" algn="ctr">
            <a:noFill/>
            <a:prstDash val="solid"/>
            <a:miter lim="800000"/>
          </a:ln>
          <a:effectLst/>
        </p:spPr>
        <p:txBody>
          <a:bodyPr rtlCol="0" anchor="ctr"/>
          <a:lstStyle/>
          <a:p>
            <a:pPr algn="ctr" defTabSz="1828434">
              <a:defRPr/>
            </a:pPr>
            <a:endParaRPr lang="en-US" sz="2000" kern="0">
              <a:solidFill>
                <a:srgbClr val="FFFFFF"/>
              </a:solidFill>
              <a:latin typeface="Lato Light"/>
            </a:endParaRPr>
          </a:p>
        </p:txBody>
      </p:sp>
      <p:sp>
        <p:nvSpPr>
          <p:cNvPr id="8" name="TextBox 7"/>
          <p:cNvSpPr txBox="1"/>
          <p:nvPr userDrawn="1"/>
        </p:nvSpPr>
        <p:spPr>
          <a:xfrm>
            <a:off x="4994642" y="4839760"/>
            <a:ext cx="1252512"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Capacity</a:t>
            </a:r>
            <a:endParaRPr lang="id-ID" sz="1600" b="1" dirty="0">
              <a:solidFill>
                <a:srgbClr val="445469"/>
              </a:solidFill>
              <a:ea typeface="Open Sans" panose="020B0606030504020204" pitchFamily="34" charset="0"/>
              <a:cs typeface="Open Sans" panose="020B0606030504020204" pitchFamily="34" charset="0"/>
            </a:endParaRPr>
          </a:p>
        </p:txBody>
      </p:sp>
      <p:sp>
        <p:nvSpPr>
          <p:cNvPr id="9" name="TextBox 8"/>
          <p:cNvSpPr txBox="1"/>
          <p:nvPr userDrawn="1"/>
        </p:nvSpPr>
        <p:spPr>
          <a:xfrm>
            <a:off x="4937546" y="5150173"/>
            <a:ext cx="3270849" cy="1304936"/>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Build district capacity and consider the needs and realities of each district in our work.</a:t>
            </a:r>
          </a:p>
        </p:txBody>
      </p:sp>
      <p:sp>
        <p:nvSpPr>
          <p:cNvPr id="10" name="Rectangle 9"/>
          <p:cNvSpPr/>
          <p:nvPr userDrawn="1"/>
        </p:nvSpPr>
        <p:spPr>
          <a:xfrm flipV="1">
            <a:off x="5148017" y="6352925"/>
            <a:ext cx="3063947" cy="69076"/>
          </a:xfrm>
          <a:prstGeom prst="rect">
            <a:avLst/>
          </a:prstGeom>
          <a:solidFill>
            <a:srgbClr val="557879"/>
          </a:solidFill>
          <a:ln w="6350" cap="flat" cmpd="sng" algn="ctr">
            <a:noFill/>
            <a:prstDash val="solid"/>
            <a:miter lim="800000"/>
          </a:ln>
          <a:effectLst/>
        </p:spPr>
        <p:txBody>
          <a:bodyPr rtlCol="0" anchor="ctr"/>
          <a:lstStyle/>
          <a:p>
            <a:pPr algn="ctr" defTabSz="1828434">
              <a:defRPr/>
            </a:pPr>
            <a:endParaRPr lang="en-US" sz="1600" kern="0">
              <a:solidFill>
                <a:srgbClr val="FFFFFF"/>
              </a:solidFill>
              <a:latin typeface="Lato Light"/>
            </a:endParaRPr>
          </a:p>
        </p:txBody>
      </p:sp>
      <p:sp>
        <p:nvSpPr>
          <p:cNvPr id="11" name="TextBox 10"/>
          <p:cNvSpPr txBox="1"/>
          <p:nvPr userDrawn="1"/>
        </p:nvSpPr>
        <p:spPr>
          <a:xfrm>
            <a:off x="8797628" y="1765253"/>
            <a:ext cx="1048930"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Access</a:t>
            </a:r>
            <a:endParaRPr lang="id-ID" sz="1600" b="1" dirty="0">
              <a:solidFill>
                <a:srgbClr val="445469"/>
              </a:solidFill>
              <a:ea typeface="Open Sans" panose="020B0606030504020204" pitchFamily="34" charset="0"/>
              <a:cs typeface="Open Sans" panose="020B0606030504020204" pitchFamily="34" charset="0"/>
            </a:endParaRPr>
          </a:p>
        </p:txBody>
      </p:sp>
      <p:sp>
        <p:nvSpPr>
          <p:cNvPr id="12" name="TextBox 11"/>
          <p:cNvSpPr txBox="1"/>
          <p:nvPr userDrawn="1"/>
        </p:nvSpPr>
        <p:spPr>
          <a:xfrm>
            <a:off x="8766214" y="2016249"/>
            <a:ext cx="3465649" cy="763250"/>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Focus on rigorous academic expectations for all children.</a:t>
            </a:r>
          </a:p>
        </p:txBody>
      </p:sp>
      <p:sp>
        <p:nvSpPr>
          <p:cNvPr id="13" name="Rectangle 12"/>
          <p:cNvSpPr/>
          <p:nvPr userDrawn="1"/>
        </p:nvSpPr>
        <p:spPr>
          <a:xfrm flipV="1">
            <a:off x="8950444" y="2957595"/>
            <a:ext cx="3017462" cy="74806"/>
          </a:xfrm>
          <a:prstGeom prst="rect">
            <a:avLst/>
          </a:prstGeom>
          <a:solidFill>
            <a:srgbClr val="D9D952"/>
          </a:solidFill>
          <a:ln w="6350" cap="flat" cmpd="sng" algn="ctr">
            <a:noFill/>
            <a:prstDash val="solid"/>
            <a:miter lim="800000"/>
          </a:ln>
          <a:effectLst/>
        </p:spPr>
        <p:txBody>
          <a:bodyPr rtlCol="0" anchor="ctr"/>
          <a:lstStyle/>
          <a:p>
            <a:pPr algn="ctr" defTabSz="1828434">
              <a:defRPr/>
            </a:pPr>
            <a:endParaRPr lang="en-US" sz="2000" kern="0">
              <a:solidFill>
                <a:srgbClr val="FFFFFF"/>
              </a:solidFill>
              <a:latin typeface="Lato Light"/>
            </a:endParaRPr>
          </a:p>
        </p:txBody>
      </p:sp>
      <p:sp>
        <p:nvSpPr>
          <p:cNvPr id="14" name="TextBox 13"/>
          <p:cNvSpPr txBox="1"/>
          <p:nvPr userDrawn="1"/>
        </p:nvSpPr>
        <p:spPr>
          <a:xfrm>
            <a:off x="4937546" y="1748844"/>
            <a:ext cx="1646851"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Foundations</a:t>
            </a:r>
            <a:endParaRPr lang="id-ID" sz="1600" b="1" dirty="0">
              <a:solidFill>
                <a:srgbClr val="445469"/>
              </a:solidFill>
              <a:ea typeface="Open Sans" panose="020B0606030504020204" pitchFamily="34" charset="0"/>
              <a:cs typeface="Open Sans" panose="020B0606030504020204" pitchFamily="34" charset="0"/>
            </a:endParaRPr>
          </a:p>
        </p:txBody>
      </p:sp>
      <p:sp>
        <p:nvSpPr>
          <p:cNvPr id="15" name="TextBox 14"/>
          <p:cNvSpPr txBox="1"/>
          <p:nvPr userDrawn="1"/>
        </p:nvSpPr>
        <p:spPr>
          <a:xfrm>
            <a:off x="4926438" y="1999279"/>
            <a:ext cx="3832733"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Build upon the commitment to standards, assessment, accountability, and evaluation.</a:t>
            </a:r>
          </a:p>
        </p:txBody>
      </p:sp>
      <p:sp>
        <p:nvSpPr>
          <p:cNvPr id="16" name="Rectangle 15"/>
          <p:cNvSpPr/>
          <p:nvPr userDrawn="1"/>
        </p:nvSpPr>
        <p:spPr>
          <a:xfrm flipV="1">
            <a:off x="5151157" y="2960508"/>
            <a:ext cx="3015131" cy="75237"/>
          </a:xfrm>
          <a:prstGeom prst="rect">
            <a:avLst/>
          </a:prstGeom>
          <a:solidFill>
            <a:srgbClr val="6FCCD1"/>
          </a:solidFill>
          <a:ln w="6350" cap="flat" cmpd="sng" algn="ctr">
            <a:noFill/>
            <a:prstDash val="solid"/>
            <a:miter lim="800000"/>
          </a:ln>
          <a:effectLst/>
        </p:spPr>
        <p:txBody>
          <a:bodyPr rtlCol="0" anchor="ctr"/>
          <a:lstStyle/>
          <a:p>
            <a:pPr algn="ctr" defTabSz="1828434">
              <a:defRPr/>
            </a:pPr>
            <a:endParaRPr lang="en-US" sz="1600" kern="0">
              <a:solidFill>
                <a:srgbClr val="FFFFFF"/>
              </a:solidFill>
              <a:latin typeface="Lato Light"/>
            </a:endParaRPr>
          </a:p>
        </p:txBody>
      </p:sp>
      <p:sp>
        <p:nvSpPr>
          <p:cNvPr id="17" name="TextBox 16"/>
          <p:cNvSpPr txBox="1"/>
          <p:nvPr userDrawn="1"/>
        </p:nvSpPr>
        <p:spPr>
          <a:xfrm>
            <a:off x="8812517" y="3244541"/>
            <a:ext cx="1193201"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Pipeline</a:t>
            </a:r>
            <a:endParaRPr lang="id-ID" sz="1600" b="1" dirty="0">
              <a:solidFill>
                <a:srgbClr val="445469"/>
              </a:solidFill>
              <a:ea typeface="Open Sans" panose="020B0606030504020204" pitchFamily="34" charset="0"/>
              <a:cs typeface="Open Sans" panose="020B0606030504020204" pitchFamily="34" charset="0"/>
            </a:endParaRPr>
          </a:p>
        </p:txBody>
      </p:sp>
      <p:sp>
        <p:nvSpPr>
          <p:cNvPr id="18" name="TextBox 17"/>
          <p:cNvSpPr txBox="1"/>
          <p:nvPr userDrawn="1"/>
        </p:nvSpPr>
        <p:spPr>
          <a:xfrm>
            <a:off x="8766214" y="3492331"/>
            <a:ext cx="3465649"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Build and maintain a strong educator pipeline and retention strategy.</a:t>
            </a:r>
          </a:p>
        </p:txBody>
      </p:sp>
      <p:sp>
        <p:nvSpPr>
          <p:cNvPr id="19" name="Rectangle 18"/>
          <p:cNvSpPr/>
          <p:nvPr userDrawn="1"/>
        </p:nvSpPr>
        <p:spPr>
          <a:xfrm flipV="1">
            <a:off x="8962197" y="4551908"/>
            <a:ext cx="3103603" cy="74637"/>
          </a:xfrm>
          <a:prstGeom prst="rect">
            <a:avLst/>
          </a:prstGeom>
          <a:solidFill>
            <a:srgbClr val="EB3732"/>
          </a:solidFill>
          <a:ln w="6350" cap="flat" cmpd="sng" algn="ctr">
            <a:noFill/>
            <a:prstDash val="solid"/>
            <a:miter lim="800000"/>
          </a:ln>
          <a:effectLst/>
        </p:spPr>
        <p:txBody>
          <a:bodyPr rtlCol="0" anchor="ctr"/>
          <a:lstStyle/>
          <a:p>
            <a:pPr algn="ctr" defTabSz="1828434">
              <a:defRPr/>
            </a:pPr>
            <a:endParaRPr lang="en-US" sz="2000" kern="0">
              <a:solidFill>
                <a:srgbClr val="FFFFFF"/>
              </a:solidFill>
              <a:latin typeface="Lato Light"/>
            </a:endParaRPr>
          </a:p>
        </p:txBody>
      </p:sp>
      <p:sp>
        <p:nvSpPr>
          <p:cNvPr id="20" name="TextBox 19"/>
          <p:cNvSpPr txBox="1"/>
          <p:nvPr userDrawn="1"/>
        </p:nvSpPr>
        <p:spPr>
          <a:xfrm>
            <a:off x="4939338" y="3298232"/>
            <a:ext cx="1289381"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Supports</a:t>
            </a:r>
            <a:endParaRPr lang="id-ID" sz="1600" b="1" dirty="0">
              <a:solidFill>
                <a:srgbClr val="445469"/>
              </a:solidFill>
              <a:ea typeface="Open Sans" panose="020B0606030504020204" pitchFamily="34" charset="0"/>
              <a:cs typeface="Open Sans" panose="020B0606030504020204" pitchFamily="34" charset="0"/>
            </a:endParaRPr>
          </a:p>
        </p:txBody>
      </p:sp>
      <p:sp>
        <p:nvSpPr>
          <p:cNvPr id="21" name="TextBox 20"/>
          <p:cNvSpPr txBox="1"/>
          <p:nvPr userDrawn="1"/>
        </p:nvSpPr>
        <p:spPr>
          <a:xfrm>
            <a:off x="4925310" y="3581015"/>
            <a:ext cx="3240978"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Provide whole child supports for schools, teachers, and families.</a:t>
            </a:r>
          </a:p>
        </p:txBody>
      </p:sp>
      <p:sp>
        <p:nvSpPr>
          <p:cNvPr id="22" name="Rectangle 21"/>
          <p:cNvSpPr/>
          <p:nvPr userDrawn="1"/>
        </p:nvSpPr>
        <p:spPr>
          <a:xfrm flipV="1">
            <a:off x="5148017" y="4542845"/>
            <a:ext cx="3063947" cy="72263"/>
          </a:xfrm>
          <a:prstGeom prst="rect">
            <a:avLst/>
          </a:prstGeom>
          <a:solidFill>
            <a:srgbClr val="F07F3A"/>
          </a:solidFill>
          <a:ln w="6350" cap="flat" cmpd="sng" algn="ctr">
            <a:noFill/>
            <a:prstDash val="solid"/>
            <a:miter lim="800000"/>
          </a:ln>
          <a:effectLst/>
        </p:spPr>
        <p:txBody>
          <a:bodyPr rtlCol="0" anchor="ctr"/>
          <a:lstStyle/>
          <a:p>
            <a:pPr algn="ctr" defTabSz="1828434">
              <a:defRPr/>
            </a:pPr>
            <a:endParaRPr lang="en-US" sz="1600" kern="0">
              <a:solidFill>
                <a:srgbClr val="FFFFFF"/>
              </a:solidFill>
              <a:latin typeface="Lato Light"/>
            </a:endParaRPr>
          </a:p>
        </p:txBody>
      </p:sp>
      <p:pic>
        <p:nvPicPr>
          <p:cNvPr id="63" name="Picture 62"/>
          <p:cNvPicPr>
            <a:picLocks noChangeAspect="1"/>
          </p:cNvPicPr>
          <p:nvPr userDrawn="1"/>
        </p:nvPicPr>
        <p:blipFill rotWithShape="1">
          <a:blip r:embed="rId2"/>
          <a:srcRect l="7540" t="3421" r="6695" b="2531"/>
          <a:stretch/>
        </p:blipFill>
        <p:spPr>
          <a:xfrm>
            <a:off x="117907" y="1719943"/>
            <a:ext cx="4680857" cy="4299858"/>
          </a:xfrm>
          <a:prstGeom prst="rect">
            <a:avLst/>
          </a:prstGeom>
        </p:spPr>
      </p:pic>
    </p:spTree>
    <p:extLst>
      <p:ext uri="{BB962C8B-B14F-4D97-AF65-F5344CB8AC3E}">
        <p14:creationId xmlns:p14="http://schemas.microsoft.com/office/powerpoint/2010/main" val="132982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7B4D4-0739-456F-891F-6DD70D4DC53D}"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226333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5950290" y="445169"/>
            <a:ext cx="6082208" cy="777900"/>
          </a:xfrm>
        </p:spPr>
        <p:txBody>
          <a:bodyPr>
            <a:normAutofit/>
          </a:bodyPr>
          <a:lstStyle>
            <a:lvl1pPr algn="ct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37248" y="1070424"/>
            <a:ext cx="1200523" cy="3681160"/>
          </a:xfrm>
          <a:prstGeom prst="rect">
            <a:avLst/>
          </a:prstGeom>
        </p:spPr>
      </p:pic>
      <p:pic>
        <p:nvPicPr>
          <p:cNvPr id="4" name="Picture 3">
            <a:extLst>
              <a:ext uri="{FF2B5EF4-FFF2-40B4-BE49-F238E27FC236}">
                <a16:creationId xmlns:a16="http://schemas.microsoft.com/office/drawing/2014/main" id="{EF45A5E4-093F-5C42-B6E9-B06026B1549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87" r="29781"/>
          <a:stretch/>
        </p:blipFill>
        <p:spPr>
          <a:xfrm>
            <a:off x="209810" y="568460"/>
            <a:ext cx="3714919" cy="4685856"/>
          </a:xfrm>
          <a:prstGeom prst="rect">
            <a:avLst/>
          </a:prstGeom>
        </p:spPr>
      </p:pic>
      <p:grpSp>
        <p:nvGrpSpPr>
          <p:cNvPr id="5" name="Group 4"/>
          <p:cNvGrpSpPr/>
          <p:nvPr userDrawn="1"/>
        </p:nvGrpSpPr>
        <p:grpSpPr>
          <a:xfrm>
            <a:off x="7535392" y="6128943"/>
            <a:ext cx="3210863" cy="196444"/>
            <a:chOff x="6927228" y="7552706"/>
            <a:chExt cx="5016271" cy="227062"/>
          </a:xfrm>
        </p:grpSpPr>
        <p:sp>
          <p:nvSpPr>
            <p:cNvPr id="6" name="Oval 5"/>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grpSp>
      <p:sp>
        <p:nvSpPr>
          <p:cNvPr id="55" name="Text Placeholder 54"/>
          <p:cNvSpPr>
            <a:spLocks noGrp="1"/>
          </p:cNvSpPr>
          <p:nvPr>
            <p:ph type="body" sz="quarter" idx="10"/>
          </p:nvPr>
        </p:nvSpPr>
        <p:spPr>
          <a:xfrm>
            <a:off x="5950290" y="1564132"/>
            <a:ext cx="6082208" cy="424076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1091985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2" name="Title 1"/>
          <p:cNvSpPr>
            <a:spLocks noGrp="1"/>
          </p:cNvSpPr>
          <p:nvPr>
            <p:ph type="title"/>
          </p:nvPr>
        </p:nvSpPr>
        <p:spPr>
          <a:xfrm>
            <a:off x="405257" y="228599"/>
            <a:ext cx="6845300" cy="914400"/>
          </a:xfrm>
        </p:spPr>
        <p:txBody>
          <a:bodyPr>
            <a:normAutofit/>
          </a:bodyPr>
          <a:lstStyle>
            <a:lvl1pPr>
              <a:defRPr sz="3600"/>
            </a:lvl1pPr>
          </a:lstStyle>
          <a:p>
            <a:r>
              <a:rPr lang="en-US"/>
              <a:t>Click to edit Master title style</a:t>
            </a:r>
            <a:endParaRPr lang="en-US" dirty="0"/>
          </a:p>
        </p:txBody>
      </p:sp>
      <p:sp>
        <p:nvSpPr>
          <p:cNvPr id="3" name="Right Triangle 2">
            <a:extLst>
              <a:ext uri="{FF2B5EF4-FFF2-40B4-BE49-F238E27FC236}">
                <a16:creationId xmlns:a16="http://schemas.microsoft.com/office/drawing/2014/main" id="{7DD05290-EAE5-D44A-AEA4-33AC83930919}"/>
              </a:ext>
            </a:extLst>
          </p:cNvPr>
          <p:cNvSpPr/>
          <p:nvPr userDrawn="1"/>
        </p:nvSpPr>
        <p:spPr>
          <a:xfrm rot="10800000" flipV="1">
            <a:off x="6513815"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4" name="Picture 3">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2378623">
            <a:off x="8884234" y="1991537"/>
            <a:ext cx="1674089" cy="5315579"/>
          </a:xfrm>
          <a:prstGeom prst="rect">
            <a:avLst/>
          </a:prstGeom>
        </p:spPr>
      </p:pic>
      <p:sp>
        <p:nvSpPr>
          <p:cNvPr id="6" name="Text Placeholder 5"/>
          <p:cNvSpPr>
            <a:spLocks noGrp="1"/>
          </p:cNvSpPr>
          <p:nvPr>
            <p:ph type="body" sz="quarter" idx="10"/>
          </p:nvPr>
        </p:nvSpPr>
        <p:spPr>
          <a:xfrm>
            <a:off x="405257" y="1438275"/>
            <a:ext cx="6845300" cy="4210050"/>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448151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sp>
        <p:nvSpPr>
          <p:cNvPr id="2" name="Title 1"/>
          <p:cNvSpPr>
            <a:spLocks noGrp="1"/>
          </p:cNvSpPr>
          <p:nvPr>
            <p:ph type="title"/>
          </p:nvPr>
        </p:nvSpPr>
        <p:spPr>
          <a:xfrm>
            <a:off x="507998" y="228600"/>
            <a:ext cx="7403103" cy="1524000"/>
          </a:xfrm>
        </p:spPr>
        <p:txBody>
          <a:bodyPr>
            <a:normAutofit/>
          </a:bodyPr>
          <a:lstStyle>
            <a:lvl1pP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rot="16200000">
            <a:off x="9358480" y="-600345"/>
            <a:ext cx="1807382" cy="3859658"/>
          </a:xfrm>
          <a:prstGeom prst="rect">
            <a:avLst/>
          </a:prstGeom>
        </p:spPr>
      </p:pic>
      <p:sp>
        <p:nvSpPr>
          <p:cNvPr id="6" name="Text Placeholder 5"/>
          <p:cNvSpPr>
            <a:spLocks noGrp="1"/>
          </p:cNvSpPr>
          <p:nvPr>
            <p:ph type="body" sz="quarter" idx="10"/>
          </p:nvPr>
        </p:nvSpPr>
        <p:spPr>
          <a:xfrm>
            <a:off x="507999" y="2066925"/>
            <a:ext cx="7403102" cy="3768796"/>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4101386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7" name="Rectangle 6"/>
          <p:cNvSpPr/>
          <p:nvPr userDrawn="1"/>
        </p:nvSpPr>
        <p:spPr>
          <a:xfrm>
            <a:off x="9738286"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8" name="Rectangle 7"/>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pic>
        <p:nvPicPr>
          <p:cNvPr id="9" name="Picture 8">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9793779">
            <a:off x="488839" y="844883"/>
            <a:ext cx="1033032" cy="3167582"/>
          </a:xfrm>
          <a:prstGeom prst="rect">
            <a:avLst/>
          </a:prstGeom>
        </p:spPr>
      </p:pic>
      <p:sp>
        <p:nvSpPr>
          <p:cNvPr id="10" name="Rectangle 9"/>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3" name="Text Placeholder 12"/>
          <p:cNvSpPr>
            <a:spLocks noGrp="1"/>
          </p:cNvSpPr>
          <p:nvPr>
            <p:ph type="body" sz="quarter" idx="10"/>
          </p:nvPr>
        </p:nvSpPr>
        <p:spPr>
          <a:xfrm>
            <a:off x="2171903" y="1782762"/>
            <a:ext cx="7058363" cy="4299539"/>
          </a:xfrm>
        </p:spPr>
        <p:txBody>
          <a:bodyPr>
            <a:normAutofit/>
          </a:bodyPr>
          <a:lstStyle>
            <a:lvl1pPr marL="0" indent="0">
              <a:buNone/>
              <a:defRPr sz="2400" baseline="0"/>
            </a:lvl1pPr>
          </a:lstStyle>
          <a:p>
            <a:pPr lvl="0"/>
            <a:r>
              <a:rPr lang="en-US"/>
              <a:t>Click to edit Master text styles</a:t>
            </a:r>
          </a:p>
        </p:txBody>
      </p:sp>
      <p:sp>
        <p:nvSpPr>
          <p:cNvPr id="11" name="Title 1"/>
          <p:cNvSpPr>
            <a:spLocks noGrp="1"/>
          </p:cNvSpPr>
          <p:nvPr>
            <p:ph type="title"/>
          </p:nvPr>
        </p:nvSpPr>
        <p:spPr>
          <a:xfrm>
            <a:off x="1510302" y="101118"/>
            <a:ext cx="7719964" cy="1208839"/>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917300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ody Slide 4">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95400"/>
            <a:ext cx="7951537"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2" name="Title 1"/>
          <p:cNvSpPr>
            <a:spLocks noGrp="1"/>
          </p:cNvSpPr>
          <p:nvPr>
            <p:ph type="title" hasCustomPrompt="1"/>
          </p:nvPr>
        </p:nvSpPr>
        <p:spPr>
          <a:xfrm>
            <a:off x="406400" y="228600"/>
            <a:ext cx="7951537"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4" name="Rectangle 3"/>
          <p:cNvSpPr/>
          <p:nvPr userDrawn="1"/>
        </p:nvSpPr>
        <p:spPr>
          <a:xfrm>
            <a:off x="11092874" y="0"/>
            <a:ext cx="1099127" cy="6858000"/>
          </a:xfrm>
          <a:prstGeom prst="rect">
            <a:avLst/>
          </a:prstGeom>
          <a:solidFill>
            <a:srgbClr val="E87722"/>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1" name="Rectangle 10"/>
          <p:cNvSpPr/>
          <p:nvPr userDrawn="1"/>
        </p:nvSpPr>
        <p:spPr>
          <a:xfrm>
            <a:off x="10274969"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5" name="TextBox 4"/>
          <p:cNvSpPr txBox="1"/>
          <p:nvPr userDrawn="1"/>
        </p:nvSpPr>
        <p:spPr>
          <a:xfrm rot="5400000">
            <a:off x="9962056" y="1585816"/>
            <a:ext cx="3360763" cy="646331"/>
          </a:xfrm>
          <a:prstGeom prst="rect">
            <a:avLst/>
          </a:prstGeom>
          <a:noFill/>
        </p:spPr>
        <p:txBody>
          <a:bodyPr wrap="square" rtlCol="0">
            <a:spAutoFit/>
          </a:bodyPr>
          <a:lstStyle/>
          <a:p>
            <a:r>
              <a:rPr lang="en-US" sz="3600" dirty="0">
                <a:solidFill>
                  <a:srgbClr val="FFFFFF"/>
                </a:solidFill>
                <a:latin typeface="PermianSlabSerifTypeface"/>
              </a:rPr>
              <a:t>ACADEMICS</a:t>
            </a:r>
          </a:p>
        </p:txBody>
      </p:sp>
      <p:sp>
        <p:nvSpPr>
          <p:cNvPr id="12" name="Rectangle 11"/>
          <p:cNvSpPr/>
          <p:nvPr userDrawn="1"/>
        </p:nvSpPr>
        <p:spPr>
          <a:xfrm>
            <a:off x="9457064"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Tree>
    <p:extLst>
      <p:ext uri="{BB962C8B-B14F-4D97-AF65-F5344CB8AC3E}">
        <p14:creationId xmlns:p14="http://schemas.microsoft.com/office/powerpoint/2010/main" val="3245747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Slide 5">
    <p:spTree>
      <p:nvGrpSpPr>
        <p:cNvPr id="1" name=""/>
        <p:cNvGrpSpPr/>
        <p:nvPr/>
      </p:nvGrpSpPr>
      <p:grpSpPr>
        <a:xfrm>
          <a:off x="0" y="0"/>
          <a:ext cx="0" cy="0"/>
          <a:chOff x="0" y="0"/>
          <a:chExt cx="0" cy="0"/>
        </a:xfrm>
      </p:grpSpPr>
      <p:sp>
        <p:nvSpPr>
          <p:cNvPr id="5" name="Rectangle 4"/>
          <p:cNvSpPr/>
          <p:nvPr userDrawn="1"/>
        </p:nvSpPr>
        <p:spPr>
          <a:xfrm>
            <a:off x="10246296" y="0"/>
            <a:ext cx="1127801"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6" name="TextBox 5"/>
          <p:cNvSpPr txBox="1"/>
          <p:nvPr userDrawn="1"/>
        </p:nvSpPr>
        <p:spPr>
          <a:xfrm rot="5400000">
            <a:off x="8713559" y="2002071"/>
            <a:ext cx="4193273" cy="646331"/>
          </a:xfrm>
          <a:prstGeom prst="rect">
            <a:avLst/>
          </a:prstGeom>
          <a:noFill/>
        </p:spPr>
        <p:txBody>
          <a:bodyPr wrap="square" rtlCol="0">
            <a:spAutoFit/>
          </a:bodyPr>
          <a:lstStyle/>
          <a:p>
            <a:r>
              <a:rPr lang="en-US" sz="3600" dirty="0">
                <a:solidFill>
                  <a:srgbClr val="FFFFFF"/>
                </a:solidFill>
                <a:latin typeface="PermianSlabSerifTypeface"/>
              </a:rPr>
              <a:t>WHOLE CHILD</a:t>
            </a:r>
          </a:p>
        </p:txBody>
      </p:sp>
      <p:sp>
        <p:nvSpPr>
          <p:cNvPr id="11" name="Content Placeholder 2"/>
          <p:cNvSpPr>
            <a:spLocks noGrp="1"/>
          </p:cNvSpPr>
          <p:nvPr>
            <p:ph idx="1"/>
          </p:nvPr>
        </p:nvSpPr>
        <p:spPr>
          <a:xfrm>
            <a:off x="406400" y="1315948"/>
            <a:ext cx="7823200"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406400" y="228600"/>
            <a:ext cx="7823200"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13" name="Rectangle 12"/>
          <p:cNvSpPr/>
          <p:nvPr userDrawn="1"/>
        </p:nvSpPr>
        <p:spPr>
          <a:xfrm>
            <a:off x="9428390"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4" name="Rectangle 13"/>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Tree>
    <p:extLst>
      <p:ext uri="{BB962C8B-B14F-4D97-AF65-F5344CB8AC3E}">
        <p14:creationId xmlns:p14="http://schemas.microsoft.com/office/powerpoint/2010/main" val="4133564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Slide 6">
    <p:spTree>
      <p:nvGrpSpPr>
        <p:cNvPr id="1" name=""/>
        <p:cNvGrpSpPr/>
        <p:nvPr/>
      </p:nvGrpSpPr>
      <p:grpSpPr>
        <a:xfrm>
          <a:off x="0" y="0"/>
          <a:ext cx="0" cy="0"/>
          <a:chOff x="0" y="0"/>
          <a:chExt cx="0" cy="0"/>
        </a:xfrm>
      </p:grpSpPr>
      <p:sp>
        <p:nvSpPr>
          <p:cNvPr id="4" name="Rectangle 3"/>
          <p:cNvSpPr/>
          <p:nvPr userDrawn="1"/>
        </p:nvSpPr>
        <p:spPr>
          <a:xfrm>
            <a:off x="9405230" y="0"/>
            <a:ext cx="1150961" cy="6858000"/>
          </a:xfrm>
          <a:prstGeom prst="rect">
            <a:avLst/>
          </a:prstGeom>
          <a:solidFill>
            <a:srgbClr val="D2D755"/>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6" name="TextBox 5"/>
          <p:cNvSpPr txBox="1"/>
          <p:nvPr userDrawn="1"/>
        </p:nvSpPr>
        <p:spPr>
          <a:xfrm rot="5400000">
            <a:off x="7884073" y="2002071"/>
            <a:ext cx="4193273" cy="646331"/>
          </a:xfrm>
          <a:prstGeom prst="rect">
            <a:avLst/>
          </a:prstGeom>
          <a:noFill/>
        </p:spPr>
        <p:txBody>
          <a:bodyPr wrap="square" rtlCol="0">
            <a:spAutoFit/>
          </a:bodyPr>
          <a:lstStyle/>
          <a:p>
            <a:r>
              <a:rPr lang="en-US" sz="3600" dirty="0">
                <a:solidFill>
                  <a:srgbClr val="FFFFFF"/>
                </a:solidFill>
                <a:latin typeface="PermianSlabSerifTypeface"/>
              </a:rPr>
              <a:t>EDUCATORS</a:t>
            </a:r>
            <a:endParaRPr lang="en-US" sz="3000" dirty="0">
              <a:solidFill>
                <a:srgbClr val="FFFFFF"/>
              </a:solidFill>
              <a:latin typeface="PermianSlabSerifTypeface"/>
            </a:endParaRPr>
          </a:p>
        </p:txBody>
      </p:sp>
      <p:sp>
        <p:nvSpPr>
          <p:cNvPr id="7" name="Content Placeholder 2"/>
          <p:cNvSpPr>
            <a:spLocks noGrp="1"/>
          </p:cNvSpPr>
          <p:nvPr>
            <p:ph idx="1"/>
          </p:nvPr>
        </p:nvSpPr>
        <p:spPr>
          <a:xfrm>
            <a:off x="406400" y="1295400"/>
            <a:ext cx="8180925"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406400" y="228600"/>
            <a:ext cx="8180925"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9" name="Rectangle 8"/>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0" name="Rectangle 9"/>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Tree>
    <p:extLst>
      <p:ext uri="{BB962C8B-B14F-4D97-AF65-F5344CB8AC3E}">
        <p14:creationId xmlns:p14="http://schemas.microsoft.com/office/powerpoint/2010/main" val="371460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Slide 7">
    <p:spTree>
      <p:nvGrpSpPr>
        <p:cNvPr id="1" name=""/>
        <p:cNvGrpSpPr/>
        <p:nvPr/>
      </p:nvGrpSpPr>
      <p:grpSpPr>
        <a:xfrm>
          <a:off x="0" y="0"/>
          <a:ext cx="0" cy="0"/>
          <a:chOff x="0" y="0"/>
          <a:chExt cx="0" cy="0"/>
        </a:xfrm>
      </p:grpSpPr>
      <p:sp>
        <p:nvSpPr>
          <p:cNvPr id="3" name="Rectangle 2"/>
          <p:cNvSpPr/>
          <p:nvPr userDrawn="1"/>
        </p:nvSpPr>
        <p:spPr>
          <a:xfrm>
            <a:off x="9738286"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4" name="Rectangle 3"/>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5" name="Rectangle 4"/>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6" name="Text Placeholder 12"/>
          <p:cNvSpPr>
            <a:spLocks noGrp="1"/>
          </p:cNvSpPr>
          <p:nvPr>
            <p:ph type="body" sz="quarter" idx="10"/>
          </p:nvPr>
        </p:nvSpPr>
        <p:spPr>
          <a:xfrm>
            <a:off x="339048" y="1638924"/>
            <a:ext cx="7719964" cy="4155702"/>
          </a:xfrm>
        </p:spPr>
        <p:txBody>
          <a:bodyPr>
            <a:normAutofit/>
          </a:bodyPr>
          <a:lstStyle>
            <a:lvl1pPr marL="0" indent="0">
              <a:buNone/>
              <a:defRPr sz="2400" baseline="0"/>
            </a:lvl1pPr>
          </a:lstStyle>
          <a:p>
            <a:pPr lvl="0"/>
            <a:r>
              <a:rPr lang="en-US"/>
              <a:t>Click to edit Master text styles</a:t>
            </a:r>
          </a:p>
        </p:txBody>
      </p:sp>
      <p:sp>
        <p:nvSpPr>
          <p:cNvPr id="7" name="Title 1"/>
          <p:cNvSpPr>
            <a:spLocks noGrp="1"/>
          </p:cNvSpPr>
          <p:nvPr>
            <p:ph type="title"/>
          </p:nvPr>
        </p:nvSpPr>
        <p:spPr>
          <a:xfrm>
            <a:off x="339048" y="203859"/>
            <a:ext cx="7719964" cy="1208839"/>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828041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Slide 8">
    <p:spTree>
      <p:nvGrpSpPr>
        <p:cNvPr id="1" name=""/>
        <p:cNvGrpSpPr/>
        <p:nvPr/>
      </p:nvGrpSpPr>
      <p:grpSpPr>
        <a:xfrm>
          <a:off x="0" y="0"/>
          <a:ext cx="0" cy="0"/>
          <a:chOff x="0" y="0"/>
          <a:chExt cx="0" cy="0"/>
        </a:xfrm>
      </p:grpSpPr>
      <p:sp>
        <p:nvSpPr>
          <p:cNvPr id="2" name="Title 1"/>
          <p:cNvSpPr>
            <a:spLocks noGrp="1"/>
          </p:cNvSpPr>
          <p:nvPr>
            <p:ph type="title"/>
          </p:nvPr>
        </p:nvSpPr>
        <p:spPr>
          <a:xfrm>
            <a:off x="507999" y="228600"/>
            <a:ext cx="8543533" cy="914400"/>
          </a:xfrm>
        </p:spPr>
        <p:txBody>
          <a:bodyPr>
            <a:normAutofit/>
          </a:bodyPr>
          <a:lstStyle>
            <a:lvl1pP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a:off x="9961981" y="2952000"/>
            <a:ext cx="1843516" cy="3936822"/>
          </a:xfrm>
          <a:prstGeom prst="rect">
            <a:avLst/>
          </a:prstGeom>
        </p:spPr>
      </p:pic>
      <p:sp>
        <p:nvSpPr>
          <p:cNvPr id="5" name="Content Placeholder 4"/>
          <p:cNvSpPr>
            <a:spLocks noGrp="1"/>
          </p:cNvSpPr>
          <p:nvPr>
            <p:ph sz="quarter" idx="10"/>
          </p:nvPr>
        </p:nvSpPr>
        <p:spPr>
          <a:xfrm>
            <a:off x="647699" y="1695449"/>
            <a:ext cx="8403834" cy="4119723"/>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663740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Slide 9">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8204485" cy="911831"/>
          </a:xfrm>
        </p:spPr>
        <p:txBody>
          <a:bodyPr>
            <a:normAutofit/>
          </a:bodyPr>
          <a:lstStyle>
            <a:lvl1pP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41415" y="1827994"/>
            <a:ext cx="1541571" cy="4726918"/>
          </a:xfrm>
          <a:prstGeom prst="rect">
            <a:avLst/>
          </a:prstGeom>
        </p:spPr>
      </p:pic>
      <p:sp>
        <p:nvSpPr>
          <p:cNvPr id="4" name="Text Placeholder 12"/>
          <p:cNvSpPr>
            <a:spLocks noGrp="1"/>
          </p:cNvSpPr>
          <p:nvPr>
            <p:ph type="body" sz="quarter" idx="10"/>
          </p:nvPr>
        </p:nvSpPr>
        <p:spPr>
          <a:xfrm>
            <a:off x="508000" y="1525909"/>
            <a:ext cx="8204485" cy="4207072"/>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17049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7B4D4-0739-456F-891F-6DD70D4DC53D}"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3660030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dy Slide 10">
    <p:spTree>
      <p:nvGrpSpPr>
        <p:cNvPr id="1" name=""/>
        <p:cNvGrpSpPr/>
        <p:nvPr/>
      </p:nvGrpSpPr>
      <p:grpSpPr>
        <a:xfrm>
          <a:off x="0" y="0"/>
          <a:ext cx="0" cy="0"/>
          <a:chOff x="0" y="0"/>
          <a:chExt cx="0" cy="0"/>
        </a:xfrm>
      </p:grpSpPr>
      <p:sp>
        <p:nvSpPr>
          <p:cNvPr id="3" name="Title 1"/>
          <p:cNvSpPr>
            <a:spLocks noGrp="1"/>
          </p:cNvSpPr>
          <p:nvPr>
            <p:ph type="title"/>
          </p:nvPr>
        </p:nvSpPr>
        <p:spPr>
          <a:xfrm>
            <a:off x="2481310" y="208052"/>
            <a:ext cx="8429845" cy="911831"/>
          </a:xfrm>
        </p:spPr>
        <p:txBody>
          <a:bodyPr>
            <a:normAutofit/>
          </a:bodyPr>
          <a:lstStyle>
            <a:lvl1pPr>
              <a:defRPr sz="3600"/>
            </a:lvl1pPr>
          </a:lstStyle>
          <a:p>
            <a:r>
              <a:rPr lang="en-US"/>
              <a:t>Click to edit Master title style</a:t>
            </a:r>
            <a:endParaRPr lang="en-US" dirty="0"/>
          </a:p>
        </p:txBody>
      </p:sp>
      <p:sp>
        <p:nvSpPr>
          <p:cNvPr id="4" name="Text Placeholder 12"/>
          <p:cNvSpPr>
            <a:spLocks noGrp="1"/>
          </p:cNvSpPr>
          <p:nvPr>
            <p:ph type="body" sz="quarter" idx="10"/>
          </p:nvPr>
        </p:nvSpPr>
        <p:spPr>
          <a:xfrm>
            <a:off x="2481310" y="1474538"/>
            <a:ext cx="8429845" cy="4412554"/>
          </a:xfrm>
        </p:spPr>
        <p:txBody>
          <a:bodyPr>
            <a:normAutofit/>
          </a:bodyPr>
          <a:lstStyle>
            <a:lvl1pPr marL="0" indent="0">
              <a:buNone/>
              <a:defRPr sz="2400" baseline="0"/>
            </a:lvl1pPr>
          </a:lstStyle>
          <a:p>
            <a:pPr lvl="0"/>
            <a:r>
              <a:rPr lang="en-US"/>
              <a:t>Click to edit Master text styles</a:t>
            </a:r>
          </a:p>
        </p:txBody>
      </p:sp>
      <p:pic>
        <p:nvPicPr>
          <p:cNvPr id="5" name="Picture 4">
            <a:extLst>
              <a:ext uri="{FF2B5EF4-FFF2-40B4-BE49-F238E27FC236}">
                <a16:creationId xmlns:a16="http://schemas.microsoft.com/office/drawing/2014/main" id="{E5D25B73-62CF-2C4F-BB7F-FA0D0A19B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804290">
            <a:off x="593531" y="1173399"/>
            <a:ext cx="1188908" cy="3645542"/>
          </a:xfrm>
          <a:prstGeom prst="rect">
            <a:avLst/>
          </a:prstGeom>
        </p:spPr>
      </p:pic>
    </p:spTree>
    <p:extLst>
      <p:ext uri="{BB962C8B-B14F-4D97-AF65-F5344CB8AC3E}">
        <p14:creationId xmlns:p14="http://schemas.microsoft.com/office/powerpoint/2010/main" val="1874917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466903" y="187505"/>
            <a:ext cx="6889393" cy="4363948"/>
          </a:xfrm>
        </p:spPr>
        <p:txBody>
          <a:bodyPr>
            <a:normAutofit/>
          </a:bodyPr>
          <a:lstStyle>
            <a:lvl1pPr>
              <a:defRPr sz="3600"/>
            </a:lvl1pPr>
          </a:lstStyle>
          <a:p>
            <a:r>
              <a:rPr lang="en-US"/>
              <a:t>Click to edit Master title style</a:t>
            </a:r>
            <a:endParaRPr lang="en-US" dirty="0"/>
          </a:p>
        </p:txBody>
      </p:sp>
      <p:sp>
        <p:nvSpPr>
          <p:cNvPr id="3" name="Rectangle 2"/>
          <p:cNvSpPr/>
          <p:nvPr userDrawn="1"/>
        </p:nvSpPr>
        <p:spPr>
          <a:xfrm>
            <a:off x="8260422" y="0"/>
            <a:ext cx="3931578" cy="6858000"/>
          </a:xfrm>
          <a:prstGeom prst="rect">
            <a:avLst/>
          </a:prstGeom>
          <a:solidFill>
            <a:srgbClr val="1D376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pic>
        <p:nvPicPr>
          <p:cNvPr id="4" name="Picture 3">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8837189" y="3145308"/>
            <a:ext cx="1561113" cy="4786839"/>
          </a:xfrm>
          <a:prstGeom prst="rect">
            <a:avLst/>
          </a:prstGeom>
        </p:spPr>
      </p:pic>
    </p:spTree>
    <p:extLst>
      <p:ext uri="{BB962C8B-B14F-4D97-AF65-F5344CB8AC3E}">
        <p14:creationId xmlns:p14="http://schemas.microsoft.com/office/powerpoint/2010/main" val="2814841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pic>
        <p:nvPicPr>
          <p:cNvPr id="3" name="Picture Placeholder 8">
            <a:extLst>
              <a:ext uri="{FF2B5EF4-FFF2-40B4-BE49-F238E27FC236}">
                <a16:creationId xmlns:a16="http://schemas.microsoft.com/office/drawing/2014/main" id="{EC3D9FEC-35B5-2A48-9240-C98F6A36B02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6236" t="491" r="41582" b="27109"/>
          <a:stretch/>
        </p:blipFill>
        <p:spPr>
          <a:xfrm>
            <a:off x="5400257" y="1962150"/>
            <a:ext cx="2259915" cy="3105150"/>
          </a:xfrm>
          <a:prstGeom prst="rect">
            <a:avLst/>
          </a:prstGeom>
        </p:spPr>
      </p:pic>
      <p:pic>
        <p:nvPicPr>
          <p:cNvPr id="4" name="Picture Placeholder 10">
            <a:extLst>
              <a:ext uri="{FF2B5EF4-FFF2-40B4-BE49-F238E27FC236}">
                <a16:creationId xmlns:a16="http://schemas.microsoft.com/office/drawing/2014/main" id="{4BF81C8E-7B92-4E4A-94BC-EB8183E7F6C8}"/>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0596" t="19332" r="23971" b="3996"/>
          <a:stretch/>
        </p:blipFill>
        <p:spPr>
          <a:xfrm>
            <a:off x="7651491" y="1962148"/>
            <a:ext cx="2268595" cy="3105152"/>
          </a:xfrm>
          <a:prstGeom prst="rect">
            <a:avLst/>
          </a:prstGeom>
        </p:spPr>
      </p:pic>
      <p:pic>
        <p:nvPicPr>
          <p:cNvPr id="5" name="Picture Placeholder 12">
            <a:extLst>
              <a:ext uri="{FF2B5EF4-FFF2-40B4-BE49-F238E27FC236}">
                <a16:creationId xmlns:a16="http://schemas.microsoft.com/office/drawing/2014/main" id="{D736E1AF-4E8A-7448-A968-D040E42C96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l="27150" r="27150"/>
          <a:stretch>
            <a:fillRect/>
          </a:stretch>
        </p:blipFill>
        <p:spPr>
          <a:xfrm>
            <a:off x="9920085" y="1962148"/>
            <a:ext cx="2271915" cy="3105152"/>
          </a:xfrm>
          <a:prstGeom prst="rect">
            <a:avLst/>
          </a:prstGeom>
        </p:spPr>
      </p:pic>
      <p:sp>
        <p:nvSpPr>
          <p:cNvPr id="6" name="Rectangle 5"/>
          <p:cNvSpPr/>
          <p:nvPr userDrawn="1"/>
        </p:nvSpPr>
        <p:spPr>
          <a:xfrm>
            <a:off x="5398599" y="1962149"/>
            <a:ext cx="2254552" cy="310515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7" name="Rectangle 6"/>
          <p:cNvSpPr/>
          <p:nvPr userDrawn="1"/>
        </p:nvSpPr>
        <p:spPr>
          <a:xfrm>
            <a:off x="7651491" y="1962149"/>
            <a:ext cx="2268595" cy="3105151"/>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Rectangle 7"/>
          <p:cNvSpPr/>
          <p:nvPr userDrawn="1"/>
        </p:nvSpPr>
        <p:spPr>
          <a:xfrm>
            <a:off x="9920085" y="1962149"/>
            <a:ext cx="2271915" cy="3105151"/>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0" name="Picture Placeholder 5">
            <a:extLst>
              <a:ext uri="{FF2B5EF4-FFF2-40B4-BE49-F238E27FC236}">
                <a16:creationId xmlns:a16="http://schemas.microsoft.com/office/drawing/2014/main" id="{EEB543B9-ACE5-5044-ACA8-2AE54DED0530}"/>
              </a:ext>
            </a:extLst>
          </p:cNvPr>
          <p:cNvPicPr>
            <a:picLocks noChangeAspect="1"/>
          </p:cNvPicPr>
          <p:nvPr userDrawn="1"/>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62150"/>
            <a:ext cx="5400259"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9" name="Rectangle 8"/>
          <p:cNvSpPr/>
          <p:nvPr userDrawn="1"/>
        </p:nvSpPr>
        <p:spPr>
          <a:xfrm>
            <a:off x="0" y="1962149"/>
            <a:ext cx="5400259"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59" y="2281352"/>
            <a:ext cx="3803068" cy="2373182"/>
          </a:xfrm>
          <a:prstGeom prst="rect">
            <a:avLst/>
          </a:prstGeom>
        </p:spPr>
      </p:pic>
    </p:spTree>
    <p:extLst>
      <p:ext uri="{BB962C8B-B14F-4D97-AF65-F5344CB8AC3E}">
        <p14:creationId xmlns:p14="http://schemas.microsoft.com/office/powerpoint/2010/main" val="3604686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1">
    <p:spTree>
      <p:nvGrpSpPr>
        <p:cNvPr id="1" name=""/>
        <p:cNvGrpSpPr/>
        <p:nvPr/>
      </p:nvGrpSpPr>
      <p:grpSpPr>
        <a:xfrm>
          <a:off x="0" y="0"/>
          <a:ext cx="0" cy="0"/>
          <a:chOff x="0" y="0"/>
          <a:chExt cx="0" cy="0"/>
        </a:xfrm>
      </p:grpSpPr>
      <p:sp>
        <p:nvSpPr>
          <p:cNvPr id="2" name="Title 1"/>
          <p:cNvSpPr>
            <a:spLocks noGrp="1"/>
          </p:cNvSpPr>
          <p:nvPr>
            <p:ph type="title"/>
          </p:nvPr>
        </p:nvSpPr>
        <p:spPr>
          <a:xfrm>
            <a:off x="6429755" y="156411"/>
            <a:ext cx="5438437" cy="914400"/>
          </a:xfrm>
        </p:spPr>
        <p:txBody>
          <a:bodyPr>
            <a:noAutofit/>
          </a:bodyPr>
          <a:lstStyle>
            <a:lvl1pPr algn="ctr">
              <a:defRPr sz="3600"/>
            </a:lvl1pPr>
          </a:lstStyle>
          <a:p>
            <a:r>
              <a:rPr lang="en-US"/>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729" y="87400"/>
            <a:ext cx="6104272" cy="6104272"/>
          </a:xfrm>
          <a:prstGeom prst="rect">
            <a:avLst/>
          </a:prstGeom>
        </p:spPr>
      </p:pic>
      <p:sp>
        <p:nvSpPr>
          <p:cNvPr id="14" name="Text Placeholder 10"/>
          <p:cNvSpPr>
            <a:spLocks noGrp="1"/>
          </p:cNvSpPr>
          <p:nvPr>
            <p:ph type="body" sz="quarter" idx="12"/>
          </p:nvPr>
        </p:nvSpPr>
        <p:spPr>
          <a:xfrm rot="16200000">
            <a:off x="-95554" y="2846055"/>
            <a:ext cx="2743203" cy="639678"/>
          </a:xfrm>
        </p:spPr>
        <p:txBody>
          <a:bodyPr/>
          <a:lstStyle>
            <a:lvl1pPr marL="0" indent="0" algn="ctr">
              <a:buNone/>
              <a:defRPr baseline="0">
                <a:solidFill>
                  <a:schemeClr val="bg1"/>
                </a:solidFill>
              </a:defRPr>
            </a:lvl1pPr>
          </a:lstStyle>
          <a:p>
            <a:pPr lvl="0"/>
            <a:r>
              <a:rPr lang="en-US"/>
              <a:t>Click to edit Master text styles</a:t>
            </a:r>
          </a:p>
        </p:txBody>
      </p:sp>
      <p:sp>
        <p:nvSpPr>
          <p:cNvPr id="17" name="Text Placeholder 16"/>
          <p:cNvSpPr>
            <a:spLocks noGrp="1"/>
          </p:cNvSpPr>
          <p:nvPr>
            <p:ph type="body" sz="quarter" idx="14"/>
          </p:nvPr>
        </p:nvSpPr>
        <p:spPr>
          <a:xfrm>
            <a:off x="6429756" y="1590675"/>
            <a:ext cx="5438436" cy="4848225"/>
          </a:xfrm>
        </p:spPr>
        <p:txBody>
          <a:bodyPr>
            <a:normAutofit/>
          </a:bodyPr>
          <a:lstStyle>
            <a:lvl1pPr marL="0" indent="0">
              <a:buNone/>
              <a:defRPr sz="2400"/>
            </a:lvl1pPr>
          </a:lstStyle>
          <a:p>
            <a:pPr lvl="0"/>
            <a:r>
              <a:rPr lang="en-US"/>
              <a:t>Click to edit Master text styles</a:t>
            </a:r>
          </a:p>
        </p:txBody>
      </p:sp>
      <p:sp>
        <p:nvSpPr>
          <p:cNvPr id="9" name="Text Placeholder 10"/>
          <p:cNvSpPr>
            <a:spLocks noGrp="1"/>
          </p:cNvSpPr>
          <p:nvPr>
            <p:ph type="body" sz="quarter" idx="15"/>
          </p:nvPr>
        </p:nvSpPr>
        <p:spPr>
          <a:xfrm>
            <a:off x="1916263" y="750972"/>
            <a:ext cx="2743203" cy="639678"/>
          </a:xfrm>
        </p:spPr>
        <p:txBody>
          <a:bodyPr/>
          <a:lstStyle>
            <a:lvl1pPr marL="0" indent="0" algn="ctr">
              <a:buNone/>
              <a:defRPr baseline="0">
                <a:solidFill>
                  <a:schemeClr val="bg1"/>
                </a:solidFill>
              </a:defRPr>
            </a:lvl1pPr>
          </a:lstStyle>
          <a:p>
            <a:pPr lvl="0"/>
            <a:r>
              <a:rPr lang="en-US"/>
              <a:t>Click to edit Master text styles</a:t>
            </a:r>
          </a:p>
        </p:txBody>
      </p:sp>
      <p:sp>
        <p:nvSpPr>
          <p:cNvPr id="10" name="Text Placeholder 10"/>
          <p:cNvSpPr>
            <a:spLocks noGrp="1"/>
          </p:cNvSpPr>
          <p:nvPr>
            <p:ph type="body" sz="quarter" idx="16"/>
          </p:nvPr>
        </p:nvSpPr>
        <p:spPr>
          <a:xfrm rot="5400000">
            <a:off x="4042251" y="2846056"/>
            <a:ext cx="2743203" cy="639678"/>
          </a:xfrm>
        </p:spPr>
        <p:txBody>
          <a:bodyPr/>
          <a:lstStyle>
            <a:lvl1pPr marL="0" indent="0" algn="ctr">
              <a:buNone/>
              <a:defRPr baseline="0">
                <a:solidFill>
                  <a:schemeClr val="bg1"/>
                </a:solidFill>
              </a:defRPr>
            </a:lvl1pPr>
          </a:lstStyle>
          <a:p>
            <a:pPr lvl="0"/>
            <a:r>
              <a:rPr lang="en-US"/>
              <a:t>Click to edit Master text styles</a:t>
            </a:r>
          </a:p>
        </p:txBody>
      </p:sp>
      <p:sp>
        <p:nvSpPr>
          <p:cNvPr id="13" name="Text Placeholder 10"/>
          <p:cNvSpPr>
            <a:spLocks noGrp="1"/>
          </p:cNvSpPr>
          <p:nvPr>
            <p:ph type="body" sz="quarter" idx="17"/>
          </p:nvPr>
        </p:nvSpPr>
        <p:spPr>
          <a:xfrm>
            <a:off x="1917463" y="4954406"/>
            <a:ext cx="2743203" cy="639678"/>
          </a:xfrm>
        </p:spPr>
        <p:txBody>
          <a:bodyPr/>
          <a:lstStyle>
            <a:lvl1pPr marL="0" indent="0" algn="ctr">
              <a:buNone/>
              <a:defRPr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94755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c 2">
    <p:spTree>
      <p:nvGrpSpPr>
        <p:cNvPr id="1" name=""/>
        <p:cNvGrpSpPr/>
        <p:nvPr/>
      </p:nvGrpSpPr>
      <p:grpSpPr>
        <a:xfrm>
          <a:off x="0" y="0"/>
          <a:ext cx="0" cy="0"/>
          <a:chOff x="0" y="0"/>
          <a:chExt cx="0" cy="0"/>
        </a:xfrm>
      </p:grpSpPr>
      <p:sp>
        <p:nvSpPr>
          <p:cNvPr id="2" name="Title 1"/>
          <p:cNvSpPr>
            <a:spLocks noGrp="1"/>
          </p:cNvSpPr>
          <p:nvPr>
            <p:ph type="title"/>
          </p:nvPr>
        </p:nvSpPr>
        <p:spPr>
          <a:xfrm>
            <a:off x="351590" y="276727"/>
            <a:ext cx="5291223" cy="1612233"/>
          </a:xfrm>
        </p:spPr>
        <p:txBody>
          <a:bodyPr>
            <a:normAutofit/>
          </a:bodyPr>
          <a:lstStyle>
            <a:lvl1pPr>
              <a:defRPr sz="3600"/>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910" y="-286713"/>
            <a:ext cx="5815167" cy="7013948"/>
          </a:xfrm>
          <a:prstGeom prst="rect">
            <a:avLst/>
          </a:prstGeom>
        </p:spPr>
      </p:pic>
      <p:sp>
        <p:nvSpPr>
          <p:cNvPr id="7" name="Text Placeholder 6"/>
          <p:cNvSpPr>
            <a:spLocks noGrp="1"/>
          </p:cNvSpPr>
          <p:nvPr>
            <p:ph type="body" sz="quarter" idx="10"/>
          </p:nvPr>
        </p:nvSpPr>
        <p:spPr>
          <a:xfrm>
            <a:off x="350838" y="2228850"/>
            <a:ext cx="5292725" cy="3552825"/>
          </a:xfrm>
        </p:spPr>
        <p:txBody>
          <a:bodyPr>
            <a:normAutofit/>
          </a:bodyPr>
          <a:lstStyle>
            <a:lvl1pPr marL="0" indent="0">
              <a:buNone/>
              <a:defRPr sz="2400"/>
            </a:lvl1pPr>
          </a:lstStyle>
          <a:p>
            <a:pPr lvl="0"/>
            <a:r>
              <a:rPr lang="en-US"/>
              <a:t>Click to edit Master text styles</a:t>
            </a:r>
          </a:p>
        </p:txBody>
      </p:sp>
      <p:sp>
        <p:nvSpPr>
          <p:cNvPr id="9" name="Content Placeholder 8"/>
          <p:cNvSpPr>
            <a:spLocks noGrp="1"/>
          </p:cNvSpPr>
          <p:nvPr>
            <p:ph sz="quarter" idx="11" hasCustomPrompt="1"/>
          </p:nvPr>
        </p:nvSpPr>
        <p:spPr>
          <a:xfrm>
            <a:off x="8077200" y="2590800"/>
            <a:ext cx="1190625" cy="1057275"/>
          </a:xfrm>
        </p:spPr>
        <p:txBody>
          <a:bodyPr/>
          <a:lstStyle>
            <a:lvl1pPr marL="0" indent="0">
              <a:buNone/>
              <a:defRPr baseline="0"/>
            </a:lvl1pPr>
          </a:lstStyle>
          <a:p>
            <a:pPr lvl="0"/>
            <a:r>
              <a:rPr lang="en-US" dirty="0"/>
              <a:t>Click to add text or image</a:t>
            </a:r>
          </a:p>
        </p:txBody>
      </p:sp>
    </p:spTree>
    <p:extLst>
      <p:ext uri="{BB962C8B-B14F-4D97-AF65-F5344CB8AC3E}">
        <p14:creationId xmlns:p14="http://schemas.microsoft.com/office/powerpoint/2010/main" val="2393367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hic 3">
    <p:spTree>
      <p:nvGrpSpPr>
        <p:cNvPr id="1" name=""/>
        <p:cNvGrpSpPr/>
        <p:nvPr/>
      </p:nvGrpSpPr>
      <p:grpSpPr>
        <a:xfrm>
          <a:off x="0" y="0"/>
          <a:ext cx="0" cy="0"/>
          <a:chOff x="0" y="0"/>
          <a:chExt cx="0" cy="0"/>
        </a:xfrm>
      </p:grpSpPr>
      <p:sp>
        <p:nvSpPr>
          <p:cNvPr id="2" name="Title 1"/>
          <p:cNvSpPr>
            <a:spLocks noGrp="1"/>
          </p:cNvSpPr>
          <p:nvPr>
            <p:ph type="title"/>
          </p:nvPr>
        </p:nvSpPr>
        <p:spPr>
          <a:xfrm>
            <a:off x="508002" y="228601"/>
            <a:ext cx="5231063" cy="950495"/>
          </a:xfrm>
        </p:spPr>
        <p:txBody>
          <a:bodyPr>
            <a:noAutofit/>
          </a:bodyPr>
          <a:lstStyle>
            <a:lvl1pPr>
              <a:defRPr sz="3600"/>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698" y="-1046748"/>
            <a:ext cx="5966247" cy="8602579"/>
          </a:xfrm>
          <a:prstGeom prst="rect">
            <a:avLst/>
          </a:prstGeom>
        </p:spPr>
      </p:pic>
      <p:sp>
        <p:nvSpPr>
          <p:cNvPr id="10" name="Text Placeholder 9"/>
          <p:cNvSpPr>
            <a:spLocks noGrp="1"/>
          </p:cNvSpPr>
          <p:nvPr>
            <p:ph type="body" sz="quarter" idx="10"/>
          </p:nvPr>
        </p:nvSpPr>
        <p:spPr>
          <a:xfrm>
            <a:off x="508000" y="1543050"/>
            <a:ext cx="5230813" cy="3848100"/>
          </a:xfrm>
        </p:spPr>
        <p:txBody>
          <a:bodyPr>
            <a:normAutofit/>
          </a:bodyPr>
          <a:lstStyle>
            <a:lvl1pPr marL="0" indent="0">
              <a:buNone/>
              <a:defRPr sz="2400"/>
            </a:lvl1pPr>
          </a:lstStyle>
          <a:p>
            <a:pPr lvl="0"/>
            <a:r>
              <a:rPr lang="en-US"/>
              <a:t>Click to edit Master text styles</a:t>
            </a:r>
          </a:p>
        </p:txBody>
      </p:sp>
      <p:sp>
        <p:nvSpPr>
          <p:cNvPr id="12" name="Text Placeholder 11"/>
          <p:cNvSpPr>
            <a:spLocks noGrp="1"/>
          </p:cNvSpPr>
          <p:nvPr>
            <p:ph type="body" sz="quarter" idx="11"/>
          </p:nvPr>
        </p:nvSpPr>
        <p:spPr>
          <a:xfrm>
            <a:off x="7427747" y="884572"/>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3" name="Text Placeholder 11"/>
          <p:cNvSpPr>
            <a:spLocks noGrp="1"/>
          </p:cNvSpPr>
          <p:nvPr>
            <p:ph type="body" sz="quarter" idx="12"/>
          </p:nvPr>
        </p:nvSpPr>
        <p:spPr>
          <a:xfrm>
            <a:off x="7427748" y="2447925"/>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4" name="Text Placeholder 11"/>
          <p:cNvSpPr>
            <a:spLocks noGrp="1"/>
          </p:cNvSpPr>
          <p:nvPr>
            <p:ph type="body" sz="quarter" idx="13"/>
          </p:nvPr>
        </p:nvSpPr>
        <p:spPr>
          <a:xfrm>
            <a:off x="7553324" y="3943976"/>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1"/>
          <p:cNvSpPr>
            <a:spLocks noGrp="1"/>
          </p:cNvSpPr>
          <p:nvPr>
            <p:ph type="body" sz="quarter" idx="14"/>
          </p:nvPr>
        </p:nvSpPr>
        <p:spPr>
          <a:xfrm>
            <a:off x="7553324" y="5440028"/>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24532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hic 4">
    <p:spTree>
      <p:nvGrpSpPr>
        <p:cNvPr id="1" name=""/>
        <p:cNvGrpSpPr/>
        <p:nvPr/>
      </p:nvGrpSpPr>
      <p:grpSpPr>
        <a:xfrm>
          <a:off x="0" y="0"/>
          <a:ext cx="0" cy="0"/>
          <a:chOff x="0" y="0"/>
          <a:chExt cx="0" cy="0"/>
        </a:xfrm>
      </p:grpSpPr>
      <p:sp>
        <p:nvSpPr>
          <p:cNvPr id="2" name="Title 1"/>
          <p:cNvSpPr>
            <a:spLocks noGrp="1"/>
          </p:cNvSpPr>
          <p:nvPr>
            <p:ph type="title"/>
          </p:nvPr>
        </p:nvSpPr>
        <p:spPr>
          <a:xfrm>
            <a:off x="508001" y="123825"/>
            <a:ext cx="11074400" cy="914400"/>
          </a:xfrm>
        </p:spPr>
        <p:txBody>
          <a:bodyPr>
            <a:normAutofit/>
          </a:bodyPr>
          <a:lstStyle>
            <a:lvl1pPr algn="ctr">
              <a:defRPr sz="3600"/>
            </a:lvl1pPr>
          </a:lstStyle>
          <a:p>
            <a:r>
              <a:rPr lang="en-US"/>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308343" y="-1148068"/>
            <a:ext cx="4769117" cy="9351211"/>
          </a:xfrm>
          <a:prstGeom prst="rect">
            <a:avLst/>
          </a:prstGeom>
        </p:spPr>
      </p:pic>
      <p:sp>
        <p:nvSpPr>
          <p:cNvPr id="8" name="Text Placeholder 7"/>
          <p:cNvSpPr>
            <a:spLocks noGrp="1"/>
          </p:cNvSpPr>
          <p:nvPr>
            <p:ph type="body" sz="quarter" idx="10"/>
          </p:nvPr>
        </p:nvSpPr>
        <p:spPr>
          <a:xfrm>
            <a:off x="3105509" y="1038225"/>
            <a:ext cx="3234906" cy="540409"/>
          </a:xfrm>
        </p:spPr>
        <p:txBody>
          <a:bodyPr>
            <a:noAutofit/>
          </a:bodyPr>
          <a:lstStyle>
            <a:lvl1pPr marL="0" indent="0" algn="ctr">
              <a:buNone/>
              <a:defRPr sz="2400"/>
            </a:lvl1pPr>
          </a:lstStyle>
          <a:p>
            <a:pPr lvl="0"/>
            <a:r>
              <a:rPr lang="en-US"/>
              <a:t>Click to edit Master text styles</a:t>
            </a:r>
          </a:p>
        </p:txBody>
      </p:sp>
      <p:sp>
        <p:nvSpPr>
          <p:cNvPr id="6" name="Text Placeholder 7"/>
          <p:cNvSpPr>
            <a:spLocks noGrp="1"/>
          </p:cNvSpPr>
          <p:nvPr>
            <p:ph type="body" sz="quarter" idx="11"/>
          </p:nvPr>
        </p:nvSpPr>
        <p:spPr>
          <a:xfrm>
            <a:off x="4965939" y="5746644"/>
            <a:ext cx="3234906" cy="540409"/>
          </a:xfrm>
        </p:spPr>
        <p:txBody>
          <a:bodyPr>
            <a:no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3389573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ic 6">
    <p:spTree>
      <p:nvGrpSpPr>
        <p:cNvPr id="1" name=""/>
        <p:cNvGrpSpPr/>
        <p:nvPr/>
      </p:nvGrpSpPr>
      <p:grpSpPr>
        <a:xfrm>
          <a:off x="0" y="0"/>
          <a:ext cx="0" cy="0"/>
          <a:chOff x="0" y="0"/>
          <a:chExt cx="0" cy="0"/>
        </a:xfrm>
      </p:grpSpPr>
      <p:sp>
        <p:nvSpPr>
          <p:cNvPr id="2" name="Title 1"/>
          <p:cNvSpPr>
            <a:spLocks noGrp="1"/>
          </p:cNvSpPr>
          <p:nvPr>
            <p:ph type="title"/>
          </p:nvPr>
        </p:nvSpPr>
        <p:spPr>
          <a:xfrm>
            <a:off x="4744529" y="180976"/>
            <a:ext cx="7266498" cy="895349"/>
          </a:xfrm>
        </p:spPr>
        <p:txBody>
          <a:bodyPr>
            <a:normAutofit/>
          </a:bodyPr>
          <a:lstStyle>
            <a:lvl1pPr algn="r">
              <a:defRPr sz="3600"/>
            </a:lvl1pPr>
          </a:lstStyle>
          <a:p>
            <a:r>
              <a:rPr lang="en-US"/>
              <a:t>Click to edit Master title style</a:t>
            </a:r>
            <a:endParaRPr lang="en-US"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21" b="3811"/>
          <a:stretch/>
        </p:blipFill>
        <p:spPr>
          <a:xfrm>
            <a:off x="0" y="0"/>
            <a:ext cx="9296400" cy="6141270"/>
          </a:xfrm>
          <a:prstGeom prst="rect">
            <a:avLst/>
          </a:prstGeom>
        </p:spPr>
      </p:pic>
      <p:sp>
        <p:nvSpPr>
          <p:cNvPr id="7" name="Text Placeholder 6"/>
          <p:cNvSpPr>
            <a:spLocks noGrp="1"/>
          </p:cNvSpPr>
          <p:nvPr>
            <p:ph type="body" sz="quarter" idx="10" hasCustomPrompt="1"/>
          </p:nvPr>
        </p:nvSpPr>
        <p:spPr>
          <a:xfrm>
            <a:off x="2" y="381000"/>
            <a:ext cx="1535500" cy="800100"/>
          </a:xfrm>
        </p:spPr>
        <p:txBody>
          <a:bodyPr/>
          <a:lstStyle>
            <a:lvl1pPr marL="0" indent="0">
              <a:buNone/>
              <a:defRPr>
                <a:solidFill>
                  <a:schemeClr val="bg1"/>
                </a:solidFill>
              </a:defRPr>
            </a:lvl1pPr>
          </a:lstStyle>
          <a:p>
            <a:pPr lvl="0"/>
            <a:r>
              <a:rPr lang="en-US" dirty="0"/>
              <a:t>Click to edit or add graphic</a:t>
            </a:r>
          </a:p>
        </p:txBody>
      </p:sp>
      <p:sp>
        <p:nvSpPr>
          <p:cNvPr id="8" name="Text Placeholder 6"/>
          <p:cNvSpPr>
            <a:spLocks noGrp="1"/>
          </p:cNvSpPr>
          <p:nvPr>
            <p:ph type="body" sz="quarter" idx="11"/>
          </p:nvPr>
        </p:nvSpPr>
        <p:spPr>
          <a:xfrm>
            <a:off x="0" y="1562100"/>
            <a:ext cx="1535502" cy="800100"/>
          </a:xfrm>
        </p:spPr>
        <p:txBody>
          <a:bodyPr/>
          <a:lstStyle>
            <a:lvl1pPr marL="0" indent="0">
              <a:buNone/>
              <a:defRPr>
                <a:solidFill>
                  <a:schemeClr val="bg1"/>
                </a:solidFill>
              </a:defRPr>
            </a:lvl1pPr>
          </a:lstStyle>
          <a:p>
            <a:pPr lvl="0"/>
            <a:r>
              <a:rPr lang="en-US"/>
              <a:t>Click to edit Master text styles</a:t>
            </a:r>
          </a:p>
        </p:txBody>
      </p:sp>
      <p:sp>
        <p:nvSpPr>
          <p:cNvPr id="9" name="Text Placeholder 6"/>
          <p:cNvSpPr>
            <a:spLocks noGrp="1"/>
          </p:cNvSpPr>
          <p:nvPr>
            <p:ph type="body" sz="quarter" idx="12"/>
          </p:nvPr>
        </p:nvSpPr>
        <p:spPr>
          <a:xfrm>
            <a:off x="0" y="2670585"/>
            <a:ext cx="1535501" cy="800100"/>
          </a:xfrm>
        </p:spPr>
        <p:txBody>
          <a:bodyPr/>
          <a:lstStyle>
            <a:lvl1pPr marL="0" indent="0">
              <a:buNone/>
              <a:defRPr>
                <a:solidFill>
                  <a:schemeClr val="bg1"/>
                </a:solidFill>
              </a:defRPr>
            </a:lvl1pPr>
          </a:lstStyle>
          <a:p>
            <a:pPr lvl="0"/>
            <a:r>
              <a:rPr lang="en-US"/>
              <a:t>Click to edit Master text styles</a:t>
            </a:r>
          </a:p>
        </p:txBody>
      </p:sp>
      <p:sp>
        <p:nvSpPr>
          <p:cNvPr id="10" name="Text Placeholder 6"/>
          <p:cNvSpPr>
            <a:spLocks noGrp="1"/>
          </p:cNvSpPr>
          <p:nvPr>
            <p:ph type="body" sz="quarter" idx="13"/>
          </p:nvPr>
        </p:nvSpPr>
        <p:spPr>
          <a:xfrm>
            <a:off x="1" y="3779070"/>
            <a:ext cx="1535500" cy="800100"/>
          </a:xfrm>
        </p:spPr>
        <p:txBody>
          <a:bodyPr/>
          <a:lstStyle>
            <a:lvl1pPr marL="0" indent="0">
              <a:buNone/>
              <a:defRPr>
                <a:solidFill>
                  <a:schemeClr val="bg1"/>
                </a:solidFill>
              </a:defRPr>
            </a:lvl1pPr>
          </a:lstStyle>
          <a:p>
            <a:pPr lvl="0"/>
            <a:r>
              <a:rPr lang="en-US"/>
              <a:t>Click to edit Master text styles</a:t>
            </a:r>
          </a:p>
        </p:txBody>
      </p:sp>
      <p:sp>
        <p:nvSpPr>
          <p:cNvPr id="11" name="Text Placeholder 6"/>
          <p:cNvSpPr>
            <a:spLocks noGrp="1"/>
          </p:cNvSpPr>
          <p:nvPr>
            <p:ph type="body" sz="quarter" idx="14"/>
          </p:nvPr>
        </p:nvSpPr>
        <p:spPr>
          <a:xfrm>
            <a:off x="-1" y="4887555"/>
            <a:ext cx="1535502" cy="800100"/>
          </a:xfrm>
        </p:spPr>
        <p:txBody>
          <a:bodyPr/>
          <a:lstStyle>
            <a:lvl1pPr marL="0" indent="0">
              <a:buNone/>
              <a:defRPr>
                <a:solidFill>
                  <a:schemeClr val="bg1"/>
                </a:solidFill>
              </a:defRPr>
            </a:lvl1pPr>
          </a:lstStyle>
          <a:p>
            <a:pPr lvl="0"/>
            <a:r>
              <a:rPr lang="en-US"/>
              <a:t>Click to edit Master text styles</a:t>
            </a:r>
          </a:p>
        </p:txBody>
      </p:sp>
      <p:sp>
        <p:nvSpPr>
          <p:cNvPr id="13" name="Text Placeholder 12"/>
          <p:cNvSpPr>
            <a:spLocks noGrp="1"/>
          </p:cNvSpPr>
          <p:nvPr>
            <p:ph type="body" sz="quarter" idx="15"/>
          </p:nvPr>
        </p:nvSpPr>
        <p:spPr>
          <a:xfrm>
            <a:off x="2943225" y="125730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Text Placeholder 12"/>
          <p:cNvSpPr>
            <a:spLocks noGrp="1"/>
          </p:cNvSpPr>
          <p:nvPr>
            <p:ph type="body" sz="quarter" idx="16"/>
          </p:nvPr>
        </p:nvSpPr>
        <p:spPr>
          <a:xfrm>
            <a:off x="2943225" y="21181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2943225" y="29182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5" name="Text Placeholder 12"/>
          <p:cNvSpPr>
            <a:spLocks noGrp="1"/>
          </p:cNvSpPr>
          <p:nvPr>
            <p:ph type="body" sz="quarter" idx="18"/>
          </p:nvPr>
        </p:nvSpPr>
        <p:spPr>
          <a:xfrm>
            <a:off x="2943225" y="37790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6" name="Text Placeholder 12"/>
          <p:cNvSpPr>
            <a:spLocks noGrp="1"/>
          </p:cNvSpPr>
          <p:nvPr>
            <p:ph type="body" sz="quarter" idx="19"/>
          </p:nvPr>
        </p:nvSpPr>
        <p:spPr>
          <a:xfrm>
            <a:off x="2943225" y="45791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63667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ic 7">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grpSp>
        <p:nvGrpSpPr>
          <p:cNvPr id="3" name="Group 98"/>
          <p:cNvGrpSpPr>
            <a:grpSpLocks/>
          </p:cNvGrpSpPr>
          <p:nvPr userDrawn="1"/>
        </p:nvGrpSpPr>
        <p:grpSpPr bwMode="auto">
          <a:xfrm>
            <a:off x="3627463" y="3133523"/>
            <a:ext cx="4586420" cy="3724479"/>
            <a:chOff x="4971" y="461"/>
            <a:chExt cx="1883" cy="1749"/>
          </a:xfrm>
          <a:solidFill>
            <a:schemeClr val="bg1">
              <a:lumMod val="95000"/>
            </a:schemeClr>
          </a:solidFill>
        </p:grpSpPr>
        <p:sp>
          <p:nvSpPr>
            <p:cNvPr id="4" name="Freeform 99"/>
            <p:cNvSpPr>
              <a:spLocks noChangeArrowheads="1"/>
            </p:cNvSpPr>
            <p:nvPr/>
          </p:nvSpPr>
          <p:spPr bwMode="auto">
            <a:xfrm>
              <a:off x="5794" y="686"/>
              <a:ext cx="504" cy="324"/>
            </a:xfrm>
            <a:custGeom>
              <a:avLst/>
              <a:gdLst>
                <a:gd name="T0" fmla="*/ 1145 w 2227"/>
                <a:gd name="T1" fmla="*/ 1357 h 1432"/>
                <a:gd name="T2" fmla="*/ 1145 w 2227"/>
                <a:gd name="T3" fmla="*/ 1357 h 1432"/>
                <a:gd name="T4" fmla="*/ 987 w 2227"/>
                <a:gd name="T5" fmla="*/ 1199 h 1432"/>
                <a:gd name="T6" fmla="*/ 1145 w 2227"/>
                <a:gd name="T7" fmla="*/ 1041 h 1432"/>
                <a:gd name="T8" fmla="*/ 1304 w 2227"/>
                <a:gd name="T9" fmla="*/ 1199 h 1432"/>
                <a:gd name="T10" fmla="*/ 1145 w 2227"/>
                <a:gd name="T11" fmla="*/ 1357 h 1432"/>
                <a:gd name="T12" fmla="*/ 882 w 2227"/>
                <a:gd name="T13" fmla="*/ 1109 h 1432"/>
                <a:gd name="T14" fmla="*/ 882 w 2227"/>
                <a:gd name="T15" fmla="*/ 1109 h 1432"/>
                <a:gd name="T16" fmla="*/ 738 w 2227"/>
                <a:gd name="T17" fmla="*/ 961 h 1432"/>
                <a:gd name="T18" fmla="*/ 882 w 2227"/>
                <a:gd name="T19" fmla="*/ 812 h 1432"/>
                <a:gd name="T20" fmla="*/ 1029 w 2227"/>
                <a:gd name="T21" fmla="*/ 961 h 1432"/>
                <a:gd name="T22" fmla="*/ 882 w 2227"/>
                <a:gd name="T23" fmla="*/ 1109 h 1432"/>
                <a:gd name="T24" fmla="*/ 792 w 2227"/>
                <a:gd name="T25" fmla="*/ 772 h 1432"/>
                <a:gd name="T26" fmla="*/ 792 w 2227"/>
                <a:gd name="T27" fmla="*/ 772 h 1432"/>
                <a:gd name="T28" fmla="*/ 665 w 2227"/>
                <a:gd name="T29" fmla="*/ 642 h 1432"/>
                <a:gd name="T30" fmla="*/ 792 w 2227"/>
                <a:gd name="T31" fmla="*/ 515 h 1432"/>
                <a:gd name="T32" fmla="*/ 922 w 2227"/>
                <a:gd name="T33" fmla="*/ 642 h 1432"/>
                <a:gd name="T34" fmla="*/ 792 w 2227"/>
                <a:gd name="T35" fmla="*/ 772 h 1432"/>
                <a:gd name="T36" fmla="*/ 888 w 2227"/>
                <a:gd name="T37" fmla="*/ 453 h 1432"/>
                <a:gd name="T38" fmla="*/ 888 w 2227"/>
                <a:gd name="T39" fmla="*/ 453 h 1432"/>
                <a:gd name="T40" fmla="*/ 792 w 2227"/>
                <a:gd name="T41" fmla="*/ 356 h 1432"/>
                <a:gd name="T42" fmla="*/ 888 w 2227"/>
                <a:gd name="T43" fmla="*/ 258 h 1432"/>
                <a:gd name="T44" fmla="*/ 984 w 2227"/>
                <a:gd name="T45" fmla="*/ 356 h 1432"/>
                <a:gd name="T46" fmla="*/ 888 w 2227"/>
                <a:gd name="T47" fmla="*/ 453 h 1432"/>
                <a:gd name="T48" fmla="*/ 1793 w 2227"/>
                <a:gd name="T49" fmla="*/ 622 h 1432"/>
                <a:gd name="T50" fmla="*/ 1793 w 2227"/>
                <a:gd name="T51" fmla="*/ 622 h 1432"/>
                <a:gd name="T52" fmla="*/ 1603 w 2227"/>
                <a:gd name="T53" fmla="*/ 430 h 1432"/>
                <a:gd name="T54" fmla="*/ 1793 w 2227"/>
                <a:gd name="T55" fmla="*/ 238 h 1432"/>
                <a:gd name="T56" fmla="*/ 1985 w 2227"/>
                <a:gd name="T57" fmla="*/ 430 h 1432"/>
                <a:gd name="T58" fmla="*/ 1793 w 2227"/>
                <a:gd name="T59" fmla="*/ 622 h 1432"/>
                <a:gd name="T60" fmla="*/ 1652 w 2227"/>
                <a:gd name="T61" fmla="*/ 0 h 1432"/>
                <a:gd name="T62" fmla="*/ 1652 w 2227"/>
                <a:gd name="T63" fmla="*/ 0 h 1432"/>
                <a:gd name="T64" fmla="*/ 1080 w 2227"/>
                <a:gd name="T65" fmla="*/ 1431 h 1432"/>
                <a:gd name="T66" fmla="*/ 1117 w 2227"/>
                <a:gd name="T67" fmla="*/ 1431 h 1432"/>
                <a:gd name="T68" fmla="*/ 1713 w 2227"/>
                <a:gd name="T69" fmla="*/ 846 h 1432"/>
                <a:gd name="T70" fmla="*/ 2121 w 2227"/>
                <a:gd name="T71" fmla="*/ 323 h 1432"/>
                <a:gd name="T72" fmla="*/ 1652 w 2227"/>
                <a:gd name="T73" fmla="*/ 0 h 1432"/>
                <a:gd name="T74" fmla="*/ 1145 w 2227"/>
                <a:gd name="T75" fmla="*/ 1357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7" h="1432">
                  <a:moveTo>
                    <a:pt x="1145" y="1357"/>
                  </a:moveTo>
                  <a:lnTo>
                    <a:pt x="1145" y="1357"/>
                  </a:lnTo>
                  <a:cubicBezTo>
                    <a:pt x="1058" y="1357"/>
                    <a:pt x="987" y="1287"/>
                    <a:pt x="987" y="1199"/>
                  </a:cubicBezTo>
                  <a:cubicBezTo>
                    <a:pt x="987" y="1112"/>
                    <a:pt x="1058" y="1041"/>
                    <a:pt x="1145" y="1041"/>
                  </a:cubicBezTo>
                  <a:cubicBezTo>
                    <a:pt x="1233" y="1041"/>
                    <a:pt x="1304" y="1112"/>
                    <a:pt x="1304" y="1199"/>
                  </a:cubicBezTo>
                  <a:cubicBezTo>
                    <a:pt x="1304" y="1287"/>
                    <a:pt x="1233" y="1357"/>
                    <a:pt x="1145" y="1357"/>
                  </a:cubicBezTo>
                  <a:lnTo>
                    <a:pt x="882" y="1109"/>
                  </a:lnTo>
                  <a:lnTo>
                    <a:pt x="882" y="1109"/>
                  </a:lnTo>
                  <a:cubicBezTo>
                    <a:pt x="803" y="1109"/>
                    <a:pt x="738" y="1041"/>
                    <a:pt x="738" y="961"/>
                  </a:cubicBezTo>
                  <a:cubicBezTo>
                    <a:pt x="738" y="880"/>
                    <a:pt x="803" y="812"/>
                    <a:pt x="882" y="812"/>
                  </a:cubicBezTo>
                  <a:cubicBezTo>
                    <a:pt x="964" y="812"/>
                    <a:pt x="1029" y="880"/>
                    <a:pt x="1029" y="961"/>
                  </a:cubicBezTo>
                  <a:cubicBezTo>
                    <a:pt x="1029" y="1041"/>
                    <a:pt x="964" y="1109"/>
                    <a:pt x="882" y="1109"/>
                  </a:cubicBezTo>
                  <a:lnTo>
                    <a:pt x="792" y="772"/>
                  </a:lnTo>
                  <a:lnTo>
                    <a:pt x="792" y="772"/>
                  </a:lnTo>
                  <a:cubicBezTo>
                    <a:pt x="721" y="772"/>
                    <a:pt x="665" y="716"/>
                    <a:pt x="665" y="642"/>
                  </a:cubicBezTo>
                  <a:cubicBezTo>
                    <a:pt x="665" y="571"/>
                    <a:pt x="721" y="515"/>
                    <a:pt x="792" y="515"/>
                  </a:cubicBezTo>
                  <a:cubicBezTo>
                    <a:pt x="865" y="515"/>
                    <a:pt x="922" y="571"/>
                    <a:pt x="922" y="642"/>
                  </a:cubicBezTo>
                  <a:cubicBezTo>
                    <a:pt x="922" y="716"/>
                    <a:pt x="865" y="772"/>
                    <a:pt x="792" y="772"/>
                  </a:cubicBezTo>
                  <a:lnTo>
                    <a:pt x="888" y="453"/>
                  </a:lnTo>
                  <a:lnTo>
                    <a:pt x="888" y="453"/>
                  </a:lnTo>
                  <a:cubicBezTo>
                    <a:pt x="837" y="453"/>
                    <a:pt x="792" y="410"/>
                    <a:pt x="792" y="356"/>
                  </a:cubicBezTo>
                  <a:cubicBezTo>
                    <a:pt x="792" y="303"/>
                    <a:pt x="837" y="258"/>
                    <a:pt x="888" y="258"/>
                  </a:cubicBezTo>
                  <a:cubicBezTo>
                    <a:pt x="941" y="258"/>
                    <a:pt x="984" y="303"/>
                    <a:pt x="984" y="356"/>
                  </a:cubicBezTo>
                  <a:cubicBezTo>
                    <a:pt x="984" y="410"/>
                    <a:pt x="941" y="453"/>
                    <a:pt x="888" y="453"/>
                  </a:cubicBezTo>
                  <a:lnTo>
                    <a:pt x="1793" y="622"/>
                  </a:lnTo>
                  <a:lnTo>
                    <a:pt x="1793" y="622"/>
                  </a:lnTo>
                  <a:cubicBezTo>
                    <a:pt x="1688" y="622"/>
                    <a:pt x="1603" y="535"/>
                    <a:pt x="1603" y="430"/>
                  </a:cubicBezTo>
                  <a:cubicBezTo>
                    <a:pt x="1603" y="326"/>
                    <a:pt x="1688" y="238"/>
                    <a:pt x="1793" y="238"/>
                  </a:cubicBezTo>
                  <a:cubicBezTo>
                    <a:pt x="1900" y="238"/>
                    <a:pt x="1985" y="326"/>
                    <a:pt x="1985" y="430"/>
                  </a:cubicBezTo>
                  <a:cubicBezTo>
                    <a:pt x="1985" y="535"/>
                    <a:pt x="1900" y="622"/>
                    <a:pt x="1793" y="622"/>
                  </a:cubicBezTo>
                  <a:lnTo>
                    <a:pt x="1652" y="0"/>
                  </a:lnTo>
                  <a:lnTo>
                    <a:pt x="1652" y="0"/>
                  </a:lnTo>
                  <a:cubicBezTo>
                    <a:pt x="0" y="23"/>
                    <a:pt x="653" y="1400"/>
                    <a:pt x="1080" y="1431"/>
                  </a:cubicBezTo>
                  <a:cubicBezTo>
                    <a:pt x="1092" y="1431"/>
                    <a:pt x="1106" y="1431"/>
                    <a:pt x="1117" y="1431"/>
                  </a:cubicBezTo>
                  <a:cubicBezTo>
                    <a:pt x="1504" y="1431"/>
                    <a:pt x="1451" y="950"/>
                    <a:pt x="1713" y="846"/>
                  </a:cubicBezTo>
                  <a:cubicBezTo>
                    <a:pt x="1985" y="738"/>
                    <a:pt x="2226" y="608"/>
                    <a:pt x="2121" y="323"/>
                  </a:cubicBezTo>
                  <a:cubicBezTo>
                    <a:pt x="2016" y="34"/>
                    <a:pt x="1652" y="0"/>
                    <a:pt x="1652" y="0"/>
                  </a:cubicBezTo>
                  <a:lnTo>
                    <a:pt x="1145" y="1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 name="Freeform 100"/>
            <p:cNvSpPr>
              <a:spLocks noChangeArrowheads="1"/>
            </p:cNvSpPr>
            <p:nvPr/>
          </p:nvSpPr>
          <p:spPr bwMode="auto">
            <a:xfrm>
              <a:off x="5763" y="461"/>
              <a:ext cx="225" cy="101"/>
            </a:xfrm>
            <a:custGeom>
              <a:avLst/>
              <a:gdLst>
                <a:gd name="T0" fmla="*/ 986 w 996"/>
                <a:gd name="T1" fmla="*/ 215 h 448"/>
                <a:gd name="T2" fmla="*/ 986 w 996"/>
                <a:gd name="T3" fmla="*/ 223 h 448"/>
                <a:gd name="T4" fmla="*/ 995 w 996"/>
                <a:gd name="T5" fmla="*/ 218 h 448"/>
                <a:gd name="T6" fmla="*/ 986 w 996"/>
                <a:gd name="T7" fmla="*/ 215 h 448"/>
                <a:gd name="T8" fmla="*/ 505 w 996"/>
                <a:gd name="T9" fmla="*/ 0 h 448"/>
                <a:gd name="T10" fmla="*/ 0 w 996"/>
                <a:gd name="T11" fmla="*/ 223 h 448"/>
                <a:gd name="T12" fmla="*/ 491 w 996"/>
                <a:gd name="T13" fmla="*/ 447 h 448"/>
                <a:gd name="T14" fmla="*/ 952 w 996"/>
                <a:gd name="T15" fmla="*/ 237 h 448"/>
                <a:gd name="T16" fmla="*/ 952 w 996"/>
                <a:gd name="T17" fmla="*/ 212 h 448"/>
                <a:gd name="T18" fmla="*/ 978 w 996"/>
                <a:gd name="T19" fmla="*/ 212 h 448"/>
                <a:gd name="T20" fmla="*/ 505 w 996"/>
                <a:gd name="T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48">
                  <a:moveTo>
                    <a:pt x="986" y="215"/>
                  </a:moveTo>
                  <a:lnTo>
                    <a:pt x="986" y="223"/>
                  </a:lnTo>
                  <a:lnTo>
                    <a:pt x="995" y="218"/>
                  </a:lnTo>
                  <a:lnTo>
                    <a:pt x="986" y="215"/>
                  </a:lnTo>
                  <a:close/>
                  <a:moveTo>
                    <a:pt x="505" y="0"/>
                  </a:moveTo>
                  <a:lnTo>
                    <a:pt x="0" y="223"/>
                  </a:lnTo>
                  <a:lnTo>
                    <a:pt x="491" y="447"/>
                  </a:lnTo>
                  <a:lnTo>
                    <a:pt x="952" y="237"/>
                  </a:lnTo>
                  <a:lnTo>
                    <a:pt x="952" y="212"/>
                  </a:lnTo>
                  <a:lnTo>
                    <a:pt x="978" y="212"/>
                  </a:lnTo>
                  <a:lnTo>
                    <a:pt x="505"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 name="Freeform 101"/>
            <p:cNvSpPr>
              <a:spLocks noChangeArrowheads="1"/>
            </p:cNvSpPr>
            <p:nvPr/>
          </p:nvSpPr>
          <p:spPr bwMode="auto">
            <a:xfrm>
              <a:off x="5987" y="510"/>
              <a:ext cx="1" cy="1"/>
            </a:xfrm>
            <a:custGeom>
              <a:avLst/>
              <a:gdLst>
                <a:gd name="T0" fmla="*/ 0 w 10"/>
                <a:gd name="T1" fmla="*/ 0 h 9"/>
                <a:gd name="T2" fmla="*/ 0 w 10"/>
                <a:gd name="T3" fmla="*/ 8 h 9"/>
                <a:gd name="T4" fmla="*/ 9 w 10"/>
                <a:gd name="T5" fmla="*/ 3 h 9"/>
                <a:gd name="T6" fmla="*/ 0 w 10"/>
                <a:gd name="T7" fmla="*/ 0 h 9"/>
              </a:gdLst>
              <a:ahLst/>
              <a:cxnLst>
                <a:cxn ang="0">
                  <a:pos x="T0" y="T1"/>
                </a:cxn>
                <a:cxn ang="0">
                  <a:pos x="T2" y="T3"/>
                </a:cxn>
                <a:cxn ang="0">
                  <a:pos x="T4" y="T5"/>
                </a:cxn>
                <a:cxn ang="0">
                  <a:pos x="T6" y="T7"/>
                </a:cxn>
              </a:cxnLst>
              <a:rect l="0" t="0" r="r" b="b"/>
              <a:pathLst>
                <a:path w="10" h="9">
                  <a:moveTo>
                    <a:pt x="0" y="0"/>
                  </a:moveTo>
                  <a:lnTo>
                    <a:pt x="0" y="8"/>
                  </a:lnTo>
                  <a:lnTo>
                    <a:pt x="9" y="3"/>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 name="Freeform 102"/>
            <p:cNvSpPr>
              <a:spLocks noChangeArrowheads="1"/>
            </p:cNvSpPr>
            <p:nvPr/>
          </p:nvSpPr>
          <p:spPr bwMode="auto">
            <a:xfrm>
              <a:off x="5763" y="461"/>
              <a:ext cx="221" cy="101"/>
            </a:xfrm>
            <a:custGeom>
              <a:avLst/>
              <a:gdLst>
                <a:gd name="T0" fmla="*/ 505 w 979"/>
                <a:gd name="T1" fmla="*/ 0 h 448"/>
                <a:gd name="T2" fmla="*/ 0 w 979"/>
                <a:gd name="T3" fmla="*/ 223 h 448"/>
                <a:gd name="T4" fmla="*/ 491 w 979"/>
                <a:gd name="T5" fmla="*/ 447 h 448"/>
                <a:gd name="T6" fmla="*/ 952 w 979"/>
                <a:gd name="T7" fmla="*/ 237 h 448"/>
                <a:gd name="T8" fmla="*/ 952 w 979"/>
                <a:gd name="T9" fmla="*/ 212 h 448"/>
                <a:gd name="T10" fmla="*/ 978 w 979"/>
                <a:gd name="T11" fmla="*/ 212 h 448"/>
                <a:gd name="T12" fmla="*/ 505 w 979"/>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79" h="448">
                  <a:moveTo>
                    <a:pt x="505" y="0"/>
                  </a:moveTo>
                  <a:lnTo>
                    <a:pt x="0" y="223"/>
                  </a:lnTo>
                  <a:lnTo>
                    <a:pt x="491" y="447"/>
                  </a:lnTo>
                  <a:lnTo>
                    <a:pt x="952" y="237"/>
                  </a:lnTo>
                  <a:lnTo>
                    <a:pt x="952" y="212"/>
                  </a:lnTo>
                  <a:lnTo>
                    <a:pt x="978" y="212"/>
                  </a:lnTo>
                  <a:lnTo>
                    <a:pt x="50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 name="Freeform 103"/>
            <p:cNvSpPr>
              <a:spLocks noChangeArrowheads="1"/>
            </p:cNvSpPr>
            <p:nvPr/>
          </p:nvSpPr>
          <p:spPr bwMode="auto">
            <a:xfrm>
              <a:off x="5979" y="509"/>
              <a:ext cx="7" cy="65"/>
            </a:xfrm>
            <a:custGeom>
              <a:avLst/>
              <a:gdLst>
                <a:gd name="T0" fmla="*/ 34 w 35"/>
                <a:gd name="T1" fmla="*/ 0 h 292"/>
                <a:gd name="T2" fmla="*/ 34 w 35"/>
                <a:gd name="T3" fmla="*/ 0 h 292"/>
                <a:gd name="T4" fmla="*/ 26 w 35"/>
                <a:gd name="T5" fmla="*/ 0 h 292"/>
                <a:gd name="T6" fmla="*/ 0 w 35"/>
                <a:gd name="T7" fmla="*/ 0 h 292"/>
                <a:gd name="T8" fmla="*/ 0 w 35"/>
                <a:gd name="T9" fmla="*/ 25 h 292"/>
                <a:gd name="T10" fmla="*/ 0 w 35"/>
                <a:gd name="T11" fmla="*/ 291 h 292"/>
                <a:gd name="T12" fmla="*/ 17 w 35"/>
                <a:gd name="T13" fmla="*/ 288 h 292"/>
                <a:gd name="T14" fmla="*/ 34 w 35"/>
                <a:gd name="T15" fmla="*/ 291 h 292"/>
                <a:gd name="T16" fmla="*/ 34 w 35"/>
                <a:gd name="T17" fmla="*/ 11 h 292"/>
                <a:gd name="T18" fmla="*/ 34 w 35"/>
                <a:gd name="T19" fmla="*/ 3 h 292"/>
                <a:gd name="T20" fmla="*/ 34 w 35"/>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2">
                  <a:moveTo>
                    <a:pt x="34" y="0"/>
                  </a:moveTo>
                  <a:lnTo>
                    <a:pt x="34" y="0"/>
                  </a:lnTo>
                  <a:cubicBezTo>
                    <a:pt x="26" y="0"/>
                    <a:pt x="26" y="0"/>
                    <a:pt x="26" y="0"/>
                  </a:cubicBezTo>
                  <a:cubicBezTo>
                    <a:pt x="0" y="0"/>
                    <a:pt x="0" y="0"/>
                    <a:pt x="0" y="0"/>
                  </a:cubicBezTo>
                  <a:cubicBezTo>
                    <a:pt x="0" y="25"/>
                    <a:pt x="0" y="25"/>
                    <a:pt x="0" y="25"/>
                  </a:cubicBezTo>
                  <a:cubicBezTo>
                    <a:pt x="0" y="291"/>
                    <a:pt x="0" y="291"/>
                    <a:pt x="0" y="291"/>
                  </a:cubicBezTo>
                  <a:cubicBezTo>
                    <a:pt x="6" y="291"/>
                    <a:pt x="12" y="288"/>
                    <a:pt x="17" y="288"/>
                  </a:cubicBezTo>
                  <a:cubicBezTo>
                    <a:pt x="23" y="288"/>
                    <a:pt x="29" y="291"/>
                    <a:pt x="34" y="291"/>
                  </a:cubicBezTo>
                  <a:cubicBezTo>
                    <a:pt x="34" y="11"/>
                    <a:pt x="34" y="11"/>
                    <a:pt x="34" y="11"/>
                  </a:cubicBezTo>
                  <a:cubicBezTo>
                    <a:pt x="34" y="3"/>
                    <a:pt x="34" y="3"/>
                    <a:pt x="34" y="3"/>
                  </a:cubicBezTo>
                  <a:cubicBezTo>
                    <a:pt x="34" y="0"/>
                    <a:pt x="34" y="0"/>
                    <a:pt x="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 name="Freeform 104"/>
            <p:cNvSpPr>
              <a:spLocks noChangeArrowheads="1"/>
            </p:cNvSpPr>
            <p:nvPr/>
          </p:nvSpPr>
          <p:spPr bwMode="auto">
            <a:xfrm>
              <a:off x="5972" y="574"/>
              <a:ext cx="21" cy="19"/>
            </a:xfrm>
            <a:custGeom>
              <a:avLst/>
              <a:gdLst>
                <a:gd name="T0" fmla="*/ 48 w 98"/>
                <a:gd name="T1" fmla="*/ 0 h 89"/>
                <a:gd name="T2" fmla="*/ 48 w 98"/>
                <a:gd name="T3" fmla="*/ 0 h 89"/>
                <a:gd name="T4" fmla="*/ 31 w 98"/>
                <a:gd name="T5" fmla="*/ 3 h 89"/>
                <a:gd name="T6" fmla="*/ 0 w 98"/>
                <a:gd name="T7" fmla="*/ 52 h 89"/>
                <a:gd name="T8" fmla="*/ 17 w 98"/>
                <a:gd name="T9" fmla="*/ 88 h 89"/>
                <a:gd name="T10" fmla="*/ 26 w 98"/>
                <a:gd name="T11" fmla="*/ 66 h 89"/>
                <a:gd name="T12" fmla="*/ 29 w 98"/>
                <a:gd name="T13" fmla="*/ 68 h 89"/>
                <a:gd name="T14" fmla="*/ 43 w 98"/>
                <a:gd name="T15" fmla="*/ 63 h 89"/>
                <a:gd name="T16" fmla="*/ 43 w 98"/>
                <a:gd name="T17" fmla="*/ 54 h 89"/>
                <a:gd name="T18" fmla="*/ 51 w 98"/>
                <a:gd name="T19" fmla="*/ 60 h 89"/>
                <a:gd name="T20" fmla="*/ 60 w 98"/>
                <a:gd name="T21" fmla="*/ 54 h 89"/>
                <a:gd name="T22" fmla="*/ 60 w 98"/>
                <a:gd name="T23" fmla="*/ 63 h 89"/>
                <a:gd name="T24" fmla="*/ 74 w 98"/>
                <a:gd name="T25" fmla="*/ 68 h 89"/>
                <a:gd name="T26" fmla="*/ 77 w 98"/>
                <a:gd name="T27" fmla="*/ 66 h 89"/>
                <a:gd name="T28" fmla="*/ 82 w 98"/>
                <a:gd name="T29" fmla="*/ 85 h 89"/>
                <a:gd name="T30" fmla="*/ 97 w 98"/>
                <a:gd name="T31" fmla="*/ 52 h 89"/>
                <a:gd name="T32" fmla="*/ 65 w 98"/>
                <a:gd name="T33" fmla="*/ 3 h 89"/>
                <a:gd name="T34" fmla="*/ 48 w 9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89">
                  <a:moveTo>
                    <a:pt x="48" y="0"/>
                  </a:moveTo>
                  <a:lnTo>
                    <a:pt x="48" y="0"/>
                  </a:lnTo>
                  <a:cubicBezTo>
                    <a:pt x="43" y="0"/>
                    <a:pt x="37" y="3"/>
                    <a:pt x="31" y="3"/>
                  </a:cubicBezTo>
                  <a:cubicBezTo>
                    <a:pt x="14" y="9"/>
                    <a:pt x="0" y="29"/>
                    <a:pt x="0" y="52"/>
                  </a:cubicBezTo>
                  <a:cubicBezTo>
                    <a:pt x="0" y="66"/>
                    <a:pt x="6" y="80"/>
                    <a:pt x="17" y="88"/>
                  </a:cubicBezTo>
                  <a:cubicBezTo>
                    <a:pt x="23" y="74"/>
                    <a:pt x="26" y="66"/>
                    <a:pt x="26" y="66"/>
                  </a:cubicBezTo>
                  <a:cubicBezTo>
                    <a:pt x="26" y="68"/>
                    <a:pt x="26" y="68"/>
                    <a:pt x="29" y="68"/>
                  </a:cubicBezTo>
                  <a:cubicBezTo>
                    <a:pt x="31" y="68"/>
                    <a:pt x="37" y="66"/>
                    <a:pt x="43" y="63"/>
                  </a:cubicBezTo>
                  <a:cubicBezTo>
                    <a:pt x="43" y="54"/>
                    <a:pt x="43" y="54"/>
                    <a:pt x="43" y="54"/>
                  </a:cubicBezTo>
                  <a:cubicBezTo>
                    <a:pt x="43" y="54"/>
                    <a:pt x="46" y="57"/>
                    <a:pt x="51" y="60"/>
                  </a:cubicBezTo>
                  <a:cubicBezTo>
                    <a:pt x="54" y="57"/>
                    <a:pt x="60" y="54"/>
                    <a:pt x="60" y="54"/>
                  </a:cubicBezTo>
                  <a:cubicBezTo>
                    <a:pt x="60" y="63"/>
                    <a:pt x="60" y="63"/>
                    <a:pt x="60" y="63"/>
                  </a:cubicBezTo>
                  <a:cubicBezTo>
                    <a:pt x="65" y="66"/>
                    <a:pt x="71" y="68"/>
                    <a:pt x="74" y="68"/>
                  </a:cubicBezTo>
                  <a:cubicBezTo>
                    <a:pt x="74" y="68"/>
                    <a:pt x="77" y="68"/>
                    <a:pt x="77" y="66"/>
                  </a:cubicBezTo>
                  <a:cubicBezTo>
                    <a:pt x="77" y="66"/>
                    <a:pt x="80" y="74"/>
                    <a:pt x="82" y="85"/>
                  </a:cubicBezTo>
                  <a:cubicBezTo>
                    <a:pt x="91" y="77"/>
                    <a:pt x="97" y="66"/>
                    <a:pt x="97" y="52"/>
                  </a:cubicBezTo>
                  <a:cubicBezTo>
                    <a:pt x="97" y="29"/>
                    <a:pt x="82" y="9"/>
                    <a:pt x="65" y="3"/>
                  </a:cubicBezTo>
                  <a:cubicBezTo>
                    <a:pt x="60" y="3"/>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0" name="Freeform 105"/>
            <p:cNvSpPr>
              <a:spLocks noChangeArrowheads="1"/>
            </p:cNvSpPr>
            <p:nvPr/>
          </p:nvSpPr>
          <p:spPr bwMode="auto">
            <a:xfrm>
              <a:off x="5970" y="586"/>
              <a:ext cx="15" cy="49"/>
            </a:xfrm>
            <a:custGeom>
              <a:avLst/>
              <a:gdLst>
                <a:gd name="T0" fmla="*/ 51 w 69"/>
                <a:gd name="T1" fmla="*/ 9 h 219"/>
                <a:gd name="T2" fmla="*/ 51 w 69"/>
                <a:gd name="T3" fmla="*/ 9 h 219"/>
                <a:gd name="T4" fmla="*/ 37 w 69"/>
                <a:gd name="T5" fmla="*/ 14 h 219"/>
                <a:gd name="T6" fmla="*/ 34 w 69"/>
                <a:gd name="T7" fmla="*/ 12 h 219"/>
                <a:gd name="T8" fmla="*/ 25 w 69"/>
                <a:gd name="T9" fmla="*/ 34 h 219"/>
                <a:gd name="T10" fmla="*/ 11 w 69"/>
                <a:gd name="T11" fmla="*/ 218 h 219"/>
                <a:gd name="T12" fmla="*/ 68 w 69"/>
                <a:gd name="T13" fmla="*/ 218 h 219"/>
                <a:gd name="T14" fmla="*/ 51 w 69"/>
                <a:gd name="T15" fmla="*/ 218 h 219"/>
                <a:gd name="T16" fmla="*/ 51 w 69"/>
                <a:gd name="T17" fmla="*/ 9 h 219"/>
                <a:gd name="T18" fmla="*/ 68 w 69"/>
                <a:gd name="T19" fmla="*/ 0 h 219"/>
                <a:gd name="T20" fmla="*/ 68 w 69"/>
                <a:gd name="T21" fmla="*/ 0 h 219"/>
                <a:gd name="T22" fmla="*/ 59 w 69"/>
                <a:gd name="T23" fmla="*/ 6 h 219"/>
                <a:gd name="T24" fmla="*/ 68 w 69"/>
                <a:gd name="T25" fmla="*/ 9 h 219"/>
                <a:gd name="T26" fmla="*/ 68 w 69"/>
                <a:gd name="T27" fmla="*/ 0 h 219"/>
                <a:gd name="T28" fmla="*/ 51 w 69"/>
                <a:gd name="T2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19">
                  <a:moveTo>
                    <a:pt x="51" y="9"/>
                  </a:moveTo>
                  <a:lnTo>
                    <a:pt x="51" y="9"/>
                  </a:lnTo>
                  <a:cubicBezTo>
                    <a:pt x="45" y="12"/>
                    <a:pt x="39" y="14"/>
                    <a:pt x="37" y="14"/>
                  </a:cubicBezTo>
                  <a:cubicBezTo>
                    <a:pt x="34" y="14"/>
                    <a:pt x="34" y="14"/>
                    <a:pt x="34" y="12"/>
                  </a:cubicBezTo>
                  <a:cubicBezTo>
                    <a:pt x="34" y="12"/>
                    <a:pt x="31" y="20"/>
                    <a:pt x="25" y="34"/>
                  </a:cubicBezTo>
                  <a:cubicBezTo>
                    <a:pt x="14" y="68"/>
                    <a:pt x="0" y="133"/>
                    <a:pt x="11" y="218"/>
                  </a:cubicBezTo>
                  <a:cubicBezTo>
                    <a:pt x="68" y="218"/>
                    <a:pt x="68" y="218"/>
                    <a:pt x="68" y="218"/>
                  </a:cubicBezTo>
                  <a:cubicBezTo>
                    <a:pt x="51" y="218"/>
                    <a:pt x="51" y="218"/>
                    <a:pt x="51" y="218"/>
                  </a:cubicBezTo>
                  <a:cubicBezTo>
                    <a:pt x="51" y="9"/>
                    <a:pt x="51" y="9"/>
                    <a:pt x="51" y="9"/>
                  </a:cubicBezTo>
                  <a:lnTo>
                    <a:pt x="68" y="0"/>
                  </a:lnTo>
                  <a:lnTo>
                    <a:pt x="68" y="0"/>
                  </a:lnTo>
                  <a:cubicBezTo>
                    <a:pt x="68" y="0"/>
                    <a:pt x="62" y="3"/>
                    <a:pt x="59" y="6"/>
                  </a:cubicBezTo>
                  <a:cubicBezTo>
                    <a:pt x="62" y="6"/>
                    <a:pt x="65" y="6"/>
                    <a:pt x="68" y="9"/>
                  </a:cubicBezTo>
                  <a:cubicBezTo>
                    <a:pt x="68" y="0"/>
                    <a:pt x="68" y="0"/>
                    <a:pt x="68" y="0"/>
                  </a:cubicBezTo>
                  <a:lnTo>
                    <a:pt x="5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1" name="Freeform 106"/>
            <p:cNvSpPr>
              <a:spLocks noChangeArrowheads="1"/>
            </p:cNvSpPr>
            <p:nvPr/>
          </p:nvSpPr>
          <p:spPr bwMode="auto">
            <a:xfrm>
              <a:off x="5982" y="586"/>
              <a:ext cx="15" cy="49"/>
            </a:xfrm>
            <a:custGeom>
              <a:avLst/>
              <a:gdLst>
                <a:gd name="T0" fmla="*/ 0 w 69"/>
                <a:gd name="T1" fmla="*/ 0 h 219"/>
                <a:gd name="T2" fmla="*/ 0 w 69"/>
                <a:gd name="T3" fmla="*/ 0 h 219"/>
                <a:gd name="T4" fmla="*/ 0 w 69"/>
                <a:gd name="T5" fmla="*/ 9 h 219"/>
                <a:gd name="T6" fmla="*/ 0 w 69"/>
                <a:gd name="T7" fmla="*/ 218 h 219"/>
                <a:gd name="T8" fmla="*/ 17 w 69"/>
                <a:gd name="T9" fmla="*/ 218 h 219"/>
                <a:gd name="T10" fmla="*/ 56 w 69"/>
                <a:gd name="T11" fmla="*/ 218 h 219"/>
                <a:gd name="T12" fmla="*/ 39 w 69"/>
                <a:gd name="T13" fmla="*/ 31 h 219"/>
                <a:gd name="T14" fmla="*/ 34 w 69"/>
                <a:gd name="T15" fmla="*/ 12 h 219"/>
                <a:gd name="T16" fmla="*/ 31 w 69"/>
                <a:gd name="T17" fmla="*/ 14 h 219"/>
                <a:gd name="T18" fmla="*/ 17 w 69"/>
                <a:gd name="T19" fmla="*/ 9 h 219"/>
                <a:gd name="T20" fmla="*/ 8 w 69"/>
                <a:gd name="T21" fmla="*/ 6 h 219"/>
                <a:gd name="T22" fmla="*/ 0 w 69"/>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19">
                  <a:moveTo>
                    <a:pt x="0" y="0"/>
                  </a:moveTo>
                  <a:lnTo>
                    <a:pt x="0" y="0"/>
                  </a:lnTo>
                  <a:cubicBezTo>
                    <a:pt x="0" y="9"/>
                    <a:pt x="0" y="9"/>
                    <a:pt x="0" y="9"/>
                  </a:cubicBezTo>
                  <a:cubicBezTo>
                    <a:pt x="0" y="218"/>
                    <a:pt x="0" y="218"/>
                    <a:pt x="0" y="218"/>
                  </a:cubicBezTo>
                  <a:cubicBezTo>
                    <a:pt x="17" y="218"/>
                    <a:pt x="17" y="218"/>
                    <a:pt x="17" y="218"/>
                  </a:cubicBezTo>
                  <a:cubicBezTo>
                    <a:pt x="56" y="218"/>
                    <a:pt x="56" y="218"/>
                    <a:pt x="56" y="218"/>
                  </a:cubicBezTo>
                  <a:cubicBezTo>
                    <a:pt x="68" y="130"/>
                    <a:pt x="51" y="62"/>
                    <a:pt x="39" y="31"/>
                  </a:cubicBezTo>
                  <a:cubicBezTo>
                    <a:pt x="37" y="20"/>
                    <a:pt x="34" y="12"/>
                    <a:pt x="34" y="12"/>
                  </a:cubicBezTo>
                  <a:cubicBezTo>
                    <a:pt x="34" y="14"/>
                    <a:pt x="31" y="14"/>
                    <a:pt x="31" y="14"/>
                  </a:cubicBezTo>
                  <a:cubicBezTo>
                    <a:pt x="28" y="14"/>
                    <a:pt x="22" y="12"/>
                    <a:pt x="17" y="9"/>
                  </a:cubicBezTo>
                  <a:cubicBezTo>
                    <a:pt x="14" y="6"/>
                    <a:pt x="11" y="6"/>
                    <a:pt x="8" y="6"/>
                  </a:cubicBezTo>
                  <a:cubicBezTo>
                    <a:pt x="3"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2" name="Freeform 107"/>
            <p:cNvSpPr>
              <a:spLocks noChangeArrowheads="1"/>
            </p:cNvSpPr>
            <p:nvPr/>
          </p:nvSpPr>
          <p:spPr bwMode="auto">
            <a:xfrm>
              <a:off x="5807" y="542"/>
              <a:ext cx="131" cy="97"/>
            </a:xfrm>
            <a:custGeom>
              <a:avLst/>
              <a:gdLst>
                <a:gd name="T0" fmla="*/ 579 w 580"/>
                <a:gd name="T1" fmla="*/ 0 h 434"/>
                <a:gd name="T2" fmla="*/ 579 w 580"/>
                <a:gd name="T3" fmla="*/ 0 h 434"/>
                <a:gd name="T4" fmla="*/ 291 w 580"/>
                <a:gd name="T5" fmla="*/ 139 h 434"/>
                <a:gd name="T6" fmla="*/ 0 w 580"/>
                <a:gd name="T7" fmla="*/ 0 h 434"/>
                <a:gd name="T8" fmla="*/ 0 w 580"/>
                <a:gd name="T9" fmla="*/ 334 h 434"/>
                <a:gd name="T10" fmla="*/ 282 w 580"/>
                <a:gd name="T11" fmla="*/ 433 h 434"/>
                <a:gd name="T12" fmla="*/ 282 w 580"/>
                <a:gd name="T13" fmla="*/ 433 h 434"/>
                <a:gd name="T14" fmla="*/ 291 w 580"/>
                <a:gd name="T15" fmla="*/ 433 h 434"/>
                <a:gd name="T16" fmla="*/ 296 w 580"/>
                <a:gd name="T17" fmla="*/ 433 h 434"/>
                <a:gd name="T18" fmla="*/ 296 w 580"/>
                <a:gd name="T19" fmla="*/ 433 h 434"/>
                <a:gd name="T20" fmla="*/ 579 w 580"/>
                <a:gd name="T21" fmla="*/ 334 h 434"/>
                <a:gd name="T22" fmla="*/ 579 w 580"/>
                <a:gd name="T2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0" h="434">
                  <a:moveTo>
                    <a:pt x="579" y="0"/>
                  </a:moveTo>
                  <a:lnTo>
                    <a:pt x="579" y="0"/>
                  </a:lnTo>
                  <a:cubicBezTo>
                    <a:pt x="579" y="3"/>
                    <a:pt x="336" y="116"/>
                    <a:pt x="291" y="139"/>
                  </a:cubicBezTo>
                  <a:cubicBezTo>
                    <a:pt x="243" y="116"/>
                    <a:pt x="0" y="3"/>
                    <a:pt x="0" y="0"/>
                  </a:cubicBezTo>
                  <a:cubicBezTo>
                    <a:pt x="0" y="334"/>
                    <a:pt x="0" y="334"/>
                    <a:pt x="0" y="334"/>
                  </a:cubicBezTo>
                  <a:cubicBezTo>
                    <a:pt x="79" y="416"/>
                    <a:pt x="232" y="430"/>
                    <a:pt x="282" y="433"/>
                  </a:cubicBezTo>
                  <a:lnTo>
                    <a:pt x="282" y="433"/>
                  </a:lnTo>
                  <a:cubicBezTo>
                    <a:pt x="282" y="433"/>
                    <a:pt x="285" y="433"/>
                    <a:pt x="291" y="433"/>
                  </a:cubicBezTo>
                  <a:cubicBezTo>
                    <a:pt x="294" y="433"/>
                    <a:pt x="296" y="433"/>
                    <a:pt x="296" y="433"/>
                  </a:cubicBezTo>
                  <a:lnTo>
                    <a:pt x="296" y="433"/>
                  </a:lnTo>
                  <a:cubicBezTo>
                    <a:pt x="347" y="430"/>
                    <a:pt x="500" y="416"/>
                    <a:pt x="579" y="334"/>
                  </a:cubicBezTo>
                  <a:cubicBezTo>
                    <a:pt x="579" y="0"/>
                    <a:pt x="579" y="0"/>
                    <a:pt x="57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3" name="Freeform 108"/>
            <p:cNvSpPr>
              <a:spLocks noChangeArrowheads="1"/>
            </p:cNvSpPr>
            <p:nvPr/>
          </p:nvSpPr>
          <p:spPr bwMode="auto">
            <a:xfrm>
              <a:off x="5363" y="912"/>
              <a:ext cx="225" cy="101"/>
            </a:xfrm>
            <a:custGeom>
              <a:avLst/>
              <a:gdLst>
                <a:gd name="T0" fmla="*/ 987 w 996"/>
                <a:gd name="T1" fmla="*/ 215 h 450"/>
                <a:gd name="T2" fmla="*/ 987 w 996"/>
                <a:gd name="T3" fmla="*/ 223 h 450"/>
                <a:gd name="T4" fmla="*/ 995 w 996"/>
                <a:gd name="T5" fmla="*/ 220 h 450"/>
                <a:gd name="T6" fmla="*/ 987 w 996"/>
                <a:gd name="T7" fmla="*/ 215 h 450"/>
                <a:gd name="T8" fmla="*/ 506 w 996"/>
                <a:gd name="T9" fmla="*/ 0 h 450"/>
                <a:gd name="T10" fmla="*/ 0 w 996"/>
                <a:gd name="T11" fmla="*/ 226 h 450"/>
                <a:gd name="T12" fmla="*/ 495 w 996"/>
                <a:gd name="T13" fmla="*/ 449 h 450"/>
                <a:gd name="T14" fmla="*/ 956 w 996"/>
                <a:gd name="T15" fmla="*/ 237 h 450"/>
                <a:gd name="T16" fmla="*/ 956 w 996"/>
                <a:gd name="T17" fmla="*/ 212 h 450"/>
                <a:gd name="T18" fmla="*/ 978 w 996"/>
                <a:gd name="T19" fmla="*/ 212 h 450"/>
                <a:gd name="T20" fmla="*/ 506 w 99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50">
                  <a:moveTo>
                    <a:pt x="987" y="215"/>
                  </a:moveTo>
                  <a:lnTo>
                    <a:pt x="987" y="223"/>
                  </a:lnTo>
                  <a:lnTo>
                    <a:pt x="995" y="220"/>
                  </a:lnTo>
                  <a:lnTo>
                    <a:pt x="987" y="215"/>
                  </a:lnTo>
                  <a:close/>
                  <a:moveTo>
                    <a:pt x="506" y="0"/>
                  </a:moveTo>
                  <a:lnTo>
                    <a:pt x="0" y="226"/>
                  </a:lnTo>
                  <a:lnTo>
                    <a:pt x="495" y="449"/>
                  </a:lnTo>
                  <a:lnTo>
                    <a:pt x="956" y="237"/>
                  </a:lnTo>
                  <a:lnTo>
                    <a:pt x="956" y="212"/>
                  </a:lnTo>
                  <a:lnTo>
                    <a:pt x="978" y="212"/>
                  </a:lnTo>
                  <a:lnTo>
                    <a:pt x="506"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4" name="Freeform 109"/>
            <p:cNvSpPr>
              <a:spLocks noChangeArrowheads="1"/>
            </p:cNvSpPr>
            <p:nvPr/>
          </p:nvSpPr>
          <p:spPr bwMode="auto">
            <a:xfrm>
              <a:off x="5587" y="960"/>
              <a:ext cx="1" cy="1"/>
            </a:xfrm>
            <a:custGeom>
              <a:avLst/>
              <a:gdLst>
                <a:gd name="T0" fmla="*/ 0 w 9"/>
                <a:gd name="T1" fmla="*/ 0 h 9"/>
                <a:gd name="T2" fmla="*/ 0 w 9"/>
                <a:gd name="T3" fmla="*/ 8 h 9"/>
                <a:gd name="T4" fmla="*/ 8 w 9"/>
                <a:gd name="T5" fmla="*/ 5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5"/>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5" name="Freeform 110"/>
            <p:cNvSpPr>
              <a:spLocks noChangeArrowheads="1"/>
            </p:cNvSpPr>
            <p:nvPr/>
          </p:nvSpPr>
          <p:spPr bwMode="auto">
            <a:xfrm>
              <a:off x="5363" y="912"/>
              <a:ext cx="221" cy="101"/>
            </a:xfrm>
            <a:custGeom>
              <a:avLst/>
              <a:gdLst>
                <a:gd name="T0" fmla="*/ 506 w 979"/>
                <a:gd name="T1" fmla="*/ 0 h 450"/>
                <a:gd name="T2" fmla="*/ 0 w 979"/>
                <a:gd name="T3" fmla="*/ 226 h 450"/>
                <a:gd name="T4" fmla="*/ 495 w 979"/>
                <a:gd name="T5" fmla="*/ 449 h 450"/>
                <a:gd name="T6" fmla="*/ 956 w 979"/>
                <a:gd name="T7" fmla="*/ 237 h 450"/>
                <a:gd name="T8" fmla="*/ 956 w 979"/>
                <a:gd name="T9" fmla="*/ 212 h 450"/>
                <a:gd name="T10" fmla="*/ 978 w 979"/>
                <a:gd name="T11" fmla="*/ 212 h 450"/>
                <a:gd name="T12" fmla="*/ 506 w 979"/>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79" h="450">
                  <a:moveTo>
                    <a:pt x="506" y="0"/>
                  </a:moveTo>
                  <a:lnTo>
                    <a:pt x="0" y="226"/>
                  </a:lnTo>
                  <a:lnTo>
                    <a:pt x="495" y="449"/>
                  </a:lnTo>
                  <a:lnTo>
                    <a:pt x="956" y="237"/>
                  </a:lnTo>
                  <a:lnTo>
                    <a:pt x="956" y="212"/>
                  </a:lnTo>
                  <a:lnTo>
                    <a:pt x="978" y="212"/>
                  </a:lnTo>
                  <a:lnTo>
                    <a:pt x="50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6" name="Freeform 111"/>
            <p:cNvSpPr>
              <a:spLocks noChangeArrowheads="1"/>
            </p:cNvSpPr>
            <p:nvPr/>
          </p:nvSpPr>
          <p:spPr bwMode="auto">
            <a:xfrm>
              <a:off x="5579" y="960"/>
              <a:ext cx="6" cy="65"/>
            </a:xfrm>
            <a:custGeom>
              <a:avLst/>
              <a:gdLst>
                <a:gd name="T0" fmla="*/ 31 w 32"/>
                <a:gd name="T1" fmla="*/ 0 h 292"/>
                <a:gd name="T2" fmla="*/ 31 w 32"/>
                <a:gd name="T3" fmla="*/ 0 h 292"/>
                <a:gd name="T4" fmla="*/ 22 w 32"/>
                <a:gd name="T5" fmla="*/ 0 h 292"/>
                <a:gd name="T6" fmla="*/ 0 w 32"/>
                <a:gd name="T7" fmla="*/ 0 h 292"/>
                <a:gd name="T8" fmla="*/ 0 w 32"/>
                <a:gd name="T9" fmla="*/ 25 h 292"/>
                <a:gd name="T10" fmla="*/ 0 w 32"/>
                <a:gd name="T11" fmla="*/ 291 h 292"/>
                <a:gd name="T12" fmla="*/ 14 w 32"/>
                <a:gd name="T13" fmla="*/ 291 h 292"/>
                <a:gd name="T14" fmla="*/ 31 w 32"/>
                <a:gd name="T15" fmla="*/ 291 h 292"/>
                <a:gd name="T16" fmla="*/ 31 w 32"/>
                <a:gd name="T17" fmla="*/ 11 h 292"/>
                <a:gd name="T18" fmla="*/ 31 w 32"/>
                <a:gd name="T19" fmla="*/ 3 h 292"/>
                <a:gd name="T20" fmla="*/ 31 w 32"/>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92">
                  <a:moveTo>
                    <a:pt x="31" y="0"/>
                  </a:moveTo>
                  <a:lnTo>
                    <a:pt x="31" y="0"/>
                  </a:lnTo>
                  <a:cubicBezTo>
                    <a:pt x="22" y="0"/>
                    <a:pt x="22" y="0"/>
                    <a:pt x="22" y="0"/>
                  </a:cubicBezTo>
                  <a:cubicBezTo>
                    <a:pt x="0" y="0"/>
                    <a:pt x="0" y="0"/>
                    <a:pt x="0" y="0"/>
                  </a:cubicBezTo>
                  <a:cubicBezTo>
                    <a:pt x="0" y="25"/>
                    <a:pt x="0" y="25"/>
                    <a:pt x="0" y="25"/>
                  </a:cubicBezTo>
                  <a:cubicBezTo>
                    <a:pt x="0" y="291"/>
                    <a:pt x="0" y="291"/>
                    <a:pt x="0" y="291"/>
                  </a:cubicBezTo>
                  <a:cubicBezTo>
                    <a:pt x="2" y="291"/>
                    <a:pt x="8" y="291"/>
                    <a:pt x="14" y="291"/>
                  </a:cubicBezTo>
                  <a:cubicBezTo>
                    <a:pt x="20" y="291"/>
                    <a:pt x="25" y="291"/>
                    <a:pt x="31" y="291"/>
                  </a:cubicBezTo>
                  <a:cubicBezTo>
                    <a:pt x="31" y="11"/>
                    <a:pt x="31" y="11"/>
                    <a:pt x="31" y="11"/>
                  </a:cubicBezTo>
                  <a:cubicBezTo>
                    <a:pt x="31" y="3"/>
                    <a:pt x="31" y="3"/>
                    <a:pt x="31" y="3"/>
                  </a:cubicBezTo>
                  <a:cubicBezTo>
                    <a:pt x="31" y="0"/>
                    <a:pt x="31"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7" name="Freeform 112"/>
            <p:cNvSpPr>
              <a:spLocks noChangeArrowheads="1"/>
            </p:cNvSpPr>
            <p:nvPr/>
          </p:nvSpPr>
          <p:spPr bwMode="auto">
            <a:xfrm>
              <a:off x="5572" y="1026"/>
              <a:ext cx="22" cy="19"/>
            </a:xfrm>
            <a:custGeom>
              <a:avLst/>
              <a:gdLst>
                <a:gd name="T0" fmla="*/ 48 w 100"/>
                <a:gd name="T1" fmla="*/ 0 h 89"/>
                <a:gd name="T2" fmla="*/ 48 w 100"/>
                <a:gd name="T3" fmla="*/ 0 h 89"/>
                <a:gd name="T4" fmla="*/ 34 w 100"/>
                <a:gd name="T5" fmla="*/ 0 h 89"/>
                <a:gd name="T6" fmla="*/ 0 w 100"/>
                <a:gd name="T7" fmla="*/ 48 h 89"/>
                <a:gd name="T8" fmla="*/ 17 w 100"/>
                <a:gd name="T9" fmla="*/ 88 h 89"/>
                <a:gd name="T10" fmla="*/ 25 w 100"/>
                <a:gd name="T11" fmla="*/ 65 h 89"/>
                <a:gd name="T12" fmla="*/ 28 w 100"/>
                <a:gd name="T13" fmla="*/ 65 h 89"/>
                <a:gd name="T14" fmla="*/ 42 w 100"/>
                <a:gd name="T15" fmla="*/ 59 h 89"/>
                <a:gd name="T16" fmla="*/ 42 w 100"/>
                <a:gd name="T17" fmla="*/ 51 h 89"/>
                <a:gd name="T18" fmla="*/ 51 w 100"/>
                <a:gd name="T19" fmla="*/ 56 h 89"/>
                <a:gd name="T20" fmla="*/ 59 w 100"/>
                <a:gd name="T21" fmla="*/ 51 h 89"/>
                <a:gd name="T22" fmla="*/ 59 w 100"/>
                <a:gd name="T23" fmla="*/ 59 h 89"/>
                <a:gd name="T24" fmla="*/ 73 w 100"/>
                <a:gd name="T25" fmla="*/ 65 h 89"/>
                <a:gd name="T26" fmla="*/ 76 w 100"/>
                <a:gd name="T27" fmla="*/ 65 h 89"/>
                <a:gd name="T28" fmla="*/ 82 w 100"/>
                <a:gd name="T29" fmla="*/ 82 h 89"/>
                <a:gd name="T30" fmla="*/ 99 w 100"/>
                <a:gd name="T31" fmla="*/ 48 h 89"/>
                <a:gd name="T32" fmla="*/ 65 w 100"/>
                <a:gd name="T33" fmla="*/ 0 h 89"/>
                <a:gd name="T34" fmla="*/ 48 w 100"/>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9">
                  <a:moveTo>
                    <a:pt x="48" y="0"/>
                  </a:moveTo>
                  <a:lnTo>
                    <a:pt x="48" y="0"/>
                  </a:lnTo>
                  <a:cubicBezTo>
                    <a:pt x="42" y="0"/>
                    <a:pt x="36" y="0"/>
                    <a:pt x="34" y="0"/>
                  </a:cubicBezTo>
                  <a:cubicBezTo>
                    <a:pt x="14" y="9"/>
                    <a:pt x="0" y="25"/>
                    <a:pt x="0" y="48"/>
                  </a:cubicBezTo>
                  <a:cubicBezTo>
                    <a:pt x="0" y="65"/>
                    <a:pt x="5" y="76"/>
                    <a:pt x="17" y="88"/>
                  </a:cubicBezTo>
                  <a:cubicBezTo>
                    <a:pt x="22" y="71"/>
                    <a:pt x="25" y="65"/>
                    <a:pt x="25" y="65"/>
                  </a:cubicBezTo>
                  <a:lnTo>
                    <a:pt x="28" y="65"/>
                  </a:lnTo>
                  <a:cubicBezTo>
                    <a:pt x="31" y="65"/>
                    <a:pt x="36" y="62"/>
                    <a:pt x="42" y="59"/>
                  </a:cubicBezTo>
                  <a:cubicBezTo>
                    <a:pt x="42" y="51"/>
                    <a:pt x="42" y="51"/>
                    <a:pt x="42" y="51"/>
                  </a:cubicBezTo>
                  <a:cubicBezTo>
                    <a:pt x="42" y="51"/>
                    <a:pt x="48" y="54"/>
                    <a:pt x="51" y="56"/>
                  </a:cubicBezTo>
                  <a:cubicBezTo>
                    <a:pt x="56" y="54"/>
                    <a:pt x="59" y="51"/>
                    <a:pt x="59" y="51"/>
                  </a:cubicBezTo>
                  <a:cubicBezTo>
                    <a:pt x="59" y="59"/>
                    <a:pt x="59" y="59"/>
                    <a:pt x="59" y="59"/>
                  </a:cubicBezTo>
                  <a:cubicBezTo>
                    <a:pt x="65" y="62"/>
                    <a:pt x="70" y="65"/>
                    <a:pt x="73" y="65"/>
                  </a:cubicBezTo>
                  <a:cubicBezTo>
                    <a:pt x="76" y="65"/>
                    <a:pt x="76" y="65"/>
                    <a:pt x="76" y="65"/>
                  </a:cubicBezTo>
                  <a:cubicBezTo>
                    <a:pt x="76" y="65"/>
                    <a:pt x="79" y="71"/>
                    <a:pt x="82" y="82"/>
                  </a:cubicBezTo>
                  <a:cubicBezTo>
                    <a:pt x="93" y="74"/>
                    <a:pt x="99" y="62"/>
                    <a:pt x="99" y="48"/>
                  </a:cubicBezTo>
                  <a:cubicBezTo>
                    <a:pt x="99" y="25"/>
                    <a:pt x="85" y="9"/>
                    <a:pt x="65" y="0"/>
                  </a:cubicBezTo>
                  <a:cubicBezTo>
                    <a:pt x="59" y="0"/>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8" name="Freeform 113"/>
            <p:cNvSpPr>
              <a:spLocks noChangeArrowheads="1"/>
            </p:cNvSpPr>
            <p:nvPr/>
          </p:nvSpPr>
          <p:spPr bwMode="auto">
            <a:xfrm>
              <a:off x="5570" y="1037"/>
              <a:ext cx="15" cy="49"/>
            </a:xfrm>
            <a:custGeom>
              <a:avLst/>
              <a:gdLst>
                <a:gd name="T0" fmla="*/ 51 w 69"/>
                <a:gd name="T1" fmla="*/ 8 h 221"/>
                <a:gd name="T2" fmla="*/ 51 w 69"/>
                <a:gd name="T3" fmla="*/ 8 h 221"/>
                <a:gd name="T4" fmla="*/ 37 w 69"/>
                <a:gd name="T5" fmla="*/ 14 h 221"/>
                <a:gd name="T6" fmla="*/ 34 w 69"/>
                <a:gd name="T7" fmla="*/ 14 h 221"/>
                <a:gd name="T8" fmla="*/ 26 w 69"/>
                <a:gd name="T9" fmla="*/ 37 h 221"/>
                <a:gd name="T10" fmla="*/ 11 w 69"/>
                <a:gd name="T11" fmla="*/ 220 h 221"/>
                <a:gd name="T12" fmla="*/ 68 w 69"/>
                <a:gd name="T13" fmla="*/ 220 h 221"/>
                <a:gd name="T14" fmla="*/ 51 w 69"/>
                <a:gd name="T15" fmla="*/ 220 h 221"/>
                <a:gd name="T16" fmla="*/ 51 w 69"/>
                <a:gd name="T17" fmla="*/ 8 h 221"/>
                <a:gd name="T18" fmla="*/ 68 w 69"/>
                <a:gd name="T19" fmla="*/ 0 h 221"/>
                <a:gd name="T20" fmla="*/ 68 w 69"/>
                <a:gd name="T21" fmla="*/ 0 h 221"/>
                <a:gd name="T22" fmla="*/ 60 w 69"/>
                <a:gd name="T23" fmla="*/ 5 h 221"/>
                <a:gd name="T24" fmla="*/ 68 w 69"/>
                <a:gd name="T25" fmla="*/ 8 h 221"/>
                <a:gd name="T26" fmla="*/ 68 w 69"/>
                <a:gd name="T27" fmla="*/ 0 h 221"/>
                <a:gd name="T28" fmla="*/ 51 w 69"/>
                <a:gd name="T29"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21">
                  <a:moveTo>
                    <a:pt x="51" y="8"/>
                  </a:moveTo>
                  <a:lnTo>
                    <a:pt x="51" y="8"/>
                  </a:lnTo>
                  <a:cubicBezTo>
                    <a:pt x="45" y="11"/>
                    <a:pt x="40" y="14"/>
                    <a:pt x="37" y="14"/>
                  </a:cubicBezTo>
                  <a:lnTo>
                    <a:pt x="34" y="14"/>
                  </a:lnTo>
                  <a:cubicBezTo>
                    <a:pt x="34" y="14"/>
                    <a:pt x="31" y="20"/>
                    <a:pt x="26" y="37"/>
                  </a:cubicBezTo>
                  <a:cubicBezTo>
                    <a:pt x="17" y="68"/>
                    <a:pt x="0" y="133"/>
                    <a:pt x="11" y="220"/>
                  </a:cubicBezTo>
                  <a:cubicBezTo>
                    <a:pt x="68" y="220"/>
                    <a:pt x="68" y="220"/>
                    <a:pt x="68" y="220"/>
                  </a:cubicBezTo>
                  <a:cubicBezTo>
                    <a:pt x="51" y="220"/>
                    <a:pt x="51" y="220"/>
                    <a:pt x="51" y="220"/>
                  </a:cubicBezTo>
                  <a:cubicBezTo>
                    <a:pt x="51" y="8"/>
                    <a:pt x="51" y="8"/>
                    <a:pt x="51" y="8"/>
                  </a:cubicBezTo>
                  <a:lnTo>
                    <a:pt x="68" y="0"/>
                  </a:lnTo>
                  <a:lnTo>
                    <a:pt x="68" y="0"/>
                  </a:lnTo>
                  <a:cubicBezTo>
                    <a:pt x="68" y="0"/>
                    <a:pt x="65" y="3"/>
                    <a:pt x="60" y="5"/>
                  </a:cubicBezTo>
                  <a:cubicBezTo>
                    <a:pt x="63" y="5"/>
                    <a:pt x="65" y="8"/>
                    <a:pt x="68" y="8"/>
                  </a:cubicBezTo>
                  <a:cubicBezTo>
                    <a:pt x="68" y="0"/>
                    <a:pt x="68" y="0"/>
                    <a:pt x="68" y="0"/>
                  </a:cubicBezTo>
                  <a:lnTo>
                    <a:pt x="51"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9" name="Freeform 114"/>
            <p:cNvSpPr>
              <a:spLocks noChangeArrowheads="1"/>
            </p:cNvSpPr>
            <p:nvPr/>
          </p:nvSpPr>
          <p:spPr bwMode="auto">
            <a:xfrm>
              <a:off x="5581" y="1037"/>
              <a:ext cx="15" cy="49"/>
            </a:xfrm>
            <a:custGeom>
              <a:avLst/>
              <a:gdLst>
                <a:gd name="T0" fmla="*/ 0 w 69"/>
                <a:gd name="T1" fmla="*/ 0 h 221"/>
                <a:gd name="T2" fmla="*/ 0 w 69"/>
                <a:gd name="T3" fmla="*/ 0 h 221"/>
                <a:gd name="T4" fmla="*/ 0 w 69"/>
                <a:gd name="T5" fmla="*/ 8 h 221"/>
                <a:gd name="T6" fmla="*/ 0 w 69"/>
                <a:gd name="T7" fmla="*/ 220 h 221"/>
                <a:gd name="T8" fmla="*/ 17 w 69"/>
                <a:gd name="T9" fmla="*/ 220 h 221"/>
                <a:gd name="T10" fmla="*/ 57 w 69"/>
                <a:gd name="T11" fmla="*/ 220 h 221"/>
                <a:gd name="T12" fmla="*/ 40 w 69"/>
                <a:gd name="T13" fmla="*/ 31 h 221"/>
                <a:gd name="T14" fmla="*/ 34 w 69"/>
                <a:gd name="T15" fmla="*/ 14 h 221"/>
                <a:gd name="T16" fmla="*/ 31 w 69"/>
                <a:gd name="T17" fmla="*/ 14 h 221"/>
                <a:gd name="T18" fmla="*/ 17 w 69"/>
                <a:gd name="T19" fmla="*/ 8 h 221"/>
                <a:gd name="T20" fmla="*/ 9 w 69"/>
                <a:gd name="T21" fmla="*/ 5 h 221"/>
                <a:gd name="T22" fmla="*/ 0 w 6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21">
                  <a:moveTo>
                    <a:pt x="0" y="0"/>
                  </a:moveTo>
                  <a:lnTo>
                    <a:pt x="0" y="0"/>
                  </a:lnTo>
                  <a:cubicBezTo>
                    <a:pt x="0" y="8"/>
                    <a:pt x="0" y="8"/>
                    <a:pt x="0" y="8"/>
                  </a:cubicBezTo>
                  <a:cubicBezTo>
                    <a:pt x="0" y="220"/>
                    <a:pt x="0" y="220"/>
                    <a:pt x="0" y="220"/>
                  </a:cubicBezTo>
                  <a:cubicBezTo>
                    <a:pt x="17" y="220"/>
                    <a:pt x="17" y="220"/>
                    <a:pt x="17" y="220"/>
                  </a:cubicBezTo>
                  <a:cubicBezTo>
                    <a:pt x="57" y="220"/>
                    <a:pt x="57" y="220"/>
                    <a:pt x="57" y="220"/>
                  </a:cubicBezTo>
                  <a:cubicBezTo>
                    <a:pt x="68" y="130"/>
                    <a:pt x="51" y="65"/>
                    <a:pt x="40" y="31"/>
                  </a:cubicBezTo>
                  <a:cubicBezTo>
                    <a:pt x="37" y="20"/>
                    <a:pt x="34" y="14"/>
                    <a:pt x="34" y="14"/>
                  </a:cubicBezTo>
                  <a:cubicBezTo>
                    <a:pt x="34" y="14"/>
                    <a:pt x="34" y="14"/>
                    <a:pt x="31" y="14"/>
                  </a:cubicBezTo>
                  <a:cubicBezTo>
                    <a:pt x="28" y="14"/>
                    <a:pt x="23" y="11"/>
                    <a:pt x="17" y="8"/>
                  </a:cubicBezTo>
                  <a:cubicBezTo>
                    <a:pt x="14" y="8"/>
                    <a:pt x="12" y="5"/>
                    <a:pt x="9" y="5"/>
                  </a:cubicBezTo>
                  <a:cubicBezTo>
                    <a:pt x="6"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0" name="Freeform 115"/>
            <p:cNvSpPr>
              <a:spLocks noChangeArrowheads="1"/>
            </p:cNvSpPr>
            <p:nvPr/>
          </p:nvSpPr>
          <p:spPr bwMode="auto">
            <a:xfrm>
              <a:off x="5408" y="993"/>
              <a:ext cx="130" cy="97"/>
            </a:xfrm>
            <a:custGeom>
              <a:avLst/>
              <a:gdLst>
                <a:gd name="T0" fmla="*/ 577 w 578"/>
                <a:gd name="T1" fmla="*/ 0 h 431"/>
                <a:gd name="T2" fmla="*/ 577 w 578"/>
                <a:gd name="T3" fmla="*/ 0 h 431"/>
                <a:gd name="T4" fmla="*/ 289 w 578"/>
                <a:gd name="T5" fmla="*/ 136 h 431"/>
                <a:gd name="T6" fmla="*/ 0 w 578"/>
                <a:gd name="T7" fmla="*/ 0 h 431"/>
                <a:gd name="T8" fmla="*/ 0 w 578"/>
                <a:gd name="T9" fmla="*/ 331 h 431"/>
                <a:gd name="T10" fmla="*/ 280 w 578"/>
                <a:gd name="T11" fmla="*/ 430 h 431"/>
                <a:gd name="T12" fmla="*/ 280 w 578"/>
                <a:gd name="T13" fmla="*/ 430 h 431"/>
                <a:gd name="T14" fmla="*/ 289 w 578"/>
                <a:gd name="T15" fmla="*/ 430 h 431"/>
                <a:gd name="T16" fmla="*/ 297 w 578"/>
                <a:gd name="T17" fmla="*/ 430 h 431"/>
                <a:gd name="T18" fmla="*/ 297 w 578"/>
                <a:gd name="T19" fmla="*/ 430 h 431"/>
                <a:gd name="T20" fmla="*/ 577 w 578"/>
                <a:gd name="T21" fmla="*/ 331 h 431"/>
                <a:gd name="T22" fmla="*/ 577 w 578"/>
                <a:gd name="T2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31">
                  <a:moveTo>
                    <a:pt x="577" y="0"/>
                  </a:moveTo>
                  <a:lnTo>
                    <a:pt x="577" y="0"/>
                  </a:lnTo>
                  <a:cubicBezTo>
                    <a:pt x="577" y="2"/>
                    <a:pt x="333" y="113"/>
                    <a:pt x="289" y="136"/>
                  </a:cubicBezTo>
                  <a:cubicBezTo>
                    <a:pt x="240" y="113"/>
                    <a:pt x="0" y="2"/>
                    <a:pt x="0" y="0"/>
                  </a:cubicBezTo>
                  <a:cubicBezTo>
                    <a:pt x="0" y="331"/>
                    <a:pt x="0" y="331"/>
                    <a:pt x="0" y="331"/>
                  </a:cubicBezTo>
                  <a:cubicBezTo>
                    <a:pt x="76" y="415"/>
                    <a:pt x="232" y="427"/>
                    <a:pt x="280" y="430"/>
                  </a:cubicBezTo>
                  <a:lnTo>
                    <a:pt x="280" y="430"/>
                  </a:lnTo>
                  <a:cubicBezTo>
                    <a:pt x="280" y="430"/>
                    <a:pt x="283" y="430"/>
                    <a:pt x="289" y="430"/>
                  </a:cubicBezTo>
                  <a:cubicBezTo>
                    <a:pt x="294" y="430"/>
                    <a:pt x="297" y="430"/>
                    <a:pt x="297" y="430"/>
                  </a:cubicBezTo>
                  <a:lnTo>
                    <a:pt x="297" y="430"/>
                  </a:lnTo>
                  <a:cubicBezTo>
                    <a:pt x="345" y="427"/>
                    <a:pt x="498" y="415"/>
                    <a:pt x="577" y="331"/>
                  </a:cubicBezTo>
                  <a:cubicBezTo>
                    <a:pt x="577" y="0"/>
                    <a:pt x="577" y="0"/>
                    <a:pt x="5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1" name="Freeform 116"/>
            <p:cNvSpPr>
              <a:spLocks noChangeArrowheads="1"/>
            </p:cNvSpPr>
            <p:nvPr/>
          </p:nvSpPr>
          <p:spPr bwMode="auto">
            <a:xfrm>
              <a:off x="5329" y="1398"/>
              <a:ext cx="162" cy="163"/>
            </a:xfrm>
            <a:custGeom>
              <a:avLst/>
              <a:gdLst>
                <a:gd name="T0" fmla="*/ 455 w 719"/>
                <a:gd name="T1" fmla="*/ 670 h 725"/>
                <a:gd name="T2" fmla="*/ 455 w 719"/>
                <a:gd name="T3" fmla="*/ 670 h 725"/>
                <a:gd name="T4" fmla="*/ 571 w 719"/>
                <a:gd name="T5" fmla="*/ 591 h 725"/>
                <a:gd name="T6" fmla="*/ 472 w 719"/>
                <a:gd name="T7" fmla="*/ 421 h 725"/>
                <a:gd name="T8" fmla="*/ 608 w 719"/>
                <a:gd name="T9" fmla="*/ 596 h 725"/>
                <a:gd name="T10" fmla="*/ 455 w 719"/>
                <a:gd name="T11" fmla="*/ 670 h 725"/>
                <a:gd name="T12" fmla="*/ 359 w 719"/>
                <a:gd name="T13" fmla="*/ 0 h 725"/>
                <a:gd name="T14" fmla="*/ 359 w 719"/>
                <a:gd name="T15" fmla="*/ 0 h 725"/>
                <a:gd name="T16" fmla="*/ 255 w 719"/>
                <a:gd name="T17" fmla="*/ 40 h 725"/>
                <a:gd name="T18" fmla="*/ 255 w 719"/>
                <a:gd name="T19" fmla="*/ 42 h 725"/>
                <a:gd name="T20" fmla="*/ 252 w 719"/>
                <a:gd name="T21" fmla="*/ 42 h 725"/>
                <a:gd name="T22" fmla="*/ 252 w 719"/>
                <a:gd name="T23" fmla="*/ 118 h 725"/>
                <a:gd name="T24" fmla="*/ 255 w 719"/>
                <a:gd name="T25" fmla="*/ 118 h 725"/>
                <a:gd name="T26" fmla="*/ 286 w 719"/>
                <a:gd name="T27" fmla="*/ 141 h 725"/>
                <a:gd name="T28" fmla="*/ 286 w 719"/>
                <a:gd name="T29" fmla="*/ 311 h 725"/>
                <a:gd name="T30" fmla="*/ 263 w 719"/>
                <a:gd name="T31" fmla="*/ 350 h 725"/>
                <a:gd name="T32" fmla="*/ 96 w 719"/>
                <a:gd name="T33" fmla="*/ 667 h 725"/>
                <a:gd name="T34" fmla="*/ 339 w 719"/>
                <a:gd name="T35" fmla="*/ 724 h 725"/>
                <a:gd name="T36" fmla="*/ 359 w 719"/>
                <a:gd name="T37" fmla="*/ 724 h 725"/>
                <a:gd name="T38" fmla="*/ 382 w 719"/>
                <a:gd name="T39" fmla="*/ 724 h 725"/>
                <a:gd name="T40" fmla="*/ 622 w 719"/>
                <a:gd name="T41" fmla="*/ 667 h 725"/>
                <a:gd name="T42" fmla="*/ 461 w 719"/>
                <a:gd name="T43" fmla="*/ 350 h 725"/>
                <a:gd name="T44" fmla="*/ 444 w 719"/>
                <a:gd name="T45" fmla="*/ 311 h 725"/>
                <a:gd name="T46" fmla="*/ 444 w 719"/>
                <a:gd name="T47" fmla="*/ 138 h 725"/>
                <a:gd name="T48" fmla="*/ 461 w 719"/>
                <a:gd name="T49" fmla="*/ 118 h 725"/>
                <a:gd name="T50" fmla="*/ 467 w 719"/>
                <a:gd name="T51" fmla="*/ 118 h 725"/>
                <a:gd name="T52" fmla="*/ 467 w 719"/>
                <a:gd name="T53" fmla="*/ 42 h 725"/>
                <a:gd name="T54" fmla="*/ 461 w 719"/>
                <a:gd name="T55" fmla="*/ 42 h 725"/>
                <a:gd name="T56" fmla="*/ 461 w 719"/>
                <a:gd name="T57" fmla="*/ 40 h 725"/>
                <a:gd name="T58" fmla="*/ 359 w 719"/>
                <a:gd name="T59" fmla="*/ 0 h 725"/>
                <a:gd name="T60" fmla="*/ 455 w 719"/>
                <a:gd name="T61" fmla="*/ 67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9" h="725">
                  <a:moveTo>
                    <a:pt x="455" y="670"/>
                  </a:moveTo>
                  <a:lnTo>
                    <a:pt x="455" y="670"/>
                  </a:lnTo>
                  <a:cubicBezTo>
                    <a:pt x="455" y="670"/>
                    <a:pt x="566" y="648"/>
                    <a:pt x="571" y="591"/>
                  </a:cubicBezTo>
                  <a:cubicBezTo>
                    <a:pt x="577" y="531"/>
                    <a:pt x="472" y="421"/>
                    <a:pt x="472" y="421"/>
                  </a:cubicBezTo>
                  <a:cubicBezTo>
                    <a:pt x="472" y="421"/>
                    <a:pt x="608" y="526"/>
                    <a:pt x="608" y="596"/>
                  </a:cubicBezTo>
                  <a:cubicBezTo>
                    <a:pt x="605" y="670"/>
                    <a:pt x="455" y="670"/>
                    <a:pt x="455" y="670"/>
                  </a:cubicBezTo>
                  <a:lnTo>
                    <a:pt x="359" y="0"/>
                  </a:lnTo>
                  <a:lnTo>
                    <a:pt x="359" y="0"/>
                  </a:lnTo>
                  <a:cubicBezTo>
                    <a:pt x="302" y="0"/>
                    <a:pt x="255" y="20"/>
                    <a:pt x="255" y="40"/>
                  </a:cubicBezTo>
                  <a:cubicBezTo>
                    <a:pt x="255" y="42"/>
                    <a:pt x="255" y="42"/>
                    <a:pt x="255" y="42"/>
                  </a:cubicBezTo>
                  <a:cubicBezTo>
                    <a:pt x="252" y="42"/>
                    <a:pt x="252" y="42"/>
                    <a:pt x="252" y="42"/>
                  </a:cubicBezTo>
                  <a:cubicBezTo>
                    <a:pt x="252" y="118"/>
                    <a:pt x="252" y="118"/>
                    <a:pt x="252" y="118"/>
                  </a:cubicBezTo>
                  <a:cubicBezTo>
                    <a:pt x="255" y="118"/>
                    <a:pt x="255" y="118"/>
                    <a:pt x="255" y="118"/>
                  </a:cubicBezTo>
                  <a:cubicBezTo>
                    <a:pt x="257" y="127"/>
                    <a:pt x="263" y="135"/>
                    <a:pt x="286" y="141"/>
                  </a:cubicBezTo>
                  <a:cubicBezTo>
                    <a:pt x="286" y="178"/>
                    <a:pt x="286" y="283"/>
                    <a:pt x="286" y="311"/>
                  </a:cubicBezTo>
                  <a:cubicBezTo>
                    <a:pt x="286" y="342"/>
                    <a:pt x="263" y="350"/>
                    <a:pt x="263" y="350"/>
                  </a:cubicBezTo>
                  <a:cubicBezTo>
                    <a:pt x="223" y="373"/>
                    <a:pt x="0" y="599"/>
                    <a:pt x="96" y="667"/>
                  </a:cubicBezTo>
                  <a:cubicBezTo>
                    <a:pt x="172" y="718"/>
                    <a:pt x="288" y="724"/>
                    <a:pt x="339" y="724"/>
                  </a:cubicBezTo>
                  <a:cubicBezTo>
                    <a:pt x="348" y="724"/>
                    <a:pt x="356" y="724"/>
                    <a:pt x="359" y="724"/>
                  </a:cubicBezTo>
                  <a:cubicBezTo>
                    <a:pt x="365" y="724"/>
                    <a:pt x="370" y="724"/>
                    <a:pt x="382" y="724"/>
                  </a:cubicBezTo>
                  <a:cubicBezTo>
                    <a:pt x="433" y="724"/>
                    <a:pt x="548" y="718"/>
                    <a:pt x="622" y="667"/>
                  </a:cubicBezTo>
                  <a:cubicBezTo>
                    <a:pt x="718" y="599"/>
                    <a:pt x="500" y="373"/>
                    <a:pt x="461" y="350"/>
                  </a:cubicBezTo>
                  <a:cubicBezTo>
                    <a:pt x="461" y="350"/>
                    <a:pt x="444" y="342"/>
                    <a:pt x="444" y="311"/>
                  </a:cubicBezTo>
                  <a:cubicBezTo>
                    <a:pt x="444" y="283"/>
                    <a:pt x="444" y="175"/>
                    <a:pt x="444" y="138"/>
                  </a:cubicBezTo>
                  <a:cubicBezTo>
                    <a:pt x="455" y="133"/>
                    <a:pt x="461" y="127"/>
                    <a:pt x="461" y="118"/>
                  </a:cubicBezTo>
                  <a:cubicBezTo>
                    <a:pt x="467" y="118"/>
                    <a:pt x="467" y="118"/>
                    <a:pt x="467" y="118"/>
                  </a:cubicBezTo>
                  <a:cubicBezTo>
                    <a:pt x="467" y="42"/>
                    <a:pt x="467" y="42"/>
                    <a:pt x="467" y="42"/>
                  </a:cubicBezTo>
                  <a:cubicBezTo>
                    <a:pt x="461" y="42"/>
                    <a:pt x="461" y="42"/>
                    <a:pt x="461" y="42"/>
                  </a:cubicBezTo>
                  <a:cubicBezTo>
                    <a:pt x="461" y="42"/>
                    <a:pt x="461" y="42"/>
                    <a:pt x="461" y="40"/>
                  </a:cubicBezTo>
                  <a:cubicBezTo>
                    <a:pt x="461" y="20"/>
                    <a:pt x="416" y="0"/>
                    <a:pt x="359" y="0"/>
                  </a:cubicBezTo>
                  <a:lnTo>
                    <a:pt x="455"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2" name="Freeform 117"/>
            <p:cNvSpPr>
              <a:spLocks noChangeArrowheads="1"/>
            </p:cNvSpPr>
            <p:nvPr/>
          </p:nvSpPr>
          <p:spPr bwMode="auto">
            <a:xfrm>
              <a:off x="5011" y="949"/>
              <a:ext cx="203" cy="203"/>
            </a:xfrm>
            <a:custGeom>
              <a:avLst/>
              <a:gdLst>
                <a:gd name="T0" fmla="*/ 473 w 901"/>
                <a:gd name="T1" fmla="*/ 0 h 900"/>
                <a:gd name="T2" fmla="*/ 473 w 901"/>
                <a:gd name="T3" fmla="*/ 0 h 900"/>
                <a:gd name="T4" fmla="*/ 23 w 901"/>
                <a:gd name="T5" fmla="*/ 449 h 900"/>
                <a:gd name="T6" fmla="*/ 473 w 901"/>
                <a:gd name="T7" fmla="*/ 899 h 900"/>
                <a:gd name="T8" fmla="*/ 691 w 901"/>
                <a:gd name="T9" fmla="*/ 842 h 900"/>
                <a:gd name="T10" fmla="*/ 507 w 901"/>
                <a:gd name="T11" fmla="*/ 888 h 900"/>
                <a:gd name="T12" fmla="*/ 501 w 901"/>
                <a:gd name="T13" fmla="*/ 888 h 900"/>
                <a:gd name="T14" fmla="*/ 657 w 901"/>
                <a:gd name="T15" fmla="*/ 840 h 900"/>
                <a:gd name="T16" fmla="*/ 648 w 901"/>
                <a:gd name="T17" fmla="*/ 840 h 900"/>
                <a:gd name="T18" fmla="*/ 473 w 901"/>
                <a:gd name="T19" fmla="*/ 876 h 900"/>
                <a:gd name="T20" fmla="*/ 329 w 901"/>
                <a:gd name="T21" fmla="*/ 851 h 900"/>
                <a:gd name="T22" fmla="*/ 433 w 901"/>
                <a:gd name="T23" fmla="*/ 888 h 900"/>
                <a:gd name="T24" fmla="*/ 43 w 901"/>
                <a:gd name="T25" fmla="*/ 390 h 900"/>
                <a:gd name="T26" fmla="*/ 49 w 901"/>
                <a:gd name="T27" fmla="*/ 387 h 900"/>
                <a:gd name="T28" fmla="*/ 49 w 901"/>
                <a:gd name="T29" fmla="*/ 393 h 900"/>
                <a:gd name="T30" fmla="*/ 69 w 901"/>
                <a:gd name="T31" fmla="*/ 308 h 900"/>
                <a:gd name="T32" fmla="*/ 69 w 901"/>
                <a:gd name="T33" fmla="*/ 308 h 900"/>
                <a:gd name="T34" fmla="*/ 86 w 901"/>
                <a:gd name="T35" fmla="*/ 263 h 900"/>
                <a:gd name="T36" fmla="*/ 86 w 901"/>
                <a:gd name="T37" fmla="*/ 268 h 900"/>
                <a:gd name="T38" fmla="*/ 241 w 901"/>
                <a:gd name="T39" fmla="*/ 90 h 900"/>
                <a:gd name="T40" fmla="*/ 156 w 901"/>
                <a:gd name="T41" fmla="*/ 158 h 900"/>
                <a:gd name="T42" fmla="*/ 411 w 901"/>
                <a:gd name="T43" fmla="*/ 19 h 900"/>
                <a:gd name="T44" fmla="*/ 481 w 901"/>
                <a:gd name="T45" fmla="*/ 17 h 900"/>
                <a:gd name="T46" fmla="*/ 487 w 901"/>
                <a:gd name="T47" fmla="*/ 22 h 900"/>
                <a:gd name="T48" fmla="*/ 877 w 901"/>
                <a:gd name="T49" fmla="*/ 308 h 900"/>
                <a:gd name="T50" fmla="*/ 880 w 901"/>
                <a:gd name="T51" fmla="*/ 311 h 900"/>
                <a:gd name="T52" fmla="*/ 886 w 901"/>
                <a:gd name="T53" fmla="*/ 325 h 900"/>
                <a:gd name="T54" fmla="*/ 897 w 901"/>
                <a:gd name="T55" fmla="*/ 339 h 900"/>
                <a:gd name="T56" fmla="*/ 900 w 901"/>
                <a:gd name="T57" fmla="*/ 336 h 900"/>
                <a:gd name="T58" fmla="*/ 609 w 901"/>
                <a:gd name="T59" fmla="*/ 31 h 900"/>
                <a:gd name="T60" fmla="*/ 809 w 901"/>
                <a:gd name="T61" fmla="*/ 152 h 900"/>
                <a:gd name="T62" fmla="*/ 473 w 901"/>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900">
                  <a:moveTo>
                    <a:pt x="473" y="0"/>
                  </a:moveTo>
                  <a:lnTo>
                    <a:pt x="473" y="0"/>
                  </a:lnTo>
                  <a:cubicBezTo>
                    <a:pt x="227" y="0"/>
                    <a:pt x="23" y="200"/>
                    <a:pt x="23" y="449"/>
                  </a:cubicBezTo>
                  <a:cubicBezTo>
                    <a:pt x="23" y="698"/>
                    <a:pt x="227" y="899"/>
                    <a:pt x="473" y="899"/>
                  </a:cubicBezTo>
                  <a:cubicBezTo>
                    <a:pt x="552" y="899"/>
                    <a:pt x="626" y="879"/>
                    <a:pt x="691" y="842"/>
                  </a:cubicBezTo>
                  <a:cubicBezTo>
                    <a:pt x="603" y="885"/>
                    <a:pt x="527" y="888"/>
                    <a:pt x="507" y="888"/>
                  </a:cubicBezTo>
                  <a:cubicBezTo>
                    <a:pt x="501" y="888"/>
                    <a:pt x="501" y="888"/>
                    <a:pt x="501" y="888"/>
                  </a:cubicBezTo>
                  <a:cubicBezTo>
                    <a:pt x="609" y="888"/>
                    <a:pt x="657" y="840"/>
                    <a:pt x="657" y="840"/>
                  </a:cubicBezTo>
                  <a:cubicBezTo>
                    <a:pt x="657" y="840"/>
                    <a:pt x="654" y="840"/>
                    <a:pt x="648" y="840"/>
                  </a:cubicBezTo>
                  <a:cubicBezTo>
                    <a:pt x="594" y="865"/>
                    <a:pt x="535" y="876"/>
                    <a:pt x="473" y="876"/>
                  </a:cubicBezTo>
                  <a:cubicBezTo>
                    <a:pt x="422" y="876"/>
                    <a:pt x="374" y="868"/>
                    <a:pt x="329" y="851"/>
                  </a:cubicBezTo>
                  <a:cubicBezTo>
                    <a:pt x="348" y="871"/>
                    <a:pt x="433" y="888"/>
                    <a:pt x="433" y="888"/>
                  </a:cubicBezTo>
                  <a:cubicBezTo>
                    <a:pt x="0" y="825"/>
                    <a:pt x="43" y="390"/>
                    <a:pt x="43" y="390"/>
                  </a:cubicBezTo>
                  <a:cubicBezTo>
                    <a:pt x="49" y="387"/>
                    <a:pt x="49" y="387"/>
                    <a:pt x="49" y="387"/>
                  </a:cubicBezTo>
                  <a:cubicBezTo>
                    <a:pt x="49" y="387"/>
                    <a:pt x="49" y="390"/>
                    <a:pt x="49" y="393"/>
                  </a:cubicBezTo>
                  <a:cubicBezTo>
                    <a:pt x="54" y="364"/>
                    <a:pt x="60" y="336"/>
                    <a:pt x="69" y="308"/>
                  </a:cubicBezTo>
                  <a:lnTo>
                    <a:pt x="69" y="308"/>
                  </a:lnTo>
                  <a:cubicBezTo>
                    <a:pt x="74" y="288"/>
                    <a:pt x="86" y="263"/>
                    <a:pt x="86" y="263"/>
                  </a:cubicBezTo>
                  <a:cubicBezTo>
                    <a:pt x="86" y="263"/>
                    <a:pt x="86" y="266"/>
                    <a:pt x="86" y="268"/>
                  </a:cubicBezTo>
                  <a:cubicBezTo>
                    <a:pt x="120" y="195"/>
                    <a:pt x="173" y="133"/>
                    <a:pt x="241" y="90"/>
                  </a:cubicBezTo>
                  <a:cubicBezTo>
                    <a:pt x="198" y="113"/>
                    <a:pt x="156" y="158"/>
                    <a:pt x="156" y="158"/>
                  </a:cubicBezTo>
                  <a:cubicBezTo>
                    <a:pt x="258" y="39"/>
                    <a:pt x="411" y="19"/>
                    <a:pt x="411" y="19"/>
                  </a:cubicBezTo>
                  <a:cubicBezTo>
                    <a:pt x="425" y="17"/>
                    <a:pt x="481" y="17"/>
                    <a:pt x="481" y="17"/>
                  </a:cubicBezTo>
                  <a:cubicBezTo>
                    <a:pt x="487" y="22"/>
                    <a:pt x="487" y="22"/>
                    <a:pt x="487" y="22"/>
                  </a:cubicBezTo>
                  <a:cubicBezTo>
                    <a:pt x="668" y="25"/>
                    <a:pt x="821" y="144"/>
                    <a:pt x="877" y="308"/>
                  </a:cubicBezTo>
                  <a:cubicBezTo>
                    <a:pt x="877" y="308"/>
                    <a:pt x="880" y="308"/>
                    <a:pt x="880" y="311"/>
                  </a:cubicBezTo>
                  <a:cubicBezTo>
                    <a:pt x="886" y="317"/>
                    <a:pt x="880" y="317"/>
                    <a:pt x="886" y="325"/>
                  </a:cubicBezTo>
                  <a:cubicBezTo>
                    <a:pt x="892" y="336"/>
                    <a:pt x="892" y="334"/>
                    <a:pt x="897" y="339"/>
                  </a:cubicBezTo>
                  <a:cubicBezTo>
                    <a:pt x="900" y="336"/>
                    <a:pt x="900" y="336"/>
                    <a:pt x="900" y="336"/>
                  </a:cubicBezTo>
                  <a:cubicBezTo>
                    <a:pt x="838" y="116"/>
                    <a:pt x="609" y="31"/>
                    <a:pt x="609" y="31"/>
                  </a:cubicBezTo>
                  <a:cubicBezTo>
                    <a:pt x="691" y="59"/>
                    <a:pt x="758" y="102"/>
                    <a:pt x="809" y="152"/>
                  </a:cubicBezTo>
                  <a:cubicBezTo>
                    <a:pt x="727" y="59"/>
                    <a:pt x="609" y="0"/>
                    <a:pt x="4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3" name="Freeform 118"/>
            <p:cNvSpPr>
              <a:spLocks noChangeArrowheads="1"/>
            </p:cNvSpPr>
            <p:nvPr/>
          </p:nvSpPr>
          <p:spPr bwMode="auto">
            <a:xfrm>
              <a:off x="5011" y="953"/>
              <a:ext cx="220" cy="197"/>
            </a:xfrm>
            <a:custGeom>
              <a:avLst/>
              <a:gdLst>
                <a:gd name="T0" fmla="*/ 295 w 974"/>
                <a:gd name="T1" fmla="*/ 62 h 872"/>
                <a:gd name="T2" fmla="*/ 275 w 974"/>
                <a:gd name="T3" fmla="*/ 113 h 872"/>
                <a:gd name="T4" fmla="*/ 258 w 974"/>
                <a:gd name="T5" fmla="*/ 116 h 872"/>
                <a:gd name="T6" fmla="*/ 235 w 974"/>
                <a:gd name="T7" fmla="*/ 133 h 872"/>
                <a:gd name="T8" fmla="*/ 204 w 974"/>
                <a:gd name="T9" fmla="*/ 141 h 872"/>
                <a:gd name="T10" fmla="*/ 159 w 974"/>
                <a:gd name="T11" fmla="*/ 183 h 872"/>
                <a:gd name="T12" fmla="*/ 108 w 974"/>
                <a:gd name="T13" fmla="*/ 254 h 872"/>
                <a:gd name="T14" fmla="*/ 111 w 974"/>
                <a:gd name="T15" fmla="*/ 294 h 872"/>
                <a:gd name="T16" fmla="*/ 122 w 974"/>
                <a:gd name="T17" fmla="*/ 311 h 872"/>
                <a:gd name="T18" fmla="*/ 100 w 974"/>
                <a:gd name="T19" fmla="*/ 302 h 872"/>
                <a:gd name="T20" fmla="*/ 91 w 974"/>
                <a:gd name="T21" fmla="*/ 285 h 872"/>
                <a:gd name="T22" fmla="*/ 86 w 974"/>
                <a:gd name="T23" fmla="*/ 251 h 872"/>
                <a:gd name="T24" fmla="*/ 74 w 974"/>
                <a:gd name="T25" fmla="*/ 319 h 872"/>
                <a:gd name="T26" fmla="*/ 88 w 974"/>
                <a:gd name="T27" fmla="*/ 359 h 872"/>
                <a:gd name="T28" fmla="*/ 117 w 974"/>
                <a:gd name="T29" fmla="*/ 362 h 872"/>
                <a:gd name="T30" fmla="*/ 170 w 974"/>
                <a:gd name="T31" fmla="*/ 401 h 872"/>
                <a:gd name="T32" fmla="*/ 218 w 974"/>
                <a:gd name="T33" fmla="*/ 461 h 872"/>
                <a:gd name="T34" fmla="*/ 278 w 974"/>
                <a:gd name="T35" fmla="*/ 503 h 872"/>
                <a:gd name="T36" fmla="*/ 258 w 974"/>
                <a:gd name="T37" fmla="*/ 608 h 872"/>
                <a:gd name="T38" fmla="*/ 213 w 974"/>
                <a:gd name="T39" fmla="*/ 723 h 872"/>
                <a:gd name="T40" fmla="*/ 232 w 974"/>
                <a:gd name="T41" fmla="*/ 772 h 872"/>
                <a:gd name="T42" fmla="*/ 164 w 974"/>
                <a:gd name="T43" fmla="*/ 690 h 872"/>
                <a:gd name="T44" fmla="*/ 125 w 974"/>
                <a:gd name="T45" fmla="*/ 593 h 872"/>
                <a:gd name="T46" fmla="*/ 60 w 974"/>
                <a:gd name="T47" fmla="*/ 398 h 872"/>
                <a:gd name="T48" fmla="*/ 326 w 974"/>
                <a:gd name="T49" fmla="*/ 831 h 872"/>
                <a:gd name="T50" fmla="*/ 371 w 974"/>
                <a:gd name="T51" fmla="*/ 806 h 872"/>
                <a:gd name="T52" fmla="*/ 467 w 974"/>
                <a:gd name="T53" fmla="*/ 800 h 872"/>
                <a:gd name="T54" fmla="*/ 464 w 974"/>
                <a:gd name="T55" fmla="*/ 825 h 872"/>
                <a:gd name="T56" fmla="*/ 535 w 974"/>
                <a:gd name="T57" fmla="*/ 825 h 872"/>
                <a:gd name="T58" fmla="*/ 614 w 974"/>
                <a:gd name="T59" fmla="*/ 814 h 872"/>
                <a:gd name="T60" fmla="*/ 507 w 974"/>
                <a:gd name="T61" fmla="*/ 871 h 872"/>
                <a:gd name="T62" fmla="*/ 886 w 974"/>
                <a:gd name="T63" fmla="*/ 308 h 872"/>
                <a:gd name="T64" fmla="*/ 832 w 974"/>
                <a:gd name="T65" fmla="*/ 243 h 872"/>
                <a:gd name="T66" fmla="*/ 804 w 974"/>
                <a:gd name="T67" fmla="*/ 331 h 872"/>
                <a:gd name="T68" fmla="*/ 741 w 974"/>
                <a:gd name="T69" fmla="*/ 268 h 872"/>
                <a:gd name="T70" fmla="*/ 773 w 974"/>
                <a:gd name="T71" fmla="*/ 331 h 872"/>
                <a:gd name="T72" fmla="*/ 804 w 974"/>
                <a:gd name="T73" fmla="*/ 356 h 872"/>
                <a:gd name="T74" fmla="*/ 804 w 974"/>
                <a:gd name="T75" fmla="*/ 444 h 872"/>
                <a:gd name="T76" fmla="*/ 767 w 974"/>
                <a:gd name="T77" fmla="*/ 576 h 872"/>
                <a:gd name="T78" fmla="*/ 677 w 974"/>
                <a:gd name="T79" fmla="*/ 673 h 872"/>
                <a:gd name="T80" fmla="*/ 628 w 974"/>
                <a:gd name="T81" fmla="*/ 616 h 872"/>
                <a:gd name="T82" fmla="*/ 617 w 974"/>
                <a:gd name="T83" fmla="*/ 503 h 872"/>
                <a:gd name="T84" fmla="*/ 597 w 974"/>
                <a:gd name="T85" fmla="*/ 441 h 872"/>
                <a:gd name="T86" fmla="*/ 549 w 974"/>
                <a:gd name="T87" fmla="*/ 396 h 872"/>
                <a:gd name="T88" fmla="*/ 439 w 974"/>
                <a:gd name="T89" fmla="*/ 401 h 872"/>
                <a:gd name="T90" fmla="*/ 408 w 974"/>
                <a:gd name="T91" fmla="*/ 353 h 872"/>
                <a:gd name="T92" fmla="*/ 408 w 974"/>
                <a:gd name="T93" fmla="*/ 266 h 872"/>
                <a:gd name="T94" fmla="*/ 498 w 974"/>
                <a:gd name="T95" fmla="*/ 189 h 872"/>
                <a:gd name="T96" fmla="*/ 538 w 974"/>
                <a:gd name="T97" fmla="*/ 183 h 872"/>
                <a:gd name="T98" fmla="*/ 577 w 974"/>
                <a:gd name="T99" fmla="*/ 206 h 872"/>
                <a:gd name="T100" fmla="*/ 648 w 974"/>
                <a:gd name="T101" fmla="*/ 206 h 872"/>
                <a:gd name="T102" fmla="*/ 705 w 974"/>
                <a:gd name="T103" fmla="*/ 203 h 872"/>
                <a:gd name="T104" fmla="*/ 705 w 974"/>
                <a:gd name="T105" fmla="*/ 192 h 872"/>
                <a:gd name="T106" fmla="*/ 657 w 974"/>
                <a:gd name="T107" fmla="*/ 175 h 872"/>
                <a:gd name="T108" fmla="*/ 685 w 974"/>
                <a:gd name="T109" fmla="*/ 155 h 872"/>
                <a:gd name="T110" fmla="*/ 648 w 974"/>
                <a:gd name="T111" fmla="*/ 144 h 872"/>
                <a:gd name="T112" fmla="*/ 575 w 974"/>
                <a:gd name="T113" fmla="*/ 141 h 872"/>
                <a:gd name="T114" fmla="*/ 518 w 974"/>
                <a:gd name="T115" fmla="*/ 158 h 872"/>
                <a:gd name="T116" fmla="*/ 507 w 974"/>
                <a:gd name="T117" fmla="*/ 107 h 872"/>
                <a:gd name="T118" fmla="*/ 436 w 974"/>
                <a:gd name="T119" fmla="*/ 79 h 872"/>
                <a:gd name="T120" fmla="*/ 425 w 974"/>
                <a:gd name="T121" fmla="*/ 48 h 872"/>
                <a:gd name="T122" fmla="*/ 481 w 974"/>
                <a:gd name="T123" fmla="*/ 1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2">
                  <a:moveTo>
                    <a:pt x="481" y="0"/>
                  </a:moveTo>
                  <a:lnTo>
                    <a:pt x="481" y="0"/>
                  </a:lnTo>
                  <a:cubicBezTo>
                    <a:pt x="481" y="0"/>
                    <a:pt x="425" y="0"/>
                    <a:pt x="411" y="2"/>
                  </a:cubicBezTo>
                  <a:cubicBezTo>
                    <a:pt x="411" y="2"/>
                    <a:pt x="258" y="22"/>
                    <a:pt x="156" y="141"/>
                  </a:cubicBezTo>
                  <a:cubicBezTo>
                    <a:pt x="156" y="141"/>
                    <a:pt x="198" y="96"/>
                    <a:pt x="241" y="73"/>
                  </a:cubicBezTo>
                  <a:cubicBezTo>
                    <a:pt x="255" y="65"/>
                    <a:pt x="269" y="59"/>
                    <a:pt x="283" y="59"/>
                  </a:cubicBezTo>
                  <a:cubicBezTo>
                    <a:pt x="295" y="62"/>
                    <a:pt x="295" y="62"/>
                    <a:pt x="295" y="62"/>
                  </a:cubicBezTo>
                  <a:lnTo>
                    <a:pt x="292" y="68"/>
                  </a:lnTo>
                  <a:cubicBezTo>
                    <a:pt x="289" y="70"/>
                    <a:pt x="283" y="79"/>
                    <a:pt x="283" y="82"/>
                  </a:cubicBezTo>
                  <a:lnTo>
                    <a:pt x="283" y="90"/>
                  </a:lnTo>
                  <a:cubicBezTo>
                    <a:pt x="281" y="96"/>
                    <a:pt x="281" y="96"/>
                    <a:pt x="281" y="96"/>
                  </a:cubicBezTo>
                  <a:cubicBezTo>
                    <a:pt x="281" y="96"/>
                    <a:pt x="278" y="96"/>
                    <a:pt x="275" y="99"/>
                  </a:cubicBezTo>
                  <a:cubicBezTo>
                    <a:pt x="275" y="99"/>
                    <a:pt x="272" y="99"/>
                    <a:pt x="272" y="105"/>
                  </a:cubicBezTo>
                  <a:cubicBezTo>
                    <a:pt x="272" y="107"/>
                    <a:pt x="275" y="113"/>
                    <a:pt x="275" y="113"/>
                  </a:cubicBezTo>
                  <a:cubicBezTo>
                    <a:pt x="275" y="121"/>
                    <a:pt x="275" y="121"/>
                    <a:pt x="275" y="121"/>
                  </a:cubicBezTo>
                  <a:cubicBezTo>
                    <a:pt x="272" y="124"/>
                    <a:pt x="272" y="124"/>
                    <a:pt x="272" y="124"/>
                  </a:cubicBezTo>
                  <a:cubicBezTo>
                    <a:pt x="264" y="130"/>
                    <a:pt x="264" y="130"/>
                    <a:pt x="264" y="130"/>
                  </a:cubicBezTo>
                  <a:cubicBezTo>
                    <a:pt x="264" y="130"/>
                    <a:pt x="261" y="130"/>
                    <a:pt x="258" y="130"/>
                  </a:cubicBezTo>
                  <a:cubicBezTo>
                    <a:pt x="255" y="130"/>
                    <a:pt x="255" y="130"/>
                    <a:pt x="255" y="130"/>
                  </a:cubicBezTo>
                  <a:cubicBezTo>
                    <a:pt x="249" y="127"/>
                    <a:pt x="249" y="121"/>
                    <a:pt x="249" y="121"/>
                  </a:cubicBezTo>
                  <a:cubicBezTo>
                    <a:pt x="258" y="116"/>
                    <a:pt x="258" y="116"/>
                    <a:pt x="258" y="116"/>
                  </a:cubicBezTo>
                  <a:cubicBezTo>
                    <a:pt x="258" y="116"/>
                    <a:pt x="261" y="116"/>
                    <a:pt x="258" y="113"/>
                  </a:cubicBezTo>
                  <a:cubicBezTo>
                    <a:pt x="255" y="113"/>
                    <a:pt x="255" y="107"/>
                    <a:pt x="252" y="107"/>
                  </a:cubicBezTo>
                  <a:lnTo>
                    <a:pt x="249" y="107"/>
                  </a:lnTo>
                  <a:cubicBezTo>
                    <a:pt x="247" y="107"/>
                    <a:pt x="238" y="116"/>
                    <a:pt x="238" y="116"/>
                  </a:cubicBezTo>
                  <a:cubicBezTo>
                    <a:pt x="230" y="119"/>
                    <a:pt x="230" y="119"/>
                    <a:pt x="230" y="119"/>
                  </a:cubicBezTo>
                  <a:cubicBezTo>
                    <a:pt x="230" y="119"/>
                    <a:pt x="227" y="130"/>
                    <a:pt x="230" y="130"/>
                  </a:cubicBezTo>
                  <a:lnTo>
                    <a:pt x="235" y="133"/>
                  </a:lnTo>
                  <a:lnTo>
                    <a:pt x="235" y="135"/>
                  </a:lnTo>
                  <a:cubicBezTo>
                    <a:pt x="235" y="138"/>
                    <a:pt x="232" y="144"/>
                    <a:pt x="232" y="144"/>
                  </a:cubicBezTo>
                  <a:cubicBezTo>
                    <a:pt x="232" y="144"/>
                    <a:pt x="232" y="147"/>
                    <a:pt x="230" y="147"/>
                  </a:cubicBezTo>
                  <a:cubicBezTo>
                    <a:pt x="227" y="147"/>
                    <a:pt x="227" y="147"/>
                    <a:pt x="227" y="147"/>
                  </a:cubicBezTo>
                  <a:cubicBezTo>
                    <a:pt x="221" y="144"/>
                    <a:pt x="215" y="144"/>
                    <a:pt x="213" y="144"/>
                  </a:cubicBezTo>
                  <a:cubicBezTo>
                    <a:pt x="210" y="141"/>
                    <a:pt x="210" y="141"/>
                    <a:pt x="207" y="141"/>
                  </a:cubicBezTo>
                  <a:cubicBezTo>
                    <a:pt x="204" y="141"/>
                    <a:pt x="204" y="141"/>
                    <a:pt x="204" y="141"/>
                  </a:cubicBezTo>
                  <a:cubicBezTo>
                    <a:pt x="201" y="141"/>
                    <a:pt x="198" y="144"/>
                    <a:pt x="198" y="144"/>
                  </a:cubicBezTo>
                  <a:cubicBezTo>
                    <a:pt x="198" y="147"/>
                    <a:pt x="187" y="152"/>
                    <a:pt x="187" y="152"/>
                  </a:cubicBezTo>
                  <a:lnTo>
                    <a:pt x="184" y="155"/>
                  </a:lnTo>
                  <a:cubicBezTo>
                    <a:pt x="184" y="158"/>
                    <a:pt x="181" y="166"/>
                    <a:pt x="181" y="166"/>
                  </a:cubicBezTo>
                  <a:cubicBezTo>
                    <a:pt x="181" y="166"/>
                    <a:pt x="179" y="169"/>
                    <a:pt x="170" y="172"/>
                  </a:cubicBezTo>
                  <a:cubicBezTo>
                    <a:pt x="164" y="172"/>
                    <a:pt x="162" y="175"/>
                    <a:pt x="162" y="175"/>
                  </a:cubicBezTo>
                  <a:cubicBezTo>
                    <a:pt x="159" y="183"/>
                    <a:pt x="159" y="183"/>
                    <a:pt x="159" y="183"/>
                  </a:cubicBezTo>
                  <a:cubicBezTo>
                    <a:pt x="159" y="183"/>
                    <a:pt x="153" y="186"/>
                    <a:pt x="151" y="192"/>
                  </a:cubicBezTo>
                  <a:cubicBezTo>
                    <a:pt x="148" y="195"/>
                    <a:pt x="137" y="203"/>
                    <a:pt x="134" y="203"/>
                  </a:cubicBezTo>
                  <a:cubicBezTo>
                    <a:pt x="134" y="203"/>
                    <a:pt x="128" y="209"/>
                    <a:pt x="128" y="212"/>
                  </a:cubicBezTo>
                  <a:cubicBezTo>
                    <a:pt x="125" y="217"/>
                    <a:pt x="125" y="223"/>
                    <a:pt x="125" y="226"/>
                  </a:cubicBezTo>
                  <a:cubicBezTo>
                    <a:pt x="122" y="229"/>
                    <a:pt x="122" y="234"/>
                    <a:pt x="120" y="237"/>
                  </a:cubicBezTo>
                  <a:cubicBezTo>
                    <a:pt x="120" y="240"/>
                    <a:pt x="117" y="246"/>
                    <a:pt x="117" y="249"/>
                  </a:cubicBezTo>
                  <a:cubicBezTo>
                    <a:pt x="114" y="249"/>
                    <a:pt x="111" y="251"/>
                    <a:pt x="108" y="254"/>
                  </a:cubicBezTo>
                  <a:cubicBezTo>
                    <a:pt x="108" y="254"/>
                    <a:pt x="97" y="257"/>
                    <a:pt x="94" y="260"/>
                  </a:cubicBezTo>
                  <a:cubicBezTo>
                    <a:pt x="91" y="260"/>
                    <a:pt x="91" y="266"/>
                    <a:pt x="91" y="268"/>
                  </a:cubicBezTo>
                  <a:cubicBezTo>
                    <a:pt x="91" y="268"/>
                    <a:pt x="94" y="274"/>
                    <a:pt x="97" y="274"/>
                  </a:cubicBezTo>
                  <a:lnTo>
                    <a:pt x="103" y="274"/>
                  </a:lnTo>
                  <a:cubicBezTo>
                    <a:pt x="103" y="274"/>
                    <a:pt x="103" y="283"/>
                    <a:pt x="103" y="285"/>
                  </a:cubicBezTo>
                  <a:cubicBezTo>
                    <a:pt x="103" y="285"/>
                    <a:pt x="100" y="294"/>
                    <a:pt x="103" y="294"/>
                  </a:cubicBezTo>
                  <a:cubicBezTo>
                    <a:pt x="105" y="294"/>
                    <a:pt x="111" y="294"/>
                    <a:pt x="111" y="294"/>
                  </a:cubicBezTo>
                  <a:cubicBezTo>
                    <a:pt x="120" y="297"/>
                    <a:pt x="120" y="297"/>
                    <a:pt x="120" y="297"/>
                  </a:cubicBezTo>
                  <a:cubicBezTo>
                    <a:pt x="125" y="302"/>
                    <a:pt x="125" y="302"/>
                    <a:pt x="125" y="302"/>
                  </a:cubicBezTo>
                  <a:cubicBezTo>
                    <a:pt x="131" y="305"/>
                    <a:pt x="131" y="305"/>
                    <a:pt x="131" y="305"/>
                  </a:cubicBezTo>
                  <a:cubicBezTo>
                    <a:pt x="131" y="305"/>
                    <a:pt x="131" y="308"/>
                    <a:pt x="128" y="311"/>
                  </a:cubicBezTo>
                  <a:lnTo>
                    <a:pt x="125" y="314"/>
                  </a:lnTo>
                  <a:lnTo>
                    <a:pt x="125" y="314"/>
                  </a:lnTo>
                  <a:cubicBezTo>
                    <a:pt x="122" y="314"/>
                    <a:pt x="122" y="314"/>
                    <a:pt x="122" y="311"/>
                  </a:cubicBezTo>
                  <a:cubicBezTo>
                    <a:pt x="120" y="308"/>
                    <a:pt x="120" y="305"/>
                    <a:pt x="117" y="305"/>
                  </a:cubicBezTo>
                  <a:lnTo>
                    <a:pt x="117" y="305"/>
                  </a:lnTo>
                  <a:cubicBezTo>
                    <a:pt x="114" y="305"/>
                    <a:pt x="114" y="305"/>
                    <a:pt x="111" y="305"/>
                  </a:cubicBezTo>
                  <a:lnTo>
                    <a:pt x="108" y="305"/>
                  </a:lnTo>
                  <a:lnTo>
                    <a:pt x="108" y="305"/>
                  </a:lnTo>
                  <a:cubicBezTo>
                    <a:pt x="105" y="305"/>
                    <a:pt x="103" y="305"/>
                    <a:pt x="103" y="302"/>
                  </a:cubicBezTo>
                  <a:cubicBezTo>
                    <a:pt x="100" y="302"/>
                    <a:pt x="100" y="302"/>
                    <a:pt x="100" y="302"/>
                  </a:cubicBezTo>
                  <a:lnTo>
                    <a:pt x="100" y="302"/>
                  </a:lnTo>
                  <a:lnTo>
                    <a:pt x="100" y="302"/>
                  </a:lnTo>
                  <a:cubicBezTo>
                    <a:pt x="100" y="302"/>
                    <a:pt x="100" y="302"/>
                    <a:pt x="100" y="300"/>
                  </a:cubicBezTo>
                  <a:cubicBezTo>
                    <a:pt x="100" y="297"/>
                    <a:pt x="103" y="294"/>
                    <a:pt x="100" y="291"/>
                  </a:cubicBezTo>
                  <a:cubicBezTo>
                    <a:pt x="100" y="288"/>
                    <a:pt x="97" y="285"/>
                    <a:pt x="94" y="285"/>
                  </a:cubicBezTo>
                  <a:lnTo>
                    <a:pt x="94" y="285"/>
                  </a:lnTo>
                  <a:cubicBezTo>
                    <a:pt x="94" y="285"/>
                    <a:pt x="94" y="285"/>
                    <a:pt x="91" y="285"/>
                  </a:cubicBezTo>
                  <a:cubicBezTo>
                    <a:pt x="88" y="280"/>
                    <a:pt x="88" y="280"/>
                    <a:pt x="86" y="280"/>
                  </a:cubicBezTo>
                  <a:lnTo>
                    <a:pt x="86" y="280"/>
                  </a:lnTo>
                  <a:lnTo>
                    <a:pt x="83" y="280"/>
                  </a:lnTo>
                  <a:cubicBezTo>
                    <a:pt x="83" y="280"/>
                    <a:pt x="83" y="280"/>
                    <a:pt x="83" y="277"/>
                  </a:cubicBezTo>
                  <a:cubicBezTo>
                    <a:pt x="83" y="274"/>
                    <a:pt x="83" y="271"/>
                    <a:pt x="83" y="268"/>
                  </a:cubicBezTo>
                  <a:cubicBezTo>
                    <a:pt x="83" y="266"/>
                    <a:pt x="86" y="260"/>
                    <a:pt x="86" y="260"/>
                  </a:cubicBezTo>
                  <a:cubicBezTo>
                    <a:pt x="86" y="257"/>
                    <a:pt x="86" y="254"/>
                    <a:pt x="86" y="251"/>
                  </a:cubicBezTo>
                  <a:cubicBezTo>
                    <a:pt x="86" y="249"/>
                    <a:pt x="86" y="246"/>
                    <a:pt x="86" y="246"/>
                  </a:cubicBezTo>
                  <a:cubicBezTo>
                    <a:pt x="86" y="246"/>
                    <a:pt x="74" y="271"/>
                    <a:pt x="69" y="291"/>
                  </a:cubicBezTo>
                  <a:lnTo>
                    <a:pt x="69" y="291"/>
                  </a:lnTo>
                  <a:lnTo>
                    <a:pt x="69" y="291"/>
                  </a:lnTo>
                  <a:cubicBezTo>
                    <a:pt x="71" y="291"/>
                    <a:pt x="74" y="291"/>
                    <a:pt x="74" y="294"/>
                  </a:cubicBezTo>
                  <a:cubicBezTo>
                    <a:pt x="74" y="300"/>
                    <a:pt x="74" y="302"/>
                    <a:pt x="74" y="305"/>
                  </a:cubicBezTo>
                  <a:cubicBezTo>
                    <a:pt x="74" y="308"/>
                    <a:pt x="74" y="308"/>
                    <a:pt x="74" y="319"/>
                  </a:cubicBezTo>
                  <a:cubicBezTo>
                    <a:pt x="74" y="331"/>
                    <a:pt x="77" y="333"/>
                    <a:pt x="74" y="336"/>
                  </a:cubicBezTo>
                  <a:cubicBezTo>
                    <a:pt x="74" y="339"/>
                    <a:pt x="71" y="344"/>
                    <a:pt x="71" y="347"/>
                  </a:cubicBezTo>
                  <a:cubicBezTo>
                    <a:pt x="71" y="353"/>
                    <a:pt x="74" y="362"/>
                    <a:pt x="74" y="364"/>
                  </a:cubicBezTo>
                  <a:cubicBezTo>
                    <a:pt x="77" y="367"/>
                    <a:pt x="77" y="367"/>
                    <a:pt x="80" y="370"/>
                  </a:cubicBezTo>
                  <a:lnTo>
                    <a:pt x="77" y="376"/>
                  </a:lnTo>
                  <a:cubicBezTo>
                    <a:pt x="77" y="376"/>
                    <a:pt x="80" y="373"/>
                    <a:pt x="80" y="370"/>
                  </a:cubicBezTo>
                  <a:cubicBezTo>
                    <a:pt x="86" y="364"/>
                    <a:pt x="88" y="359"/>
                    <a:pt x="88" y="359"/>
                  </a:cubicBezTo>
                  <a:cubicBezTo>
                    <a:pt x="91" y="356"/>
                    <a:pt x="91" y="356"/>
                    <a:pt x="91" y="356"/>
                  </a:cubicBezTo>
                  <a:cubicBezTo>
                    <a:pt x="91" y="356"/>
                    <a:pt x="91" y="350"/>
                    <a:pt x="97" y="350"/>
                  </a:cubicBezTo>
                  <a:cubicBezTo>
                    <a:pt x="97" y="350"/>
                    <a:pt x="97" y="350"/>
                    <a:pt x="100" y="350"/>
                  </a:cubicBezTo>
                  <a:cubicBezTo>
                    <a:pt x="105" y="353"/>
                    <a:pt x="105" y="350"/>
                    <a:pt x="108" y="353"/>
                  </a:cubicBezTo>
                  <a:cubicBezTo>
                    <a:pt x="111" y="356"/>
                    <a:pt x="105" y="364"/>
                    <a:pt x="108" y="364"/>
                  </a:cubicBezTo>
                  <a:lnTo>
                    <a:pt x="108" y="364"/>
                  </a:lnTo>
                  <a:cubicBezTo>
                    <a:pt x="111" y="364"/>
                    <a:pt x="114" y="364"/>
                    <a:pt x="117" y="362"/>
                  </a:cubicBezTo>
                  <a:cubicBezTo>
                    <a:pt x="120" y="362"/>
                    <a:pt x="122" y="362"/>
                    <a:pt x="125" y="362"/>
                  </a:cubicBezTo>
                  <a:lnTo>
                    <a:pt x="125" y="362"/>
                  </a:lnTo>
                  <a:cubicBezTo>
                    <a:pt x="128" y="362"/>
                    <a:pt x="131" y="362"/>
                    <a:pt x="134" y="367"/>
                  </a:cubicBezTo>
                  <a:cubicBezTo>
                    <a:pt x="134" y="373"/>
                    <a:pt x="137" y="378"/>
                    <a:pt x="139" y="381"/>
                  </a:cubicBezTo>
                  <a:cubicBezTo>
                    <a:pt x="142" y="381"/>
                    <a:pt x="142" y="387"/>
                    <a:pt x="142" y="393"/>
                  </a:cubicBezTo>
                  <a:cubicBezTo>
                    <a:pt x="145" y="396"/>
                    <a:pt x="153" y="398"/>
                    <a:pt x="156" y="398"/>
                  </a:cubicBezTo>
                  <a:cubicBezTo>
                    <a:pt x="156" y="398"/>
                    <a:pt x="167" y="401"/>
                    <a:pt x="170" y="401"/>
                  </a:cubicBezTo>
                  <a:cubicBezTo>
                    <a:pt x="173" y="404"/>
                    <a:pt x="170" y="407"/>
                    <a:pt x="176" y="410"/>
                  </a:cubicBezTo>
                  <a:cubicBezTo>
                    <a:pt x="181" y="410"/>
                    <a:pt x="181" y="421"/>
                    <a:pt x="181" y="421"/>
                  </a:cubicBezTo>
                  <a:cubicBezTo>
                    <a:pt x="181" y="421"/>
                    <a:pt x="184" y="432"/>
                    <a:pt x="181" y="435"/>
                  </a:cubicBezTo>
                  <a:cubicBezTo>
                    <a:pt x="181" y="438"/>
                    <a:pt x="181" y="441"/>
                    <a:pt x="184" y="441"/>
                  </a:cubicBezTo>
                  <a:cubicBezTo>
                    <a:pt x="190" y="444"/>
                    <a:pt x="198" y="444"/>
                    <a:pt x="198" y="444"/>
                  </a:cubicBezTo>
                  <a:cubicBezTo>
                    <a:pt x="198" y="444"/>
                    <a:pt x="193" y="452"/>
                    <a:pt x="201" y="455"/>
                  </a:cubicBezTo>
                  <a:cubicBezTo>
                    <a:pt x="207" y="458"/>
                    <a:pt x="215" y="461"/>
                    <a:pt x="218" y="461"/>
                  </a:cubicBezTo>
                  <a:cubicBezTo>
                    <a:pt x="218" y="461"/>
                    <a:pt x="213" y="466"/>
                    <a:pt x="221" y="466"/>
                  </a:cubicBezTo>
                  <a:lnTo>
                    <a:pt x="221" y="466"/>
                  </a:lnTo>
                  <a:cubicBezTo>
                    <a:pt x="227" y="466"/>
                    <a:pt x="230" y="466"/>
                    <a:pt x="235" y="466"/>
                  </a:cubicBezTo>
                  <a:cubicBezTo>
                    <a:pt x="238" y="466"/>
                    <a:pt x="241" y="466"/>
                    <a:pt x="244" y="469"/>
                  </a:cubicBezTo>
                  <a:cubicBezTo>
                    <a:pt x="247" y="472"/>
                    <a:pt x="244" y="478"/>
                    <a:pt x="255" y="483"/>
                  </a:cubicBezTo>
                  <a:cubicBezTo>
                    <a:pt x="267" y="489"/>
                    <a:pt x="269" y="492"/>
                    <a:pt x="272" y="492"/>
                  </a:cubicBezTo>
                  <a:cubicBezTo>
                    <a:pt x="275" y="495"/>
                    <a:pt x="281" y="495"/>
                    <a:pt x="278" y="503"/>
                  </a:cubicBezTo>
                  <a:cubicBezTo>
                    <a:pt x="278" y="512"/>
                    <a:pt x="275" y="514"/>
                    <a:pt x="272" y="520"/>
                  </a:cubicBezTo>
                  <a:cubicBezTo>
                    <a:pt x="269" y="523"/>
                    <a:pt x="264" y="534"/>
                    <a:pt x="261" y="537"/>
                  </a:cubicBezTo>
                  <a:cubicBezTo>
                    <a:pt x="258" y="540"/>
                    <a:pt x="255" y="545"/>
                    <a:pt x="258" y="551"/>
                  </a:cubicBezTo>
                  <a:cubicBezTo>
                    <a:pt x="261" y="557"/>
                    <a:pt x="264" y="562"/>
                    <a:pt x="264" y="568"/>
                  </a:cubicBezTo>
                  <a:cubicBezTo>
                    <a:pt x="264" y="571"/>
                    <a:pt x="264" y="579"/>
                    <a:pt x="264" y="585"/>
                  </a:cubicBezTo>
                  <a:cubicBezTo>
                    <a:pt x="261" y="588"/>
                    <a:pt x="255" y="596"/>
                    <a:pt x="255" y="596"/>
                  </a:cubicBezTo>
                  <a:cubicBezTo>
                    <a:pt x="255" y="596"/>
                    <a:pt x="264" y="602"/>
                    <a:pt x="258" y="608"/>
                  </a:cubicBezTo>
                  <a:cubicBezTo>
                    <a:pt x="252" y="613"/>
                    <a:pt x="244" y="619"/>
                    <a:pt x="241" y="622"/>
                  </a:cubicBezTo>
                  <a:cubicBezTo>
                    <a:pt x="235" y="622"/>
                    <a:pt x="227" y="630"/>
                    <a:pt x="227" y="630"/>
                  </a:cubicBezTo>
                  <a:cubicBezTo>
                    <a:pt x="227" y="630"/>
                    <a:pt x="230" y="647"/>
                    <a:pt x="227" y="650"/>
                  </a:cubicBezTo>
                  <a:cubicBezTo>
                    <a:pt x="227" y="653"/>
                    <a:pt x="213" y="681"/>
                    <a:pt x="218" y="687"/>
                  </a:cubicBezTo>
                  <a:cubicBezTo>
                    <a:pt x="221" y="695"/>
                    <a:pt x="224" y="701"/>
                    <a:pt x="221" y="704"/>
                  </a:cubicBezTo>
                  <a:cubicBezTo>
                    <a:pt x="221" y="710"/>
                    <a:pt x="218" y="710"/>
                    <a:pt x="218" y="712"/>
                  </a:cubicBezTo>
                  <a:cubicBezTo>
                    <a:pt x="215" y="715"/>
                    <a:pt x="204" y="712"/>
                    <a:pt x="213" y="723"/>
                  </a:cubicBezTo>
                  <a:cubicBezTo>
                    <a:pt x="218" y="732"/>
                    <a:pt x="221" y="735"/>
                    <a:pt x="224" y="740"/>
                  </a:cubicBezTo>
                  <a:cubicBezTo>
                    <a:pt x="227" y="743"/>
                    <a:pt x="227" y="746"/>
                    <a:pt x="230" y="752"/>
                  </a:cubicBezTo>
                  <a:cubicBezTo>
                    <a:pt x="235" y="757"/>
                    <a:pt x="235" y="763"/>
                    <a:pt x="241" y="769"/>
                  </a:cubicBezTo>
                  <a:cubicBezTo>
                    <a:pt x="247" y="772"/>
                    <a:pt x="252" y="774"/>
                    <a:pt x="252" y="780"/>
                  </a:cubicBezTo>
                  <a:cubicBezTo>
                    <a:pt x="252" y="783"/>
                    <a:pt x="258" y="788"/>
                    <a:pt x="255" y="788"/>
                  </a:cubicBezTo>
                  <a:cubicBezTo>
                    <a:pt x="255" y="788"/>
                    <a:pt x="252" y="788"/>
                    <a:pt x="249" y="786"/>
                  </a:cubicBezTo>
                  <a:cubicBezTo>
                    <a:pt x="238" y="777"/>
                    <a:pt x="247" y="786"/>
                    <a:pt x="232" y="772"/>
                  </a:cubicBezTo>
                  <a:cubicBezTo>
                    <a:pt x="215" y="760"/>
                    <a:pt x="213" y="766"/>
                    <a:pt x="204" y="757"/>
                  </a:cubicBezTo>
                  <a:cubicBezTo>
                    <a:pt x="204" y="754"/>
                    <a:pt x="204" y="754"/>
                    <a:pt x="204" y="754"/>
                  </a:cubicBezTo>
                  <a:cubicBezTo>
                    <a:pt x="201" y="754"/>
                    <a:pt x="201" y="757"/>
                    <a:pt x="201" y="757"/>
                  </a:cubicBezTo>
                  <a:cubicBezTo>
                    <a:pt x="204" y="760"/>
                    <a:pt x="204" y="760"/>
                    <a:pt x="204" y="760"/>
                  </a:cubicBezTo>
                  <a:cubicBezTo>
                    <a:pt x="201" y="760"/>
                    <a:pt x="201" y="757"/>
                    <a:pt x="196" y="743"/>
                  </a:cubicBezTo>
                  <a:cubicBezTo>
                    <a:pt x="181" y="710"/>
                    <a:pt x="179" y="712"/>
                    <a:pt x="176" y="707"/>
                  </a:cubicBezTo>
                  <a:cubicBezTo>
                    <a:pt x="173" y="698"/>
                    <a:pt x="176" y="707"/>
                    <a:pt x="164" y="690"/>
                  </a:cubicBezTo>
                  <a:cubicBezTo>
                    <a:pt x="156" y="673"/>
                    <a:pt x="164" y="684"/>
                    <a:pt x="156" y="673"/>
                  </a:cubicBezTo>
                  <a:cubicBezTo>
                    <a:pt x="153" y="667"/>
                    <a:pt x="151" y="667"/>
                    <a:pt x="151" y="667"/>
                  </a:cubicBezTo>
                  <a:lnTo>
                    <a:pt x="148" y="667"/>
                  </a:lnTo>
                  <a:lnTo>
                    <a:pt x="148" y="667"/>
                  </a:lnTo>
                  <a:cubicBezTo>
                    <a:pt x="148" y="667"/>
                    <a:pt x="145" y="667"/>
                    <a:pt x="142" y="656"/>
                  </a:cubicBezTo>
                  <a:cubicBezTo>
                    <a:pt x="139" y="636"/>
                    <a:pt x="139" y="650"/>
                    <a:pt x="134" y="627"/>
                  </a:cubicBezTo>
                  <a:cubicBezTo>
                    <a:pt x="128" y="605"/>
                    <a:pt x="137" y="605"/>
                    <a:pt x="125" y="593"/>
                  </a:cubicBezTo>
                  <a:cubicBezTo>
                    <a:pt x="111" y="582"/>
                    <a:pt x="114" y="588"/>
                    <a:pt x="108" y="579"/>
                  </a:cubicBezTo>
                  <a:cubicBezTo>
                    <a:pt x="105" y="571"/>
                    <a:pt x="111" y="579"/>
                    <a:pt x="100" y="559"/>
                  </a:cubicBezTo>
                  <a:cubicBezTo>
                    <a:pt x="88" y="540"/>
                    <a:pt x="74" y="534"/>
                    <a:pt x="74" y="500"/>
                  </a:cubicBezTo>
                  <a:cubicBezTo>
                    <a:pt x="74" y="466"/>
                    <a:pt x="74" y="461"/>
                    <a:pt x="74" y="461"/>
                  </a:cubicBezTo>
                  <a:cubicBezTo>
                    <a:pt x="74" y="461"/>
                    <a:pt x="57" y="449"/>
                    <a:pt x="63" y="430"/>
                  </a:cubicBezTo>
                  <a:cubicBezTo>
                    <a:pt x="69" y="410"/>
                    <a:pt x="71" y="415"/>
                    <a:pt x="69" y="410"/>
                  </a:cubicBezTo>
                  <a:cubicBezTo>
                    <a:pt x="66" y="404"/>
                    <a:pt x="66" y="404"/>
                    <a:pt x="60" y="398"/>
                  </a:cubicBezTo>
                  <a:cubicBezTo>
                    <a:pt x="54" y="390"/>
                    <a:pt x="54" y="390"/>
                    <a:pt x="52" y="387"/>
                  </a:cubicBezTo>
                  <a:cubicBezTo>
                    <a:pt x="52" y="384"/>
                    <a:pt x="49" y="378"/>
                    <a:pt x="49" y="376"/>
                  </a:cubicBezTo>
                  <a:cubicBezTo>
                    <a:pt x="49" y="373"/>
                    <a:pt x="49" y="370"/>
                    <a:pt x="49" y="370"/>
                  </a:cubicBezTo>
                  <a:cubicBezTo>
                    <a:pt x="43" y="373"/>
                    <a:pt x="43" y="373"/>
                    <a:pt x="43" y="373"/>
                  </a:cubicBezTo>
                  <a:cubicBezTo>
                    <a:pt x="43" y="373"/>
                    <a:pt x="0" y="808"/>
                    <a:pt x="433" y="871"/>
                  </a:cubicBezTo>
                  <a:cubicBezTo>
                    <a:pt x="433" y="871"/>
                    <a:pt x="348" y="854"/>
                    <a:pt x="329" y="834"/>
                  </a:cubicBezTo>
                  <a:cubicBezTo>
                    <a:pt x="326" y="834"/>
                    <a:pt x="326" y="831"/>
                    <a:pt x="326" y="831"/>
                  </a:cubicBezTo>
                  <a:cubicBezTo>
                    <a:pt x="326" y="831"/>
                    <a:pt x="323" y="811"/>
                    <a:pt x="326" y="811"/>
                  </a:cubicBezTo>
                  <a:cubicBezTo>
                    <a:pt x="329" y="811"/>
                    <a:pt x="332" y="814"/>
                    <a:pt x="334" y="814"/>
                  </a:cubicBezTo>
                  <a:cubicBezTo>
                    <a:pt x="337" y="814"/>
                    <a:pt x="340" y="811"/>
                    <a:pt x="343" y="811"/>
                  </a:cubicBezTo>
                  <a:cubicBezTo>
                    <a:pt x="348" y="806"/>
                    <a:pt x="357" y="800"/>
                    <a:pt x="357" y="800"/>
                  </a:cubicBezTo>
                  <a:cubicBezTo>
                    <a:pt x="357" y="806"/>
                    <a:pt x="357" y="806"/>
                    <a:pt x="357" y="806"/>
                  </a:cubicBezTo>
                  <a:lnTo>
                    <a:pt x="357" y="808"/>
                  </a:lnTo>
                  <a:cubicBezTo>
                    <a:pt x="357" y="808"/>
                    <a:pt x="360" y="806"/>
                    <a:pt x="371" y="806"/>
                  </a:cubicBezTo>
                  <a:cubicBezTo>
                    <a:pt x="391" y="803"/>
                    <a:pt x="391" y="803"/>
                    <a:pt x="396" y="800"/>
                  </a:cubicBezTo>
                  <a:cubicBezTo>
                    <a:pt x="402" y="797"/>
                    <a:pt x="411" y="788"/>
                    <a:pt x="413" y="788"/>
                  </a:cubicBezTo>
                  <a:cubicBezTo>
                    <a:pt x="416" y="788"/>
                    <a:pt x="416" y="788"/>
                    <a:pt x="416" y="791"/>
                  </a:cubicBezTo>
                  <a:cubicBezTo>
                    <a:pt x="422" y="800"/>
                    <a:pt x="411" y="797"/>
                    <a:pt x="422" y="800"/>
                  </a:cubicBezTo>
                  <a:cubicBezTo>
                    <a:pt x="425" y="803"/>
                    <a:pt x="428" y="803"/>
                    <a:pt x="430" y="803"/>
                  </a:cubicBezTo>
                  <a:cubicBezTo>
                    <a:pt x="439" y="803"/>
                    <a:pt x="447" y="800"/>
                    <a:pt x="447" y="800"/>
                  </a:cubicBezTo>
                  <a:cubicBezTo>
                    <a:pt x="447" y="800"/>
                    <a:pt x="459" y="800"/>
                    <a:pt x="467" y="800"/>
                  </a:cubicBezTo>
                  <a:cubicBezTo>
                    <a:pt x="473" y="800"/>
                    <a:pt x="479" y="800"/>
                    <a:pt x="481" y="797"/>
                  </a:cubicBezTo>
                  <a:cubicBezTo>
                    <a:pt x="484" y="794"/>
                    <a:pt x="484" y="791"/>
                    <a:pt x="487" y="791"/>
                  </a:cubicBezTo>
                  <a:lnTo>
                    <a:pt x="490" y="791"/>
                  </a:lnTo>
                  <a:cubicBezTo>
                    <a:pt x="496" y="791"/>
                    <a:pt x="498" y="800"/>
                    <a:pt x="498" y="800"/>
                  </a:cubicBezTo>
                  <a:cubicBezTo>
                    <a:pt x="481" y="808"/>
                    <a:pt x="481" y="808"/>
                    <a:pt x="481" y="808"/>
                  </a:cubicBezTo>
                  <a:cubicBezTo>
                    <a:pt x="464" y="820"/>
                    <a:pt x="464" y="820"/>
                    <a:pt x="464" y="820"/>
                  </a:cubicBezTo>
                  <a:cubicBezTo>
                    <a:pt x="464" y="820"/>
                    <a:pt x="459" y="823"/>
                    <a:pt x="464" y="825"/>
                  </a:cubicBezTo>
                  <a:cubicBezTo>
                    <a:pt x="470" y="828"/>
                    <a:pt x="473" y="828"/>
                    <a:pt x="481" y="828"/>
                  </a:cubicBezTo>
                  <a:cubicBezTo>
                    <a:pt x="487" y="828"/>
                    <a:pt x="498" y="837"/>
                    <a:pt x="504" y="837"/>
                  </a:cubicBezTo>
                  <a:cubicBezTo>
                    <a:pt x="507" y="837"/>
                    <a:pt x="510" y="837"/>
                    <a:pt x="510" y="834"/>
                  </a:cubicBezTo>
                  <a:cubicBezTo>
                    <a:pt x="515" y="825"/>
                    <a:pt x="515" y="825"/>
                    <a:pt x="518" y="820"/>
                  </a:cubicBezTo>
                  <a:cubicBezTo>
                    <a:pt x="521" y="814"/>
                    <a:pt x="521" y="808"/>
                    <a:pt x="527" y="808"/>
                  </a:cubicBezTo>
                  <a:cubicBezTo>
                    <a:pt x="535" y="808"/>
                    <a:pt x="541" y="811"/>
                    <a:pt x="541" y="811"/>
                  </a:cubicBezTo>
                  <a:cubicBezTo>
                    <a:pt x="535" y="825"/>
                    <a:pt x="535" y="825"/>
                    <a:pt x="535" y="825"/>
                  </a:cubicBezTo>
                  <a:cubicBezTo>
                    <a:pt x="535" y="825"/>
                    <a:pt x="549" y="823"/>
                    <a:pt x="552" y="823"/>
                  </a:cubicBezTo>
                  <a:cubicBezTo>
                    <a:pt x="558" y="823"/>
                    <a:pt x="558" y="828"/>
                    <a:pt x="560" y="828"/>
                  </a:cubicBezTo>
                  <a:cubicBezTo>
                    <a:pt x="563" y="828"/>
                    <a:pt x="563" y="825"/>
                    <a:pt x="566" y="825"/>
                  </a:cubicBezTo>
                  <a:cubicBezTo>
                    <a:pt x="575" y="817"/>
                    <a:pt x="575" y="817"/>
                    <a:pt x="583" y="817"/>
                  </a:cubicBezTo>
                  <a:cubicBezTo>
                    <a:pt x="589" y="814"/>
                    <a:pt x="597" y="814"/>
                    <a:pt x="600" y="814"/>
                  </a:cubicBezTo>
                  <a:lnTo>
                    <a:pt x="603" y="814"/>
                  </a:lnTo>
                  <a:cubicBezTo>
                    <a:pt x="606" y="814"/>
                    <a:pt x="611" y="814"/>
                    <a:pt x="614" y="814"/>
                  </a:cubicBezTo>
                  <a:cubicBezTo>
                    <a:pt x="617" y="814"/>
                    <a:pt x="631" y="825"/>
                    <a:pt x="634" y="825"/>
                  </a:cubicBezTo>
                  <a:cubicBezTo>
                    <a:pt x="637" y="825"/>
                    <a:pt x="637" y="825"/>
                    <a:pt x="637" y="825"/>
                  </a:cubicBezTo>
                  <a:cubicBezTo>
                    <a:pt x="637" y="823"/>
                    <a:pt x="643" y="823"/>
                    <a:pt x="648" y="823"/>
                  </a:cubicBezTo>
                  <a:lnTo>
                    <a:pt x="648" y="823"/>
                  </a:lnTo>
                  <a:cubicBezTo>
                    <a:pt x="654" y="823"/>
                    <a:pt x="657" y="823"/>
                    <a:pt x="657" y="823"/>
                  </a:cubicBezTo>
                  <a:cubicBezTo>
                    <a:pt x="657" y="823"/>
                    <a:pt x="609" y="871"/>
                    <a:pt x="501" y="871"/>
                  </a:cubicBezTo>
                  <a:cubicBezTo>
                    <a:pt x="501" y="871"/>
                    <a:pt x="501" y="871"/>
                    <a:pt x="507" y="871"/>
                  </a:cubicBezTo>
                  <a:cubicBezTo>
                    <a:pt x="527" y="871"/>
                    <a:pt x="603" y="868"/>
                    <a:pt x="691" y="825"/>
                  </a:cubicBezTo>
                  <a:cubicBezTo>
                    <a:pt x="753" y="794"/>
                    <a:pt x="821" y="740"/>
                    <a:pt x="874" y="650"/>
                  </a:cubicBezTo>
                  <a:cubicBezTo>
                    <a:pt x="973" y="481"/>
                    <a:pt x="951" y="274"/>
                    <a:pt x="809" y="135"/>
                  </a:cubicBezTo>
                  <a:cubicBezTo>
                    <a:pt x="758" y="85"/>
                    <a:pt x="691" y="42"/>
                    <a:pt x="609" y="14"/>
                  </a:cubicBezTo>
                  <a:cubicBezTo>
                    <a:pt x="609" y="14"/>
                    <a:pt x="838" y="99"/>
                    <a:pt x="900" y="319"/>
                  </a:cubicBezTo>
                  <a:cubicBezTo>
                    <a:pt x="897" y="322"/>
                    <a:pt x="897" y="322"/>
                    <a:pt x="897" y="322"/>
                  </a:cubicBezTo>
                  <a:cubicBezTo>
                    <a:pt x="892" y="317"/>
                    <a:pt x="892" y="319"/>
                    <a:pt x="886" y="308"/>
                  </a:cubicBezTo>
                  <a:cubicBezTo>
                    <a:pt x="880" y="300"/>
                    <a:pt x="886" y="300"/>
                    <a:pt x="880" y="294"/>
                  </a:cubicBezTo>
                  <a:cubicBezTo>
                    <a:pt x="880" y="291"/>
                    <a:pt x="877" y="291"/>
                    <a:pt x="877" y="291"/>
                  </a:cubicBezTo>
                  <a:cubicBezTo>
                    <a:pt x="877" y="288"/>
                    <a:pt x="877" y="288"/>
                    <a:pt x="872" y="285"/>
                  </a:cubicBezTo>
                  <a:cubicBezTo>
                    <a:pt x="866" y="277"/>
                    <a:pt x="866" y="277"/>
                    <a:pt x="863" y="274"/>
                  </a:cubicBezTo>
                  <a:cubicBezTo>
                    <a:pt x="858" y="268"/>
                    <a:pt x="855" y="257"/>
                    <a:pt x="852" y="251"/>
                  </a:cubicBezTo>
                  <a:cubicBezTo>
                    <a:pt x="846" y="249"/>
                    <a:pt x="838" y="246"/>
                    <a:pt x="835" y="246"/>
                  </a:cubicBezTo>
                  <a:cubicBezTo>
                    <a:pt x="832" y="246"/>
                    <a:pt x="832" y="243"/>
                    <a:pt x="832" y="243"/>
                  </a:cubicBezTo>
                  <a:cubicBezTo>
                    <a:pt x="832" y="243"/>
                    <a:pt x="829" y="243"/>
                    <a:pt x="829" y="246"/>
                  </a:cubicBezTo>
                  <a:cubicBezTo>
                    <a:pt x="829" y="251"/>
                    <a:pt x="835" y="257"/>
                    <a:pt x="835" y="257"/>
                  </a:cubicBezTo>
                  <a:cubicBezTo>
                    <a:pt x="835" y="274"/>
                    <a:pt x="835" y="274"/>
                    <a:pt x="835" y="274"/>
                  </a:cubicBezTo>
                  <a:cubicBezTo>
                    <a:pt x="835" y="274"/>
                    <a:pt x="843" y="291"/>
                    <a:pt x="843" y="294"/>
                  </a:cubicBezTo>
                  <a:cubicBezTo>
                    <a:pt x="843" y="300"/>
                    <a:pt x="838" y="311"/>
                    <a:pt x="838" y="311"/>
                  </a:cubicBezTo>
                  <a:cubicBezTo>
                    <a:pt x="838" y="311"/>
                    <a:pt x="835" y="322"/>
                    <a:pt x="832" y="325"/>
                  </a:cubicBezTo>
                  <a:cubicBezTo>
                    <a:pt x="826" y="325"/>
                    <a:pt x="804" y="331"/>
                    <a:pt x="804" y="331"/>
                  </a:cubicBezTo>
                  <a:cubicBezTo>
                    <a:pt x="804" y="331"/>
                    <a:pt x="795" y="322"/>
                    <a:pt x="792" y="314"/>
                  </a:cubicBezTo>
                  <a:cubicBezTo>
                    <a:pt x="787" y="308"/>
                    <a:pt x="775" y="305"/>
                    <a:pt x="773" y="302"/>
                  </a:cubicBezTo>
                  <a:cubicBezTo>
                    <a:pt x="770" y="300"/>
                    <a:pt x="775" y="294"/>
                    <a:pt x="770" y="285"/>
                  </a:cubicBezTo>
                  <a:cubicBezTo>
                    <a:pt x="764" y="277"/>
                    <a:pt x="770" y="280"/>
                    <a:pt x="761" y="271"/>
                  </a:cubicBezTo>
                  <a:cubicBezTo>
                    <a:pt x="753" y="266"/>
                    <a:pt x="753" y="266"/>
                    <a:pt x="753" y="266"/>
                  </a:cubicBezTo>
                  <a:cubicBezTo>
                    <a:pt x="753" y="266"/>
                    <a:pt x="747" y="263"/>
                    <a:pt x="744" y="263"/>
                  </a:cubicBezTo>
                  <a:cubicBezTo>
                    <a:pt x="739" y="263"/>
                    <a:pt x="739" y="263"/>
                    <a:pt x="741" y="268"/>
                  </a:cubicBezTo>
                  <a:cubicBezTo>
                    <a:pt x="747" y="280"/>
                    <a:pt x="739" y="291"/>
                    <a:pt x="744" y="291"/>
                  </a:cubicBezTo>
                  <a:lnTo>
                    <a:pt x="747" y="291"/>
                  </a:lnTo>
                  <a:lnTo>
                    <a:pt x="747" y="291"/>
                  </a:lnTo>
                  <a:cubicBezTo>
                    <a:pt x="750" y="291"/>
                    <a:pt x="750" y="291"/>
                    <a:pt x="750" y="291"/>
                  </a:cubicBezTo>
                  <a:cubicBezTo>
                    <a:pt x="753" y="291"/>
                    <a:pt x="755" y="291"/>
                    <a:pt x="755" y="297"/>
                  </a:cubicBezTo>
                  <a:cubicBezTo>
                    <a:pt x="761" y="308"/>
                    <a:pt x="761" y="311"/>
                    <a:pt x="764" y="314"/>
                  </a:cubicBezTo>
                  <a:cubicBezTo>
                    <a:pt x="767" y="317"/>
                    <a:pt x="770" y="331"/>
                    <a:pt x="773" y="331"/>
                  </a:cubicBezTo>
                  <a:cubicBezTo>
                    <a:pt x="778" y="333"/>
                    <a:pt x="789" y="331"/>
                    <a:pt x="787" y="336"/>
                  </a:cubicBezTo>
                  <a:cubicBezTo>
                    <a:pt x="787" y="342"/>
                    <a:pt x="781" y="347"/>
                    <a:pt x="787" y="350"/>
                  </a:cubicBezTo>
                  <a:cubicBezTo>
                    <a:pt x="795" y="353"/>
                    <a:pt x="795" y="356"/>
                    <a:pt x="798" y="356"/>
                  </a:cubicBezTo>
                  <a:lnTo>
                    <a:pt x="801" y="356"/>
                  </a:lnTo>
                  <a:lnTo>
                    <a:pt x="801" y="356"/>
                  </a:lnTo>
                  <a:cubicBezTo>
                    <a:pt x="804" y="356"/>
                    <a:pt x="804" y="356"/>
                    <a:pt x="804" y="356"/>
                  </a:cubicBezTo>
                  <a:lnTo>
                    <a:pt x="804" y="356"/>
                  </a:lnTo>
                  <a:cubicBezTo>
                    <a:pt x="804" y="356"/>
                    <a:pt x="807" y="353"/>
                    <a:pt x="809" y="353"/>
                  </a:cubicBezTo>
                  <a:cubicBezTo>
                    <a:pt x="818" y="350"/>
                    <a:pt x="823" y="350"/>
                    <a:pt x="823" y="350"/>
                  </a:cubicBezTo>
                  <a:cubicBezTo>
                    <a:pt x="823" y="350"/>
                    <a:pt x="835" y="356"/>
                    <a:pt x="835" y="359"/>
                  </a:cubicBezTo>
                  <a:cubicBezTo>
                    <a:pt x="835" y="364"/>
                    <a:pt x="832" y="381"/>
                    <a:pt x="832" y="381"/>
                  </a:cubicBezTo>
                  <a:cubicBezTo>
                    <a:pt x="821" y="398"/>
                    <a:pt x="821" y="398"/>
                    <a:pt x="821" y="398"/>
                  </a:cubicBezTo>
                  <a:cubicBezTo>
                    <a:pt x="821" y="398"/>
                    <a:pt x="823" y="430"/>
                    <a:pt x="818" y="430"/>
                  </a:cubicBezTo>
                  <a:cubicBezTo>
                    <a:pt x="812" y="430"/>
                    <a:pt x="807" y="444"/>
                    <a:pt x="804" y="444"/>
                  </a:cubicBezTo>
                  <a:cubicBezTo>
                    <a:pt x="801" y="446"/>
                    <a:pt x="798" y="466"/>
                    <a:pt x="798" y="466"/>
                  </a:cubicBezTo>
                  <a:cubicBezTo>
                    <a:pt x="789" y="478"/>
                    <a:pt x="789" y="478"/>
                    <a:pt x="789" y="478"/>
                  </a:cubicBezTo>
                  <a:cubicBezTo>
                    <a:pt x="789" y="478"/>
                    <a:pt x="789" y="495"/>
                    <a:pt x="789" y="498"/>
                  </a:cubicBezTo>
                  <a:cubicBezTo>
                    <a:pt x="789" y="503"/>
                    <a:pt x="792" y="520"/>
                    <a:pt x="789" y="526"/>
                  </a:cubicBezTo>
                  <a:cubicBezTo>
                    <a:pt x="789" y="534"/>
                    <a:pt x="778" y="542"/>
                    <a:pt x="778" y="542"/>
                  </a:cubicBezTo>
                  <a:cubicBezTo>
                    <a:pt x="778" y="542"/>
                    <a:pt x="792" y="557"/>
                    <a:pt x="784" y="559"/>
                  </a:cubicBezTo>
                  <a:cubicBezTo>
                    <a:pt x="775" y="562"/>
                    <a:pt x="767" y="574"/>
                    <a:pt x="767" y="576"/>
                  </a:cubicBezTo>
                  <a:cubicBezTo>
                    <a:pt x="764" y="579"/>
                    <a:pt x="764" y="588"/>
                    <a:pt x="761" y="588"/>
                  </a:cubicBezTo>
                  <a:cubicBezTo>
                    <a:pt x="755" y="588"/>
                    <a:pt x="744" y="591"/>
                    <a:pt x="744" y="593"/>
                  </a:cubicBezTo>
                  <a:cubicBezTo>
                    <a:pt x="744" y="596"/>
                    <a:pt x="744" y="608"/>
                    <a:pt x="744" y="608"/>
                  </a:cubicBezTo>
                  <a:cubicBezTo>
                    <a:pt x="730" y="633"/>
                    <a:pt x="730" y="633"/>
                    <a:pt x="730" y="633"/>
                  </a:cubicBezTo>
                  <a:cubicBezTo>
                    <a:pt x="711" y="647"/>
                    <a:pt x="711" y="647"/>
                    <a:pt x="711" y="647"/>
                  </a:cubicBezTo>
                  <a:cubicBezTo>
                    <a:pt x="711" y="647"/>
                    <a:pt x="711" y="659"/>
                    <a:pt x="705" y="661"/>
                  </a:cubicBezTo>
                  <a:cubicBezTo>
                    <a:pt x="699" y="661"/>
                    <a:pt x="679" y="670"/>
                    <a:pt x="677" y="673"/>
                  </a:cubicBezTo>
                  <a:cubicBezTo>
                    <a:pt x="674" y="676"/>
                    <a:pt x="657" y="684"/>
                    <a:pt x="651" y="684"/>
                  </a:cubicBezTo>
                  <a:cubicBezTo>
                    <a:pt x="648" y="684"/>
                    <a:pt x="651" y="690"/>
                    <a:pt x="651" y="690"/>
                  </a:cubicBezTo>
                  <a:cubicBezTo>
                    <a:pt x="651" y="690"/>
                    <a:pt x="648" y="687"/>
                    <a:pt x="645" y="684"/>
                  </a:cubicBezTo>
                  <a:cubicBezTo>
                    <a:pt x="640" y="670"/>
                    <a:pt x="645" y="679"/>
                    <a:pt x="637" y="661"/>
                  </a:cubicBezTo>
                  <a:cubicBezTo>
                    <a:pt x="631" y="644"/>
                    <a:pt x="631" y="659"/>
                    <a:pt x="631" y="644"/>
                  </a:cubicBezTo>
                  <a:cubicBezTo>
                    <a:pt x="631" y="633"/>
                    <a:pt x="631" y="644"/>
                    <a:pt x="631" y="633"/>
                  </a:cubicBezTo>
                  <a:cubicBezTo>
                    <a:pt x="628" y="622"/>
                    <a:pt x="634" y="630"/>
                    <a:pt x="628" y="616"/>
                  </a:cubicBezTo>
                  <a:cubicBezTo>
                    <a:pt x="620" y="602"/>
                    <a:pt x="623" y="608"/>
                    <a:pt x="614" y="599"/>
                  </a:cubicBezTo>
                  <a:cubicBezTo>
                    <a:pt x="606" y="591"/>
                    <a:pt x="600" y="599"/>
                    <a:pt x="606" y="585"/>
                  </a:cubicBezTo>
                  <a:cubicBezTo>
                    <a:pt x="609" y="571"/>
                    <a:pt x="606" y="585"/>
                    <a:pt x="609" y="571"/>
                  </a:cubicBezTo>
                  <a:cubicBezTo>
                    <a:pt x="611" y="559"/>
                    <a:pt x="609" y="557"/>
                    <a:pt x="617" y="551"/>
                  </a:cubicBezTo>
                  <a:cubicBezTo>
                    <a:pt x="626" y="545"/>
                    <a:pt x="631" y="542"/>
                    <a:pt x="631" y="534"/>
                  </a:cubicBezTo>
                  <a:cubicBezTo>
                    <a:pt x="631" y="526"/>
                    <a:pt x="631" y="523"/>
                    <a:pt x="628" y="520"/>
                  </a:cubicBezTo>
                  <a:cubicBezTo>
                    <a:pt x="626" y="514"/>
                    <a:pt x="617" y="506"/>
                    <a:pt x="617" y="503"/>
                  </a:cubicBezTo>
                  <a:cubicBezTo>
                    <a:pt x="617" y="500"/>
                    <a:pt x="617" y="500"/>
                    <a:pt x="609" y="492"/>
                  </a:cubicBezTo>
                  <a:cubicBezTo>
                    <a:pt x="603" y="483"/>
                    <a:pt x="600" y="478"/>
                    <a:pt x="600" y="478"/>
                  </a:cubicBezTo>
                  <a:cubicBezTo>
                    <a:pt x="600" y="478"/>
                    <a:pt x="597" y="455"/>
                    <a:pt x="597" y="446"/>
                  </a:cubicBezTo>
                  <a:lnTo>
                    <a:pt x="597" y="444"/>
                  </a:lnTo>
                  <a:cubicBezTo>
                    <a:pt x="597" y="444"/>
                    <a:pt x="597" y="444"/>
                    <a:pt x="597" y="446"/>
                  </a:cubicBezTo>
                  <a:cubicBezTo>
                    <a:pt x="597" y="446"/>
                    <a:pt x="597" y="446"/>
                    <a:pt x="594" y="446"/>
                  </a:cubicBezTo>
                  <a:cubicBezTo>
                    <a:pt x="594" y="446"/>
                    <a:pt x="597" y="444"/>
                    <a:pt x="597" y="441"/>
                  </a:cubicBezTo>
                  <a:cubicBezTo>
                    <a:pt x="600" y="427"/>
                    <a:pt x="600" y="418"/>
                    <a:pt x="600" y="418"/>
                  </a:cubicBezTo>
                  <a:cubicBezTo>
                    <a:pt x="600" y="418"/>
                    <a:pt x="586" y="410"/>
                    <a:pt x="580" y="410"/>
                  </a:cubicBezTo>
                  <a:lnTo>
                    <a:pt x="580" y="410"/>
                  </a:lnTo>
                  <a:cubicBezTo>
                    <a:pt x="575" y="410"/>
                    <a:pt x="575" y="415"/>
                    <a:pt x="572" y="415"/>
                  </a:cubicBezTo>
                  <a:cubicBezTo>
                    <a:pt x="569" y="415"/>
                    <a:pt x="569" y="412"/>
                    <a:pt x="566" y="412"/>
                  </a:cubicBezTo>
                  <a:cubicBezTo>
                    <a:pt x="555" y="404"/>
                    <a:pt x="558" y="398"/>
                    <a:pt x="555" y="398"/>
                  </a:cubicBezTo>
                  <a:cubicBezTo>
                    <a:pt x="555" y="396"/>
                    <a:pt x="552" y="396"/>
                    <a:pt x="549" y="396"/>
                  </a:cubicBezTo>
                  <a:cubicBezTo>
                    <a:pt x="546" y="396"/>
                    <a:pt x="543" y="396"/>
                    <a:pt x="541" y="398"/>
                  </a:cubicBezTo>
                  <a:cubicBezTo>
                    <a:pt x="535" y="401"/>
                    <a:pt x="524" y="401"/>
                    <a:pt x="515" y="407"/>
                  </a:cubicBezTo>
                  <a:cubicBezTo>
                    <a:pt x="510" y="410"/>
                    <a:pt x="504" y="410"/>
                    <a:pt x="501" y="410"/>
                  </a:cubicBezTo>
                  <a:cubicBezTo>
                    <a:pt x="498" y="410"/>
                    <a:pt x="496" y="410"/>
                    <a:pt x="490" y="410"/>
                  </a:cubicBezTo>
                  <a:cubicBezTo>
                    <a:pt x="481" y="410"/>
                    <a:pt x="473" y="412"/>
                    <a:pt x="467" y="412"/>
                  </a:cubicBezTo>
                  <a:cubicBezTo>
                    <a:pt x="462" y="412"/>
                    <a:pt x="459" y="410"/>
                    <a:pt x="453" y="410"/>
                  </a:cubicBezTo>
                  <a:cubicBezTo>
                    <a:pt x="445" y="404"/>
                    <a:pt x="445" y="410"/>
                    <a:pt x="439" y="401"/>
                  </a:cubicBezTo>
                  <a:cubicBezTo>
                    <a:pt x="436" y="390"/>
                    <a:pt x="439" y="390"/>
                    <a:pt x="430" y="387"/>
                  </a:cubicBezTo>
                  <a:cubicBezTo>
                    <a:pt x="422" y="381"/>
                    <a:pt x="419" y="384"/>
                    <a:pt x="419" y="376"/>
                  </a:cubicBezTo>
                  <a:cubicBezTo>
                    <a:pt x="416" y="367"/>
                    <a:pt x="422" y="367"/>
                    <a:pt x="416" y="359"/>
                  </a:cubicBezTo>
                  <a:cubicBezTo>
                    <a:pt x="413" y="359"/>
                    <a:pt x="413" y="356"/>
                    <a:pt x="413" y="356"/>
                  </a:cubicBezTo>
                  <a:cubicBezTo>
                    <a:pt x="413" y="356"/>
                    <a:pt x="413" y="356"/>
                    <a:pt x="413" y="359"/>
                  </a:cubicBezTo>
                  <a:lnTo>
                    <a:pt x="413" y="359"/>
                  </a:lnTo>
                  <a:cubicBezTo>
                    <a:pt x="413" y="359"/>
                    <a:pt x="413" y="356"/>
                    <a:pt x="408" y="353"/>
                  </a:cubicBezTo>
                  <a:cubicBezTo>
                    <a:pt x="396" y="339"/>
                    <a:pt x="394" y="350"/>
                    <a:pt x="396" y="339"/>
                  </a:cubicBezTo>
                  <a:cubicBezTo>
                    <a:pt x="399" y="331"/>
                    <a:pt x="405" y="336"/>
                    <a:pt x="405" y="322"/>
                  </a:cubicBezTo>
                  <a:cubicBezTo>
                    <a:pt x="405" y="319"/>
                    <a:pt x="408" y="319"/>
                    <a:pt x="411" y="319"/>
                  </a:cubicBezTo>
                  <a:lnTo>
                    <a:pt x="411" y="319"/>
                  </a:lnTo>
                  <a:lnTo>
                    <a:pt x="411" y="319"/>
                  </a:lnTo>
                  <a:cubicBezTo>
                    <a:pt x="413" y="319"/>
                    <a:pt x="416" y="317"/>
                    <a:pt x="411" y="302"/>
                  </a:cubicBezTo>
                  <a:cubicBezTo>
                    <a:pt x="399" y="280"/>
                    <a:pt x="396" y="285"/>
                    <a:pt x="408" y="266"/>
                  </a:cubicBezTo>
                  <a:cubicBezTo>
                    <a:pt x="419" y="246"/>
                    <a:pt x="430" y="240"/>
                    <a:pt x="433" y="237"/>
                  </a:cubicBezTo>
                  <a:cubicBezTo>
                    <a:pt x="436" y="232"/>
                    <a:pt x="439" y="223"/>
                    <a:pt x="445" y="220"/>
                  </a:cubicBezTo>
                  <a:cubicBezTo>
                    <a:pt x="447" y="217"/>
                    <a:pt x="445" y="215"/>
                    <a:pt x="450" y="215"/>
                  </a:cubicBezTo>
                  <a:cubicBezTo>
                    <a:pt x="453" y="215"/>
                    <a:pt x="453" y="215"/>
                    <a:pt x="453" y="215"/>
                  </a:cubicBezTo>
                  <a:cubicBezTo>
                    <a:pt x="456" y="215"/>
                    <a:pt x="456" y="215"/>
                    <a:pt x="456" y="215"/>
                  </a:cubicBezTo>
                  <a:cubicBezTo>
                    <a:pt x="464" y="215"/>
                    <a:pt x="476" y="209"/>
                    <a:pt x="479" y="203"/>
                  </a:cubicBezTo>
                  <a:cubicBezTo>
                    <a:pt x="487" y="198"/>
                    <a:pt x="496" y="189"/>
                    <a:pt x="498" y="189"/>
                  </a:cubicBezTo>
                  <a:lnTo>
                    <a:pt x="501" y="189"/>
                  </a:lnTo>
                  <a:lnTo>
                    <a:pt x="501" y="189"/>
                  </a:lnTo>
                  <a:lnTo>
                    <a:pt x="504" y="189"/>
                  </a:lnTo>
                  <a:cubicBezTo>
                    <a:pt x="504" y="189"/>
                    <a:pt x="507" y="189"/>
                    <a:pt x="510" y="186"/>
                  </a:cubicBezTo>
                  <a:cubicBezTo>
                    <a:pt x="518" y="186"/>
                    <a:pt x="521" y="183"/>
                    <a:pt x="527" y="183"/>
                  </a:cubicBezTo>
                  <a:cubicBezTo>
                    <a:pt x="530" y="183"/>
                    <a:pt x="530" y="183"/>
                    <a:pt x="530" y="183"/>
                  </a:cubicBezTo>
                  <a:cubicBezTo>
                    <a:pt x="530" y="183"/>
                    <a:pt x="532" y="183"/>
                    <a:pt x="538" y="183"/>
                  </a:cubicBezTo>
                  <a:cubicBezTo>
                    <a:pt x="555" y="180"/>
                    <a:pt x="552" y="180"/>
                    <a:pt x="555" y="180"/>
                  </a:cubicBezTo>
                  <a:cubicBezTo>
                    <a:pt x="560" y="180"/>
                    <a:pt x="558" y="180"/>
                    <a:pt x="566" y="183"/>
                  </a:cubicBezTo>
                  <a:lnTo>
                    <a:pt x="566" y="183"/>
                  </a:lnTo>
                  <a:cubicBezTo>
                    <a:pt x="569" y="183"/>
                    <a:pt x="569" y="180"/>
                    <a:pt x="569" y="178"/>
                  </a:cubicBezTo>
                  <a:cubicBezTo>
                    <a:pt x="572" y="178"/>
                    <a:pt x="572" y="175"/>
                    <a:pt x="572" y="175"/>
                  </a:cubicBezTo>
                  <a:cubicBezTo>
                    <a:pt x="572" y="175"/>
                    <a:pt x="572" y="178"/>
                    <a:pt x="572" y="183"/>
                  </a:cubicBezTo>
                  <a:cubicBezTo>
                    <a:pt x="575" y="198"/>
                    <a:pt x="566" y="206"/>
                    <a:pt x="577" y="206"/>
                  </a:cubicBezTo>
                  <a:cubicBezTo>
                    <a:pt x="592" y="209"/>
                    <a:pt x="577" y="209"/>
                    <a:pt x="592" y="209"/>
                  </a:cubicBezTo>
                  <a:cubicBezTo>
                    <a:pt x="603" y="209"/>
                    <a:pt x="600" y="209"/>
                    <a:pt x="606" y="212"/>
                  </a:cubicBezTo>
                  <a:cubicBezTo>
                    <a:pt x="611" y="217"/>
                    <a:pt x="617" y="220"/>
                    <a:pt x="626" y="220"/>
                  </a:cubicBezTo>
                  <a:cubicBezTo>
                    <a:pt x="631" y="220"/>
                    <a:pt x="628" y="226"/>
                    <a:pt x="628" y="226"/>
                  </a:cubicBezTo>
                  <a:cubicBezTo>
                    <a:pt x="628" y="226"/>
                    <a:pt x="631" y="226"/>
                    <a:pt x="634" y="220"/>
                  </a:cubicBezTo>
                  <a:cubicBezTo>
                    <a:pt x="645" y="209"/>
                    <a:pt x="631" y="206"/>
                    <a:pt x="637" y="206"/>
                  </a:cubicBezTo>
                  <a:cubicBezTo>
                    <a:pt x="640" y="206"/>
                    <a:pt x="643" y="206"/>
                    <a:pt x="648" y="206"/>
                  </a:cubicBezTo>
                  <a:cubicBezTo>
                    <a:pt x="668" y="209"/>
                    <a:pt x="674" y="212"/>
                    <a:pt x="677" y="212"/>
                  </a:cubicBezTo>
                  <a:lnTo>
                    <a:pt x="679" y="212"/>
                  </a:lnTo>
                  <a:cubicBezTo>
                    <a:pt x="679" y="212"/>
                    <a:pt x="679" y="212"/>
                    <a:pt x="682" y="212"/>
                  </a:cubicBezTo>
                  <a:lnTo>
                    <a:pt x="682" y="212"/>
                  </a:lnTo>
                  <a:lnTo>
                    <a:pt x="685" y="212"/>
                  </a:lnTo>
                  <a:cubicBezTo>
                    <a:pt x="688" y="212"/>
                    <a:pt x="691" y="212"/>
                    <a:pt x="694" y="209"/>
                  </a:cubicBezTo>
                  <a:cubicBezTo>
                    <a:pt x="699" y="206"/>
                    <a:pt x="702" y="203"/>
                    <a:pt x="705" y="203"/>
                  </a:cubicBezTo>
                  <a:cubicBezTo>
                    <a:pt x="708" y="203"/>
                    <a:pt x="708" y="206"/>
                    <a:pt x="711" y="206"/>
                  </a:cubicBezTo>
                  <a:cubicBezTo>
                    <a:pt x="713" y="206"/>
                    <a:pt x="713" y="212"/>
                    <a:pt x="716" y="212"/>
                  </a:cubicBezTo>
                  <a:cubicBezTo>
                    <a:pt x="716" y="212"/>
                    <a:pt x="716" y="212"/>
                    <a:pt x="719" y="209"/>
                  </a:cubicBezTo>
                  <a:cubicBezTo>
                    <a:pt x="722" y="198"/>
                    <a:pt x="730" y="200"/>
                    <a:pt x="719" y="195"/>
                  </a:cubicBezTo>
                  <a:cubicBezTo>
                    <a:pt x="713" y="192"/>
                    <a:pt x="708" y="192"/>
                    <a:pt x="705" y="192"/>
                  </a:cubicBezTo>
                  <a:lnTo>
                    <a:pt x="705" y="192"/>
                  </a:lnTo>
                  <a:lnTo>
                    <a:pt x="705" y="192"/>
                  </a:lnTo>
                  <a:cubicBezTo>
                    <a:pt x="702" y="192"/>
                    <a:pt x="699" y="192"/>
                    <a:pt x="699" y="189"/>
                  </a:cubicBezTo>
                  <a:cubicBezTo>
                    <a:pt x="696" y="180"/>
                    <a:pt x="711" y="183"/>
                    <a:pt x="696" y="180"/>
                  </a:cubicBezTo>
                  <a:cubicBezTo>
                    <a:pt x="685" y="178"/>
                    <a:pt x="688" y="178"/>
                    <a:pt x="677" y="175"/>
                  </a:cubicBezTo>
                  <a:cubicBezTo>
                    <a:pt x="677" y="175"/>
                    <a:pt x="677" y="175"/>
                    <a:pt x="674" y="175"/>
                  </a:cubicBezTo>
                  <a:cubicBezTo>
                    <a:pt x="671" y="175"/>
                    <a:pt x="668" y="175"/>
                    <a:pt x="665" y="175"/>
                  </a:cubicBezTo>
                  <a:cubicBezTo>
                    <a:pt x="665" y="178"/>
                    <a:pt x="662" y="178"/>
                    <a:pt x="659" y="178"/>
                  </a:cubicBezTo>
                  <a:cubicBezTo>
                    <a:pt x="659" y="178"/>
                    <a:pt x="657" y="178"/>
                    <a:pt x="657" y="175"/>
                  </a:cubicBezTo>
                  <a:cubicBezTo>
                    <a:pt x="654" y="172"/>
                    <a:pt x="654" y="172"/>
                    <a:pt x="651" y="172"/>
                  </a:cubicBezTo>
                  <a:lnTo>
                    <a:pt x="648" y="172"/>
                  </a:lnTo>
                  <a:cubicBezTo>
                    <a:pt x="645" y="172"/>
                    <a:pt x="645" y="172"/>
                    <a:pt x="645" y="172"/>
                  </a:cubicBezTo>
                  <a:cubicBezTo>
                    <a:pt x="645" y="172"/>
                    <a:pt x="645" y="172"/>
                    <a:pt x="654" y="166"/>
                  </a:cubicBezTo>
                  <a:cubicBezTo>
                    <a:pt x="668" y="152"/>
                    <a:pt x="665" y="147"/>
                    <a:pt x="671" y="147"/>
                  </a:cubicBezTo>
                  <a:lnTo>
                    <a:pt x="674" y="147"/>
                  </a:lnTo>
                  <a:cubicBezTo>
                    <a:pt x="682" y="149"/>
                    <a:pt x="682" y="155"/>
                    <a:pt x="685" y="155"/>
                  </a:cubicBezTo>
                  <a:cubicBezTo>
                    <a:pt x="688" y="155"/>
                    <a:pt x="688" y="155"/>
                    <a:pt x="691" y="155"/>
                  </a:cubicBezTo>
                  <a:cubicBezTo>
                    <a:pt x="696" y="147"/>
                    <a:pt x="711" y="144"/>
                    <a:pt x="696" y="135"/>
                  </a:cubicBezTo>
                  <a:cubicBezTo>
                    <a:pt x="685" y="124"/>
                    <a:pt x="694" y="130"/>
                    <a:pt x="679" y="124"/>
                  </a:cubicBezTo>
                  <a:lnTo>
                    <a:pt x="677" y="121"/>
                  </a:lnTo>
                  <a:cubicBezTo>
                    <a:pt x="671" y="121"/>
                    <a:pt x="665" y="127"/>
                    <a:pt x="659" y="133"/>
                  </a:cubicBezTo>
                  <a:cubicBezTo>
                    <a:pt x="657" y="138"/>
                    <a:pt x="651" y="144"/>
                    <a:pt x="648" y="144"/>
                  </a:cubicBezTo>
                  <a:lnTo>
                    <a:pt x="648" y="144"/>
                  </a:lnTo>
                  <a:cubicBezTo>
                    <a:pt x="643" y="141"/>
                    <a:pt x="640" y="138"/>
                    <a:pt x="637" y="138"/>
                  </a:cubicBezTo>
                  <a:lnTo>
                    <a:pt x="634" y="138"/>
                  </a:lnTo>
                  <a:cubicBezTo>
                    <a:pt x="631" y="141"/>
                    <a:pt x="631" y="152"/>
                    <a:pt x="628" y="158"/>
                  </a:cubicBezTo>
                  <a:cubicBezTo>
                    <a:pt x="628" y="164"/>
                    <a:pt x="631" y="166"/>
                    <a:pt x="631" y="166"/>
                  </a:cubicBezTo>
                  <a:cubicBezTo>
                    <a:pt x="631" y="166"/>
                    <a:pt x="628" y="166"/>
                    <a:pt x="623" y="164"/>
                  </a:cubicBezTo>
                  <a:cubicBezTo>
                    <a:pt x="609" y="158"/>
                    <a:pt x="637" y="161"/>
                    <a:pt x="609" y="149"/>
                  </a:cubicBezTo>
                  <a:cubicBezTo>
                    <a:pt x="592" y="144"/>
                    <a:pt x="583" y="141"/>
                    <a:pt x="575" y="141"/>
                  </a:cubicBezTo>
                  <a:cubicBezTo>
                    <a:pt x="569" y="141"/>
                    <a:pt x="566" y="144"/>
                    <a:pt x="563" y="144"/>
                  </a:cubicBezTo>
                  <a:cubicBezTo>
                    <a:pt x="560" y="149"/>
                    <a:pt x="552" y="147"/>
                    <a:pt x="549" y="152"/>
                  </a:cubicBezTo>
                  <a:cubicBezTo>
                    <a:pt x="546" y="152"/>
                    <a:pt x="552" y="158"/>
                    <a:pt x="552" y="158"/>
                  </a:cubicBezTo>
                  <a:cubicBezTo>
                    <a:pt x="552" y="158"/>
                    <a:pt x="552" y="155"/>
                    <a:pt x="546" y="155"/>
                  </a:cubicBezTo>
                  <a:cubicBezTo>
                    <a:pt x="543" y="152"/>
                    <a:pt x="541" y="152"/>
                    <a:pt x="538" y="152"/>
                  </a:cubicBezTo>
                  <a:cubicBezTo>
                    <a:pt x="530" y="152"/>
                    <a:pt x="521" y="158"/>
                    <a:pt x="521" y="158"/>
                  </a:cubicBezTo>
                  <a:cubicBezTo>
                    <a:pt x="521" y="158"/>
                    <a:pt x="521" y="158"/>
                    <a:pt x="518" y="158"/>
                  </a:cubicBezTo>
                  <a:cubicBezTo>
                    <a:pt x="518" y="158"/>
                    <a:pt x="515" y="158"/>
                    <a:pt x="513" y="161"/>
                  </a:cubicBezTo>
                  <a:cubicBezTo>
                    <a:pt x="510" y="164"/>
                    <a:pt x="501" y="166"/>
                    <a:pt x="496" y="166"/>
                  </a:cubicBezTo>
                  <a:cubicBezTo>
                    <a:pt x="496" y="166"/>
                    <a:pt x="493" y="166"/>
                    <a:pt x="490" y="166"/>
                  </a:cubicBezTo>
                  <a:cubicBezTo>
                    <a:pt x="484" y="164"/>
                    <a:pt x="473" y="166"/>
                    <a:pt x="484" y="152"/>
                  </a:cubicBezTo>
                  <a:cubicBezTo>
                    <a:pt x="496" y="138"/>
                    <a:pt x="487" y="147"/>
                    <a:pt x="504" y="141"/>
                  </a:cubicBezTo>
                  <a:cubicBezTo>
                    <a:pt x="521" y="133"/>
                    <a:pt x="546" y="133"/>
                    <a:pt x="524" y="127"/>
                  </a:cubicBezTo>
                  <a:cubicBezTo>
                    <a:pt x="501" y="121"/>
                    <a:pt x="538" y="121"/>
                    <a:pt x="507" y="107"/>
                  </a:cubicBezTo>
                  <a:cubicBezTo>
                    <a:pt x="498" y="102"/>
                    <a:pt x="490" y="102"/>
                    <a:pt x="487" y="102"/>
                  </a:cubicBezTo>
                  <a:cubicBezTo>
                    <a:pt x="484" y="102"/>
                    <a:pt x="481" y="102"/>
                    <a:pt x="481" y="102"/>
                  </a:cubicBezTo>
                  <a:cubicBezTo>
                    <a:pt x="479" y="102"/>
                    <a:pt x="479" y="102"/>
                    <a:pt x="479" y="102"/>
                  </a:cubicBezTo>
                  <a:cubicBezTo>
                    <a:pt x="476" y="102"/>
                    <a:pt x="476" y="102"/>
                    <a:pt x="476" y="93"/>
                  </a:cubicBezTo>
                  <a:cubicBezTo>
                    <a:pt x="479" y="76"/>
                    <a:pt x="476" y="73"/>
                    <a:pt x="470" y="73"/>
                  </a:cubicBezTo>
                  <a:cubicBezTo>
                    <a:pt x="470" y="73"/>
                    <a:pt x="470" y="73"/>
                    <a:pt x="467" y="73"/>
                  </a:cubicBezTo>
                  <a:cubicBezTo>
                    <a:pt x="462" y="73"/>
                    <a:pt x="445" y="79"/>
                    <a:pt x="436" y="79"/>
                  </a:cubicBezTo>
                  <a:cubicBezTo>
                    <a:pt x="433" y="79"/>
                    <a:pt x="433" y="82"/>
                    <a:pt x="433" y="82"/>
                  </a:cubicBezTo>
                  <a:cubicBezTo>
                    <a:pt x="430" y="82"/>
                    <a:pt x="430" y="82"/>
                    <a:pt x="425" y="79"/>
                  </a:cubicBezTo>
                  <a:cubicBezTo>
                    <a:pt x="419" y="76"/>
                    <a:pt x="416" y="76"/>
                    <a:pt x="413" y="76"/>
                  </a:cubicBezTo>
                  <a:cubicBezTo>
                    <a:pt x="413" y="76"/>
                    <a:pt x="413" y="76"/>
                    <a:pt x="411" y="76"/>
                  </a:cubicBezTo>
                  <a:lnTo>
                    <a:pt x="411" y="76"/>
                  </a:lnTo>
                  <a:cubicBezTo>
                    <a:pt x="408" y="76"/>
                    <a:pt x="408" y="76"/>
                    <a:pt x="411" y="70"/>
                  </a:cubicBezTo>
                  <a:cubicBezTo>
                    <a:pt x="416" y="56"/>
                    <a:pt x="416" y="56"/>
                    <a:pt x="425" y="48"/>
                  </a:cubicBezTo>
                  <a:cubicBezTo>
                    <a:pt x="433" y="42"/>
                    <a:pt x="433" y="22"/>
                    <a:pt x="445" y="22"/>
                  </a:cubicBezTo>
                  <a:cubicBezTo>
                    <a:pt x="447" y="22"/>
                    <a:pt x="450" y="22"/>
                    <a:pt x="453" y="25"/>
                  </a:cubicBezTo>
                  <a:cubicBezTo>
                    <a:pt x="473" y="34"/>
                    <a:pt x="464" y="31"/>
                    <a:pt x="481" y="34"/>
                  </a:cubicBezTo>
                  <a:cubicBezTo>
                    <a:pt x="484" y="34"/>
                    <a:pt x="484" y="34"/>
                    <a:pt x="487" y="34"/>
                  </a:cubicBezTo>
                  <a:cubicBezTo>
                    <a:pt x="498" y="34"/>
                    <a:pt x="504" y="31"/>
                    <a:pt x="504" y="28"/>
                  </a:cubicBezTo>
                  <a:cubicBezTo>
                    <a:pt x="504" y="25"/>
                    <a:pt x="487" y="17"/>
                    <a:pt x="487" y="17"/>
                  </a:cubicBezTo>
                  <a:cubicBezTo>
                    <a:pt x="487" y="17"/>
                    <a:pt x="484" y="17"/>
                    <a:pt x="481" y="17"/>
                  </a:cubicBezTo>
                  <a:cubicBezTo>
                    <a:pt x="481" y="17"/>
                    <a:pt x="481" y="17"/>
                    <a:pt x="481" y="14"/>
                  </a:cubicBezTo>
                  <a:cubicBezTo>
                    <a:pt x="484" y="11"/>
                    <a:pt x="487" y="5"/>
                    <a:pt x="487" y="5"/>
                  </a:cubicBezTo>
                  <a:lnTo>
                    <a:pt x="487"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4" name="Freeform 119"/>
            <p:cNvSpPr>
              <a:spLocks noChangeArrowheads="1"/>
            </p:cNvSpPr>
            <p:nvPr/>
          </p:nvSpPr>
          <p:spPr bwMode="auto">
            <a:xfrm>
              <a:off x="6580" y="1551"/>
              <a:ext cx="202" cy="203"/>
            </a:xfrm>
            <a:custGeom>
              <a:avLst/>
              <a:gdLst>
                <a:gd name="T0" fmla="*/ 472 w 897"/>
                <a:gd name="T1" fmla="*/ 0 h 900"/>
                <a:gd name="T2" fmla="*/ 472 w 897"/>
                <a:gd name="T3" fmla="*/ 0 h 900"/>
                <a:gd name="T4" fmla="*/ 22 w 897"/>
                <a:gd name="T5" fmla="*/ 449 h 900"/>
                <a:gd name="T6" fmla="*/ 472 w 897"/>
                <a:gd name="T7" fmla="*/ 899 h 900"/>
                <a:gd name="T8" fmla="*/ 687 w 897"/>
                <a:gd name="T9" fmla="*/ 845 h 900"/>
                <a:gd name="T10" fmla="*/ 503 w 897"/>
                <a:gd name="T11" fmla="*/ 891 h 900"/>
                <a:gd name="T12" fmla="*/ 501 w 897"/>
                <a:gd name="T13" fmla="*/ 891 h 900"/>
                <a:gd name="T14" fmla="*/ 656 w 897"/>
                <a:gd name="T15" fmla="*/ 840 h 900"/>
                <a:gd name="T16" fmla="*/ 647 w 897"/>
                <a:gd name="T17" fmla="*/ 840 h 900"/>
                <a:gd name="T18" fmla="*/ 472 w 897"/>
                <a:gd name="T19" fmla="*/ 879 h 900"/>
                <a:gd name="T20" fmla="*/ 325 w 897"/>
                <a:gd name="T21" fmla="*/ 854 h 900"/>
                <a:gd name="T22" fmla="*/ 432 w 897"/>
                <a:gd name="T23" fmla="*/ 891 h 900"/>
                <a:gd name="T24" fmla="*/ 42 w 897"/>
                <a:gd name="T25" fmla="*/ 393 h 900"/>
                <a:gd name="T26" fmla="*/ 48 w 897"/>
                <a:gd name="T27" fmla="*/ 387 h 900"/>
                <a:gd name="T28" fmla="*/ 48 w 897"/>
                <a:gd name="T29" fmla="*/ 393 h 900"/>
                <a:gd name="T30" fmla="*/ 68 w 897"/>
                <a:gd name="T31" fmla="*/ 311 h 900"/>
                <a:gd name="T32" fmla="*/ 68 w 897"/>
                <a:gd name="T33" fmla="*/ 311 h 900"/>
                <a:gd name="T34" fmla="*/ 85 w 897"/>
                <a:gd name="T35" fmla="*/ 263 h 900"/>
                <a:gd name="T36" fmla="*/ 85 w 897"/>
                <a:gd name="T37" fmla="*/ 268 h 900"/>
                <a:gd name="T38" fmla="*/ 240 w 897"/>
                <a:gd name="T39" fmla="*/ 90 h 900"/>
                <a:gd name="T40" fmla="*/ 155 w 897"/>
                <a:gd name="T41" fmla="*/ 158 h 900"/>
                <a:gd name="T42" fmla="*/ 410 w 897"/>
                <a:gd name="T43" fmla="*/ 19 h 900"/>
                <a:gd name="T44" fmla="*/ 481 w 897"/>
                <a:gd name="T45" fmla="*/ 17 h 900"/>
                <a:gd name="T46" fmla="*/ 486 w 897"/>
                <a:gd name="T47" fmla="*/ 22 h 900"/>
                <a:gd name="T48" fmla="*/ 877 w 897"/>
                <a:gd name="T49" fmla="*/ 308 h 900"/>
                <a:gd name="T50" fmla="*/ 879 w 897"/>
                <a:gd name="T51" fmla="*/ 311 h 900"/>
                <a:gd name="T52" fmla="*/ 885 w 897"/>
                <a:gd name="T53" fmla="*/ 325 h 900"/>
                <a:gd name="T54" fmla="*/ 896 w 897"/>
                <a:gd name="T55" fmla="*/ 339 h 900"/>
                <a:gd name="T56" fmla="*/ 896 w 897"/>
                <a:gd name="T57" fmla="*/ 336 h 900"/>
                <a:gd name="T58" fmla="*/ 608 w 897"/>
                <a:gd name="T59" fmla="*/ 31 h 900"/>
                <a:gd name="T60" fmla="*/ 809 w 897"/>
                <a:gd name="T61" fmla="*/ 153 h 900"/>
                <a:gd name="T62" fmla="*/ 472 w 897"/>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7" h="900">
                  <a:moveTo>
                    <a:pt x="472" y="0"/>
                  </a:moveTo>
                  <a:lnTo>
                    <a:pt x="472" y="0"/>
                  </a:lnTo>
                  <a:cubicBezTo>
                    <a:pt x="223" y="0"/>
                    <a:pt x="22" y="200"/>
                    <a:pt x="22" y="449"/>
                  </a:cubicBezTo>
                  <a:cubicBezTo>
                    <a:pt x="22" y="698"/>
                    <a:pt x="223" y="899"/>
                    <a:pt x="472" y="899"/>
                  </a:cubicBezTo>
                  <a:cubicBezTo>
                    <a:pt x="551" y="899"/>
                    <a:pt x="625" y="879"/>
                    <a:pt x="687" y="845"/>
                  </a:cubicBezTo>
                  <a:cubicBezTo>
                    <a:pt x="602" y="888"/>
                    <a:pt x="526" y="891"/>
                    <a:pt x="503" y="891"/>
                  </a:cubicBezTo>
                  <a:cubicBezTo>
                    <a:pt x="501" y="891"/>
                    <a:pt x="501" y="891"/>
                    <a:pt x="501" y="891"/>
                  </a:cubicBezTo>
                  <a:cubicBezTo>
                    <a:pt x="605" y="888"/>
                    <a:pt x="656" y="840"/>
                    <a:pt x="656" y="840"/>
                  </a:cubicBezTo>
                  <a:cubicBezTo>
                    <a:pt x="656" y="840"/>
                    <a:pt x="653" y="840"/>
                    <a:pt x="647" y="840"/>
                  </a:cubicBezTo>
                  <a:cubicBezTo>
                    <a:pt x="594" y="865"/>
                    <a:pt x="534" y="879"/>
                    <a:pt x="472" y="879"/>
                  </a:cubicBezTo>
                  <a:cubicBezTo>
                    <a:pt x="421" y="879"/>
                    <a:pt x="373" y="868"/>
                    <a:pt x="325" y="854"/>
                  </a:cubicBezTo>
                  <a:cubicBezTo>
                    <a:pt x="345" y="871"/>
                    <a:pt x="432" y="891"/>
                    <a:pt x="432" y="891"/>
                  </a:cubicBezTo>
                  <a:cubicBezTo>
                    <a:pt x="0" y="825"/>
                    <a:pt x="42" y="393"/>
                    <a:pt x="42" y="393"/>
                  </a:cubicBezTo>
                  <a:cubicBezTo>
                    <a:pt x="48" y="387"/>
                    <a:pt x="48" y="387"/>
                    <a:pt x="48" y="387"/>
                  </a:cubicBezTo>
                  <a:cubicBezTo>
                    <a:pt x="48" y="387"/>
                    <a:pt x="48" y="390"/>
                    <a:pt x="48" y="393"/>
                  </a:cubicBezTo>
                  <a:cubicBezTo>
                    <a:pt x="51" y="365"/>
                    <a:pt x="59" y="336"/>
                    <a:pt x="68" y="311"/>
                  </a:cubicBezTo>
                  <a:lnTo>
                    <a:pt x="68" y="311"/>
                  </a:lnTo>
                  <a:cubicBezTo>
                    <a:pt x="71" y="288"/>
                    <a:pt x="85" y="263"/>
                    <a:pt x="85" y="263"/>
                  </a:cubicBezTo>
                  <a:cubicBezTo>
                    <a:pt x="85" y="263"/>
                    <a:pt x="85" y="265"/>
                    <a:pt x="85" y="268"/>
                  </a:cubicBezTo>
                  <a:cubicBezTo>
                    <a:pt x="119" y="195"/>
                    <a:pt x="172" y="133"/>
                    <a:pt x="240" y="90"/>
                  </a:cubicBezTo>
                  <a:cubicBezTo>
                    <a:pt x="198" y="113"/>
                    <a:pt x="155" y="158"/>
                    <a:pt x="155" y="158"/>
                  </a:cubicBezTo>
                  <a:cubicBezTo>
                    <a:pt x="257" y="39"/>
                    <a:pt x="410" y="19"/>
                    <a:pt x="410" y="19"/>
                  </a:cubicBezTo>
                  <a:cubicBezTo>
                    <a:pt x="424" y="17"/>
                    <a:pt x="481" y="17"/>
                    <a:pt x="481" y="17"/>
                  </a:cubicBezTo>
                  <a:cubicBezTo>
                    <a:pt x="486" y="22"/>
                    <a:pt x="486" y="22"/>
                    <a:pt x="486" y="22"/>
                  </a:cubicBezTo>
                  <a:cubicBezTo>
                    <a:pt x="667" y="28"/>
                    <a:pt x="820" y="144"/>
                    <a:pt x="877" y="308"/>
                  </a:cubicBezTo>
                  <a:cubicBezTo>
                    <a:pt x="877" y="308"/>
                    <a:pt x="877" y="308"/>
                    <a:pt x="879" y="311"/>
                  </a:cubicBezTo>
                  <a:cubicBezTo>
                    <a:pt x="882" y="319"/>
                    <a:pt x="879" y="317"/>
                    <a:pt x="885" y="325"/>
                  </a:cubicBezTo>
                  <a:cubicBezTo>
                    <a:pt x="891" y="336"/>
                    <a:pt x="891" y="334"/>
                    <a:pt x="896" y="339"/>
                  </a:cubicBezTo>
                  <a:cubicBezTo>
                    <a:pt x="896" y="336"/>
                    <a:pt x="896" y="336"/>
                    <a:pt x="896" y="336"/>
                  </a:cubicBezTo>
                  <a:cubicBezTo>
                    <a:pt x="837" y="116"/>
                    <a:pt x="608" y="31"/>
                    <a:pt x="608" y="31"/>
                  </a:cubicBezTo>
                  <a:cubicBezTo>
                    <a:pt x="690" y="59"/>
                    <a:pt x="758" y="102"/>
                    <a:pt x="809" y="153"/>
                  </a:cubicBezTo>
                  <a:cubicBezTo>
                    <a:pt x="727" y="59"/>
                    <a:pt x="60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5" name="Freeform 120"/>
            <p:cNvSpPr>
              <a:spLocks noChangeArrowheads="1"/>
            </p:cNvSpPr>
            <p:nvPr/>
          </p:nvSpPr>
          <p:spPr bwMode="auto">
            <a:xfrm>
              <a:off x="6580" y="1555"/>
              <a:ext cx="220" cy="197"/>
            </a:xfrm>
            <a:custGeom>
              <a:avLst/>
              <a:gdLst>
                <a:gd name="T0" fmla="*/ 294 w 974"/>
                <a:gd name="T1" fmla="*/ 65 h 875"/>
                <a:gd name="T2" fmla="*/ 271 w 974"/>
                <a:gd name="T3" fmla="*/ 113 h 875"/>
                <a:gd name="T4" fmla="*/ 257 w 974"/>
                <a:gd name="T5" fmla="*/ 116 h 875"/>
                <a:gd name="T6" fmla="*/ 232 w 974"/>
                <a:gd name="T7" fmla="*/ 133 h 875"/>
                <a:gd name="T8" fmla="*/ 203 w 974"/>
                <a:gd name="T9" fmla="*/ 141 h 875"/>
                <a:gd name="T10" fmla="*/ 158 w 974"/>
                <a:gd name="T11" fmla="*/ 183 h 875"/>
                <a:gd name="T12" fmla="*/ 108 w 974"/>
                <a:gd name="T13" fmla="*/ 254 h 875"/>
                <a:gd name="T14" fmla="*/ 110 w 974"/>
                <a:gd name="T15" fmla="*/ 294 h 875"/>
                <a:gd name="T16" fmla="*/ 119 w 974"/>
                <a:gd name="T17" fmla="*/ 311 h 875"/>
                <a:gd name="T18" fmla="*/ 99 w 974"/>
                <a:gd name="T19" fmla="*/ 302 h 875"/>
                <a:gd name="T20" fmla="*/ 90 w 974"/>
                <a:gd name="T21" fmla="*/ 285 h 875"/>
                <a:gd name="T22" fmla="*/ 85 w 974"/>
                <a:gd name="T23" fmla="*/ 251 h 875"/>
                <a:gd name="T24" fmla="*/ 74 w 974"/>
                <a:gd name="T25" fmla="*/ 319 h 875"/>
                <a:gd name="T26" fmla="*/ 88 w 974"/>
                <a:gd name="T27" fmla="*/ 362 h 875"/>
                <a:gd name="T28" fmla="*/ 116 w 974"/>
                <a:gd name="T29" fmla="*/ 365 h 875"/>
                <a:gd name="T30" fmla="*/ 169 w 974"/>
                <a:gd name="T31" fmla="*/ 401 h 875"/>
                <a:gd name="T32" fmla="*/ 218 w 974"/>
                <a:gd name="T33" fmla="*/ 461 h 875"/>
                <a:gd name="T34" fmla="*/ 277 w 974"/>
                <a:gd name="T35" fmla="*/ 503 h 875"/>
                <a:gd name="T36" fmla="*/ 257 w 974"/>
                <a:gd name="T37" fmla="*/ 608 h 875"/>
                <a:gd name="T38" fmla="*/ 209 w 974"/>
                <a:gd name="T39" fmla="*/ 724 h 875"/>
                <a:gd name="T40" fmla="*/ 232 w 974"/>
                <a:gd name="T41" fmla="*/ 774 h 875"/>
                <a:gd name="T42" fmla="*/ 164 w 974"/>
                <a:gd name="T43" fmla="*/ 690 h 875"/>
                <a:gd name="T44" fmla="*/ 125 w 974"/>
                <a:gd name="T45" fmla="*/ 593 h 875"/>
                <a:gd name="T46" fmla="*/ 59 w 974"/>
                <a:gd name="T47" fmla="*/ 398 h 875"/>
                <a:gd name="T48" fmla="*/ 323 w 974"/>
                <a:gd name="T49" fmla="*/ 831 h 875"/>
                <a:gd name="T50" fmla="*/ 370 w 974"/>
                <a:gd name="T51" fmla="*/ 806 h 875"/>
                <a:gd name="T52" fmla="*/ 467 w 974"/>
                <a:gd name="T53" fmla="*/ 800 h 875"/>
                <a:gd name="T54" fmla="*/ 464 w 974"/>
                <a:gd name="T55" fmla="*/ 825 h 875"/>
                <a:gd name="T56" fmla="*/ 534 w 974"/>
                <a:gd name="T57" fmla="*/ 825 h 875"/>
                <a:gd name="T58" fmla="*/ 613 w 974"/>
                <a:gd name="T59" fmla="*/ 817 h 875"/>
                <a:gd name="T60" fmla="*/ 503 w 974"/>
                <a:gd name="T61" fmla="*/ 874 h 875"/>
                <a:gd name="T62" fmla="*/ 885 w 974"/>
                <a:gd name="T63" fmla="*/ 308 h 875"/>
                <a:gd name="T64" fmla="*/ 828 w 974"/>
                <a:gd name="T65" fmla="*/ 243 h 875"/>
                <a:gd name="T66" fmla="*/ 803 w 974"/>
                <a:gd name="T67" fmla="*/ 331 h 875"/>
                <a:gd name="T68" fmla="*/ 738 w 974"/>
                <a:gd name="T69" fmla="*/ 268 h 875"/>
                <a:gd name="T70" fmla="*/ 772 w 974"/>
                <a:gd name="T71" fmla="*/ 331 h 875"/>
                <a:gd name="T72" fmla="*/ 803 w 974"/>
                <a:gd name="T73" fmla="*/ 356 h 875"/>
                <a:gd name="T74" fmla="*/ 803 w 974"/>
                <a:gd name="T75" fmla="*/ 446 h 875"/>
                <a:gd name="T76" fmla="*/ 763 w 974"/>
                <a:gd name="T77" fmla="*/ 576 h 875"/>
                <a:gd name="T78" fmla="*/ 673 w 974"/>
                <a:gd name="T79" fmla="*/ 673 h 875"/>
                <a:gd name="T80" fmla="*/ 625 w 974"/>
                <a:gd name="T81" fmla="*/ 616 h 875"/>
                <a:gd name="T82" fmla="*/ 616 w 974"/>
                <a:gd name="T83" fmla="*/ 503 h 875"/>
                <a:gd name="T84" fmla="*/ 596 w 974"/>
                <a:gd name="T85" fmla="*/ 441 h 875"/>
                <a:gd name="T86" fmla="*/ 548 w 974"/>
                <a:gd name="T87" fmla="*/ 395 h 875"/>
                <a:gd name="T88" fmla="*/ 438 w 974"/>
                <a:gd name="T89" fmla="*/ 401 h 875"/>
                <a:gd name="T90" fmla="*/ 407 w 974"/>
                <a:gd name="T91" fmla="*/ 353 h 875"/>
                <a:gd name="T92" fmla="*/ 407 w 974"/>
                <a:gd name="T93" fmla="*/ 266 h 875"/>
                <a:gd name="T94" fmla="*/ 498 w 974"/>
                <a:gd name="T95" fmla="*/ 189 h 875"/>
                <a:gd name="T96" fmla="*/ 537 w 974"/>
                <a:gd name="T97" fmla="*/ 183 h 875"/>
                <a:gd name="T98" fmla="*/ 577 w 974"/>
                <a:gd name="T99" fmla="*/ 206 h 875"/>
                <a:gd name="T100" fmla="*/ 647 w 974"/>
                <a:gd name="T101" fmla="*/ 206 h 875"/>
                <a:gd name="T102" fmla="*/ 704 w 974"/>
                <a:gd name="T103" fmla="*/ 206 h 875"/>
                <a:gd name="T104" fmla="*/ 704 w 974"/>
                <a:gd name="T105" fmla="*/ 192 h 875"/>
                <a:gd name="T106" fmla="*/ 656 w 974"/>
                <a:gd name="T107" fmla="*/ 175 h 875"/>
                <a:gd name="T108" fmla="*/ 684 w 974"/>
                <a:gd name="T109" fmla="*/ 158 h 875"/>
                <a:gd name="T110" fmla="*/ 647 w 974"/>
                <a:gd name="T111" fmla="*/ 144 h 875"/>
                <a:gd name="T112" fmla="*/ 574 w 974"/>
                <a:gd name="T113" fmla="*/ 141 h 875"/>
                <a:gd name="T114" fmla="*/ 518 w 974"/>
                <a:gd name="T115" fmla="*/ 158 h 875"/>
                <a:gd name="T116" fmla="*/ 506 w 974"/>
                <a:gd name="T117" fmla="*/ 107 h 875"/>
                <a:gd name="T118" fmla="*/ 435 w 974"/>
                <a:gd name="T119" fmla="*/ 79 h 875"/>
                <a:gd name="T120" fmla="*/ 424 w 974"/>
                <a:gd name="T121" fmla="*/ 48 h 875"/>
                <a:gd name="T122" fmla="*/ 481 w 974"/>
                <a:gd name="T123" fmla="*/ 1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5">
                  <a:moveTo>
                    <a:pt x="481" y="0"/>
                  </a:moveTo>
                  <a:lnTo>
                    <a:pt x="481" y="0"/>
                  </a:lnTo>
                  <a:cubicBezTo>
                    <a:pt x="481" y="0"/>
                    <a:pt x="424" y="0"/>
                    <a:pt x="410" y="2"/>
                  </a:cubicBezTo>
                  <a:cubicBezTo>
                    <a:pt x="410" y="2"/>
                    <a:pt x="257" y="22"/>
                    <a:pt x="155" y="141"/>
                  </a:cubicBezTo>
                  <a:cubicBezTo>
                    <a:pt x="155" y="141"/>
                    <a:pt x="198" y="96"/>
                    <a:pt x="240" y="73"/>
                  </a:cubicBezTo>
                  <a:cubicBezTo>
                    <a:pt x="254" y="65"/>
                    <a:pt x="269" y="59"/>
                    <a:pt x="283" y="59"/>
                  </a:cubicBezTo>
                  <a:cubicBezTo>
                    <a:pt x="294" y="65"/>
                    <a:pt x="294" y="65"/>
                    <a:pt x="294" y="65"/>
                  </a:cubicBezTo>
                  <a:cubicBezTo>
                    <a:pt x="294" y="65"/>
                    <a:pt x="291" y="68"/>
                    <a:pt x="288" y="70"/>
                  </a:cubicBezTo>
                  <a:cubicBezTo>
                    <a:pt x="288" y="70"/>
                    <a:pt x="283" y="79"/>
                    <a:pt x="283" y="82"/>
                  </a:cubicBezTo>
                  <a:cubicBezTo>
                    <a:pt x="283" y="85"/>
                    <a:pt x="283" y="90"/>
                    <a:pt x="283" y="90"/>
                  </a:cubicBezTo>
                  <a:cubicBezTo>
                    <a:pt x="280" y="96"/>
                    <a:pt x="280" y="96"/>
                    <a:pt x="280" y="96"/>
                  </a:cubicBezTo>
                  <a:cubicBezTo>
                    <a:pt x="280" y="96"/>
                    <a:pt x="274" y="96"/>
                    <a:pt x="274" y="99"/>
                  </a:cubicBezTo>
                  <a:cubicBezTo>
                    <a:pt x="274" y="99"/>
                    <a:pt x="271" y="102"/>
                    <a:pt x="271" y="104"/>
                  </a:cubicBezTo>
                  <a:cubicBezTo>
                    <a:pt x="271" y="107"/>
                    <a:pt x="271" y="113"/>
                    <a:pt x="271" y="113"/>
                  </a:cubicBezTo>
                  <a:cubicBezTo>
                    <a:pt x="271" y="121"/>
                    <a:pt x="271" y="121"/>
                    <a:pt x="271" y="121"/>
                  </a:cubicBezTo>
                  <a:cubicBezTo>
                    <a:pt x="271" y="127"/>
                    <a:pt x="271" y="127"/>
                    <a:pt x="271" y="127"/>
                  </a:cubicBezTo>
                  <a:cubicBezTo>
                    <a:pt x="263" y="130"/>
                    <a:pt x="263" y="130"/>
                    <a:pt x="263" y="130"/>
                  </a:cubicBezTo>
                  <a:cubicBezTo>
                    <a:pt x="263" y="130"/>
                    <a:pt x="260" y="130"/>
                    <a:pt x="257" y="130"/>
                  </a:cubicBezTo>
                  <a:cubicBezTo>
                    <a:pt x="254" y="130"/>
                    <a:pt x="254" y="130"/>
                    <a:pt x="252" y="130"/>
                  </a:cubicBezTo>
                  <a:cubicBezTo>
                    <a:pt x="249" y="130"/>
                    <a:pt x="249" y="121"/>
                    <a:pt x="249" y="121"/>
                  </a:cubicBezTo>
                  <a:cubicBezTo>
                    <a:pt x="257" y="116"/>
                    <a:pt x="257" y="116"/>
                    <a:pt x="257" y="116"/>
                  </a:cubicBezTo>
                  <a:cubicBezTo>
                    <a:pt x="257" y="116"/>
                    <a:pt x="257" y="116"/>
                    <a:pt x="254" y="113"/>
                  </a:cubicBezTo>
                  <a:cubicBezTo>
                    <a:pt x="254" y="113"/>
                    <a:pt x="254" y="107"/>
                    <a:pt x="252" y="107"/>
                  </a:cubicBezTo>
                  <a:cubicBezTo>
                    <a:pt x="249" y="107"/>
                    <a:pt x="249" y="107"/>
                    <a:pt x="249" y="107"/>
                  </a:cubicBezTo>
                  <a:cubicBezTo>
                    <a:pt x="243" y="110"/>
                    <a:pt x="237" y="116"/>
                    <a:pt x="237" y="116"/>
                  </a:cubicBezTo>
                  <a:cubicBezTo>
                    <a:pt x="229" y="121"/>
                    <a:pt x="229" y="121"/>
                    <a:pt x="229" y="121"/>
                  </a:cubicBezTo>
                  <a:lnTo>
                    <a:pt x="226" y="130"/>
                  </a:lnTo>
                  <a:cubicBezTo>
                    <a:pt x="229" y="130"/>
                    <a:pt x="232" y="133"/>
                    <a:pt x="232" y="133"/>
                  </a:cubicBezTo>
                  <a:cubicBezTo>
                    <a:pt x="232" y="133"/>
                    <a:pt x="235" y="136"/>
                    <a:pt x="235" y="139"/>
                  </a:cubicBezTo>
                  <a:cubicBezTo>
                    <a:pt x="235" y="141"/>
                    <a:pt x="232" y="144"/>
                    <a:pt x="232" y="144"/>
                  </a:cubicBezTo>
                  <a:cubicBezTo>
                    <a:pt x="232" y="144"/>
                    <a:pt x="232" y="147"/>
                    <a:pt x="226" y="147"/>
                  </a:cubicBezTo>
                  <a:lnTo>
                    <a:pt x="226" y="147"/>
                  </a:lnTo>
                  <a:cubicBezTo>
                    <a:pt x="220" y="147"/>
                    <a:pt x="215" y="144"/>
                    <a:pt x="212" y="144"/>
                  </a:cubicBezTo>
                  <a:cubicBezTo>
                    <a:pt x="209" y="144"/>
                    <a:pt x="206" y="141"/>
                    <a:pt x="203" y="141"/>
                  </a:cubicBezTo>
                  <a:lnTo>
                    <a:pt x="203" y="141"/>
                  </a:lnTo>
                  <a:cubicBezTo>
                    <a:pt x="201" y="144"/>
                    <a:pt x="198" y="144"/>
                    <a:pt x="198" y="147"/>
                  </a:cubicBezTo>
                  <a:lnTo>
                    <a:pt x="186" y="153"/>
                  </a:lnTo>
                  <a:cubicBezTo>
                    <a:pt x="186" y="153"/>
                    <a:pt x="184" y="155"/>
                    <a:pt x="184" y="158"/>
                  </a:cubicBezTo>
                  <a:lnTo>
                    <a:pt x="181" y="167"/>
                  </a:lnTo>
                  <a:cubicBezTo>
                    <a:pt x="181" y="167"/>
                    <a:pt x="175" y="170"/>
                    <a:pt x="169" y="172"/>
                  </a:cubicBezTo>
                  <a:cubicBezTo>
                    <a:pt x="164" y="172"/>
                    <a:pt x="161" y="175"/>
                    <a:pt x="161" y="175"/>
                  </a:cubicBezTo>
                  <a:cubicBezTo>
                    <a:pt x="158" y="183"/>
                    <a:pt x="158" y="183"/>
                    <a:pt x="158" y="183"/>
                  </a:cubicBezTo>
                  <a:cubicBezTo>
                    <a:pt x="158" y="183"/>
                    <a:pt x="153" y="186"/>
                    <a:pt x="150" y="192"/>
                  </a:cubicBezTo>
                  <a:cubicBezTo>
                    <a:pt x="147" y="195"/>
                    <a:pt x="136" y="203"/>
                    <a:pt x="133" y="203"/>
                  </a:cubicBezTo>
                  <a:cubicBezTo>
                    <a:pt x="133" y="206"/>
                    <a:pt x="127" y="209"/>
                    <a:pt x="127" y="214"/>
                  </a:cubicBezTo>
                  <a:cubicBezTo>
                    <a:pt x="125" y="217"/>
                    <a:pt x="125" y="223"/>
                    <a:pt x="125" y="226"/>
                  </a:cubicBezTo>
                  <a:cubicBezTo>
                    <a:pt x="122" y="229"/>
                    <a:pt x="119" y="234"/>
                    <a:pt x="119" y="237"/>
                  </a:cubicBezTo>
                  <a:cubicBezTo>
                    <a:pt x="119" y="243"/>
                    <a:pt x="116" y="246"/>
                    <a:pt x="113" y="248"/>
                  </a:cubicBezTo>
                  <a:cubicBezTo>
                    <a:pt x="113" y="251"/>
                    <a:pt x="110" y="254"/>
                    <a:pt x="108" y="254"/>
                  </a:cubicBezTo>
                  <a:cubicBezTo>
                    <a:pt x="108" y="254"/>
                    <a:pt x="96" y="257"/>
                    <a:pt x="93" y="260"/>
                  </a:cubicBezTo>
                  <a:cubicBezTo>
                    <a:pt x="90" y="263"/>
                    <a:pt x="88" y="266"/>
                    <a:pt x="88" y="268"/>
                  </a:cubicBezTo>
                  <a:cubicBezTo>
                    <a:pt x="88" y="268"/>
                    <a:pt x="93" y="274"/>
                    <a:pt x="96" y="274"/>
                  </a:cubicBezTo>
                  <a:lnTo>
                    <a:pt x="102" y="274"/>
                  </a:lnTo>
                  <a:cubicBezTo>
                    <a:pt x="102" y="274"/>
                    <a:pt x="102" y="283"/>
                    <a:pt x="102" y="285"/>
                  </a:cubicBezTo>
                  <a:cubicBezTo>
                    <a:pt x="102" y="285"/>
                    <a:pt x="99" y="294"/>
                    <a:pt x="102" y="294"/>
                  </a:cubicBezTo>
                  <a:cubicBezTo>
                    <a:pt x="105" y="294"/>
                    <a:pt x="110" y="294"/>
                    <a:pt x="110" y="294"/>
                  </a:cubicBezTo>
                  <a:cubicBezTo>
                    <a:pt x="119" y="297"/>
                    <a:pt x="119" y="297"/>
                    <a:pt x="119" y="297"/>
                  </a:cubicBezTo>
                  <a:cubicBezTo>
                    <a:pt x="125" y="302"/>
                    <a:pt x="125" y="302"/>
                    <a:pt x="125" y="302"/>
                  </a:cubicBezTo>
                  <a:cubicBezTo>
                    <a:pt x="130" y="305"/>
                    <a:pt x="130" y="305"/>
                    <a:pt x="130" y="305"/>
                  </a:cubicBezTo>
                  <a:cubicBezTo>
                    <a:pt x="130" y="305"/>
                    <a:pt x="127" y="308"/>
                    <a:pt x="127" y="311"/>
                  </a:cubicBezTo>
                  <a:cubicBezTo>
                    <a:pt x="127" y="314"/>
                    <a:pt x="125" y="317"/>
                    <a:pt x="122" y="317"/>
                  </a:cubicBezTo>
                  <a:lnTo>
                    <a:pt x="122" y="317"/>
                  </a:lnTo>
                  <a:cubicBezTo>
                    <a:pt x="122" y="314"/>
                    <a:pt x="122" y="314"/>
                    <a:pt x="119" y="311"/>
                  </a:cubicBezTo>
                  <a:cubicBezTo>
                    <a:pt x="119" y="308"/>
                    <a:pt x="119" y="305"/>
                    <a:pt x="116" y="305"/>
                  </a:cubicBezTo>
                  <a:lnTo>
                    <a:pt x="113" y="305"/>
                  </a:lnTo>
                  <a:lnTo>
                    <a:pt x="110" y="305"/>
                  </a:lnTo>
                  <a:lnTo>
                    <a:pt x="108" y="308"/>
                  </a:lnTo>
                  <a:lnTo>
                    <a:pt x="108" y="308"/>
                  </a:lnTo>
                  <a:cubicBezTo>
                    <a:pt x="105" y="305"/>
                    <a:pt x="102" y="305"/>
                    <a:pt x="99" y="302"/>
                  </a:cubicBezTo>
                  <a:lnTo>
                    <a:pt x="99" y="302"/>
                  </a:lnTo>
                  <a:lnTo>
                    <a:pt x="99" y="302"/>
                  </a:lnTo>
                  <a:cubicBezTo>
                    <a:pt x="96" y="302"/>
                    <a:pt x="96" y="302"/>
                    <a:pt x="96" y="302"/>
                  </a:cubicBezTo>
                  <a:cubicBezTo>
                    <a:pt x="96" y="302"/>
                    <a:pt x="96" y="302"/>
                    <a:pt x="96" y="300"/>
                  </a:cubicBezTo>
                  <a:cubicBezTo>
                    <a:pt x="99" y="297"/>
                    <a:pt x="99" y="294"/>
                    <a:pt x="99" y="291"/>
                  </a:cubicBezTo>
                  <a:cubicBezTo>
                    <a:pt x="99" y="291"/>
                    <a:pt x="96" y="285"/>
                    <a:pt x="93" y="285"/>
                  </a:cubicBezTo>
                  <a:cubicBezTo>
                    <a:pt x="90" y="285"/>
                    <a:pt x="93" y="288"/>
                    <a:pt x="93" y="288"/>
                  </a:cubicBezTo>
                  <a:lnTo>
                    <a:pt x="90" y="285"/>
                  </a:lnTo>
                  <a:cubicBezTo>
                    <a:pt x="88" y="283"/>
                    <a:pt x="85" y="280"/>
                    <a:pt x="85" y="280"/>
                  </a:cubicBezTo>
                  <a:lnTo>
                    <a:pt x="85" y="280"/>
                  </a:lnTo>
                  <a:cubicBezTo>
                    <a:pt x="82" y="280"/>
                    <a:pt x="82" y="280"/>
                    <a:pt x="82" y="280"/>
                  </a:cubicBezTo>
                  <a:lnTo>
                    <a:pt x="79" y="280"/>
                  </a:lnTo>
                  <a:cubicBezTo>
                    <a:pt x="79" y="277"/>
                    <a:pt x="82" y="271"/>
                    <a:pt x="82" y="268"/>
                  </a:cubicBezTo>
                  <a:cubicBezTo>
                    <a:pt x="82" y="266"/>
                    <a:pt x="82" y="263"/>
                    <a:pt x="82" y="260"/>
                  </a:cubicBezTo>
                  <a:cubicBezTo>
                    <a:pt x="82" y="257"/>
                    <a:pt x="85" y="254"/>
                    <a:pt x="85" y="251"/>
                  </a:cubicBezTo>
                  <a:cubicBezTo>
                    <a:pt x="85" y="248"/>
                    <a:pt x="85" y="246"/>
                    <a:pt x="85" y="246"/>
                  </a:cubicBezTo>
                  <a:cubicBezTo>
                    <a:pt x="85" y="246"/>
                    <a:pt x="71" y="271"/>
                    <a:pt x="68" y="294"/>
                  </a:cubicBezTo>
                  <a:lnTo>
                    <a:pt x="68" y="294"/>
                  </a:lnTo>
                  <a:lnTo>
                    <a:pt x="68" y="294"/>
                  </a:lnTo>
                  <a:cubicBezTo>
                    <a:pt x="71" y="294"/>
                    <a:pt x="74" y="294"/>
                    <a:pt x="74" y="297"/>
                  </a:cubicBezTo>
                  <a:cubicBezTo>
                    <a:pt x="74" y="300"/>
                    <a:pt x="74" y="302"/>
                    <a:pt x="74" y="305"/>
                  </a:cubicBezTo>
                  <a:cubicBezTo>
                    <a:pt x="74" y="308"/>
                    <a:pt x="74" y="308"/>
                    <a:pt x="74" y="319"/>
                  </a:cubicBezTo>
                  <a:cubicBezTo>
                    <a:pt x="74" y="331"/>
                    <a:pt x="76" y="334"/>
                    <a:pt x="74" y="336"/>
                  </a:cubicBezTo>
                  <a:cubicBezTo>
                    <a:pt x="74" y="339"/>
                    <a:pt x="71" y="345"/>
                    <a:pt x="71" y="348"/>
                  </a:cubicBezTo>
                  <a:cubicBezTo>
                    <a:pt x="68" y="353"/>
                    <a:pt x="74" y="365"/>
                    <a:pt x="74" y="365"/>
                  </a:cubicBezTo>
                  <a:cubicBezTo>
                    <a:pt x="76" y="367"/>
                    <a:pt x="76" y="367"/>
                    <a:pt x="76" y="370"/>
                  </a:cubicBezTo>
                  <a:cubicBezTo>
                    <a:pt x="79" y="370"/>
                    <a:pt x="76" y="376"/>
                    <a:pt x="76" y="376"/>
                  </a:cubicBezTo>
                  <a:cubicBezTo>
                    <a:pt x="76" y="376"/>
                    <a:pt x="76" y="376"/>
                    <a:pt x="79" y="373"/>
                  </a:cubicBezTo>
                  <a:cubicBezTo>
                    <a:pt x="85" y="365"/>
                    <a:pt x="88" y="362"/>
                    <a:pt x="88" y="362"/>
                  </a:cubicBezTo>
                  <a:cubicBezTo>
                    <a:pt x="90" y="356"/>
                    <a:pt x="90" y="356"/>
                    <a:pt x="90" y="356"/>
                  </a:cubicBezTo>
                  <a:cubicBezTo>
                    <a:pt x="90" y="356"/>
                    <a:pt x="90" y="353"/>
                    <a:pt x="96" y="353"/>
                  </a:cubicBezTo>
                  <a:lnTo>
                    <a:pt x="96" y="353"/>
                  </a:lnTo>
                  <a:cubicBezTo>
                    <a:pt x="105" y="353"/>
                    <a:pt x="105" y="353"/>
                    <a:pt x="108" y="356"/>
                  </a:cubicBezTo>
                  <a:cubicBezTo>
                    <a:pt x="108" y="359"/>
                    <a:pt x="105" y="365"/>
                    <a:pt x="108" y="365"/>
                  </a:cubicBezTo>
                  <a:lnTo>
                    <a:pt x="108" y="365"/>
                  </a:lnTo>
                  <a:cubicBezTo>
                    <a:pt x="110" y="365"/>
                    <a:pt x="113" y="365"/>
                    <a:pt x="116" y="365"/>
                  </a:cubicBezTo>
                  <a:cubicBezTo>
                    <a:pt x="119" y="362"/>
                    <a:pt x="122" y="362"/>
                    <a:pt x="125" y="362"/>
                  </a:cubicBezTo>
                  <a:lnTo>
                    <a:pt x="125" y="362"/>
                  </a:lnTo>
                  <a:cubicBezTo>
                    <a:pt x="127" y="362"/>
                    <a:pt x="130" y="365"/>
                    <a:pt x="130" y="367"/>
                  </a:cubicBezTo>
                  <a:cubicBezTo>
                    <a:pt x="133" y="373"/>
                    <a:pt x="136" y="379"/>
                    <a:pt x="139" y="381"/>
                  </a:cubicBezTo>
                  <a:cubicBezTo>
                    <a:pt x="141" y="381"/>
                    <a:pt x="139" y="390"/>
                    <a:pt x="141" y="393"/>
                  </a:cubicBezTo>
                  <a:cubicBezTo>
                    <a:pt x="141" y="395"/>
                    <a:pt x="153" y="398"/>
                    <a:pt x="153" y="398"/>
                  </a:cubicBezTo>
                  <a:cubicBezTo>
                    <a:pt x="155" y="398"/>
                    <a:pt x="167" y="401"/>
                    <a:pt x="169" y="401"/>
                  </a:cubicBezTo>
                  <a:cubicBezTo>
                    <a:pt x="172" y="404"/>
                    <a:pt x="169" y="410"/>
                    <a:pt x="175" y="410"/>
                  </a:cubicBezTo>
                  <a:cubicBezTo>
                    <a:pt x="178" y="412"/>
                    <a:pt x="181" y="421"/>
                    <a:pt x="181" y="421"/>
                  </a:cubicBezTo>
                  <a:cubicBezTo>
                    <a:pt x="181" y="421"/>
                    <a:pt x="184" y="432"/>
                    <a:pt x="181" y="435"/>
                  </a:cubicBezTo>
                  <a:cubicBezTo>
                    <a:pt x="181" y="438"/>
                    <a:pt x="181" y="441"/>
                    <a:pt x="184" y="444"/>
                  </a:cubicBezTo>
                  <a:cubicBezTo>
                    <a:pt x="186" y="444"/>
                    <a:pt x="198" y="444"/>
                    <a:pt x="198" y="444"/>
                  </a:cubicBezTo>
                  <a:cubicBezTo>
                    <a:pt x="198" y="444"/>
                    <a:pt x="192" y="452"/>
                    <a:pt x="201" y="455"/>
                  </a:cubicBezTo>
                  <a:cubicBezTo>
                    <a:pt x="206" y="458"/>
                    <a:pt x="215" y="461"/>
                    <a:pt x="218" y="461"/>
                  </a:cubicBezTo>
                  <a:cubicBezTo>
                    <a:pt x="218" y="463"/>
                    <a:pt x="212" y="469"/>
                    <a:pt x="220" y="469"/>
                  </a:cubicBezTo>
                  <a:lnTo>
                    <a:pt x="220" y="469"/>
                  </a:lnTo>
                  <a:cubicBezTo>
                    <a:pt x="226" y="469"/>
                    <a:pt x="229" y="466"/>
                    <a:pt x="232" y="466"/>
                  </a:cubicBezTo>
                  <a:cubicBezTo>
                    <a:pt x="237" y="466"/>
                    <a:pt x="240" y="469"/>
                    <a:pt x="243" y="469"/>
                  </a:cubicBezTo>
                  <a:cubicBezTo>
                    <a:pt x="246" y="472"/>
                    <a:pt x="243" y="478"/>
                    <a:pt x="254" y="483"/>
                  </a:cubicBezTo>
                  <a:cubicBezTo>
                    <a:pt x="266" y="489"/>
                    <a:pt x="269" y="492"/>
                    <a:pt x="271" y="495"/>
                  </a:cubicBezTo>
                  <a:cubicBezTo>
                    <a:pt x="274" y="495"/>
                    <a:pt x="280" y="495"/>
                    <a:pt x="277" y="503"/>
                  </a:cubicBezTo>
                  <a:cubicBezTo>
                    <a:pt x="277" y="512"/>
                    <a:pt x="274" y="517"/>
                    <a:pt x="271" y="520"/>
                  </a:cubicBezTo>
                  <a:cubicBezTo>
                    <a:pt x="266" y="523"/>
                    <a:pt x="260" y="534"/>
                    <a:pt x="257" y="537"/>
                  </a:cubicBezTo>
                  <a:cubicBezTo>
                    <a:pt x="254" y="540"/>
                    <a:pt x="252" y="548"/>
                    <a:pt x="254" y="554"/>
                  </a:cubicBezTo>
                  <a:cubicBezTo>
                    <a:pt x="257" y="557"/>
                    <a:pt x="263" y="565"/>
                    <a:pt x="263" y="568"/>
                  </a:cubicBezTo>
                  <a:cubicBezTo>
                    <a:pt x="263" y="571"/>
                    <a:pt x="263" y="582"/>
                    <a:pt x="260" y="585"/>
                  </a:cubicBezTo>
                  <a:cubicBezTo>
                    <a:pt x="260" y="591"/>
                    <a:pt x="254" y="596"/>
                    <a:pt x="254" y="596"/>
                  </a:cubicBezTo>
                  <a:cubicBezTo>
                    <a:pt x="254" y="596"/>
                    <a:pt x="263" y="602"/>
                    <a:pt x="257" y="608"/>
                  </a:cubicBezTo>
                  <a:cubicBezTo>
                    <a:pt x="252" y="613"/>
                    <a:pt x="243" y="622"/>
                    <a:pt x="240" y="622"/>
                  </a:cubicBezTo>
                  <a:cubicBezTo>
                    <a:pt x="235" y="625"/>
                    <a:pt x="226" y="630"/>
                    <a:pt x="226" y="630"/>
                  </a:cubicBezTo>
                  <a:cubicBezTo>
                    <a:pt x="226" y="630"/>
                    <a:pt x="226" y="647"/>
                    <a:pt x="226" y="650"/>
                  </a:cubicBezTo>
                  <a:cubicBezTo>
                    <a:pt x="226" y="656"/>
                    <a:pt x="209" y="681"/>
                    <a:pt x="215" y="690"/>
                  </a:cubicBezTo>
                  <a:cubicBezTo>
                    <a:pt x="220" y="695"/>
                    <a:pt x="223" y="701"/>
                    <a:pt x="220" y="707"/>
                  </a:cubicBezTo>
                  <a:cubicBezTo>
                    <a:pt x="220" y="710"/>
                    <a:pt x="218" y="710"/>
                    <a:pt x="215" y="712"/>
                  </a:cubicBezTo>
                  <a:cubicBezTo>
                    <a:pt x="215" y="715"/>
                    <a:pt x="203" y="712"/>
                    <a:pt x="209" y="724"/>
                  </a:cubicBezTo>
                  <a:cubicBezTo>
                    <a:pt x="218" y="732"/>
                    <a:pt x="220" y="735"/>
                    <a:pt x="223" y="741"/>
                  </a:cubicBezTo>
                  <a:cubicBezTo>
                    <a:pt x="226" y="746"/>
                    <a:pt x="223" y="746"/>
                    <a:pt x="229" y="752"/>
                  </a:cubicBezTo>
                  <a:cubicBezTo>
                    <a:pt x="232" y="757"/>
                    <a:pt x="235" y="763"/>
                    <a:pt x="240" y="769"/>
                  </a:cubicBezTo>
                  <a:cubicBezTo>
                    <a:pt x="246" y="772"/>
                    <a:pt x="249" y="774"/>
                    <a:pt x="249" y="780"/>
                  </a:cubicBezTo>
                  <a:cubicBezTo>
                    <a:pt x="249" y="783"/>
                    <a:pt x="254" y="791"/>
                    <a:pt x="254" y="791"/>
                  </a:cubicBezTo>
                  <a:cubicBezTo>
                    <a:pt x="252" y="791"/>
                    <a:pt x="252" y="788"/>
                    <a:pt x="249" y="788"/>
                  </a:cubicBezTo>
                  <a:cubicBezTo>
                    <a:pt x="235" y="780"/>
                    <a:pt x="246" y="786"/>
                    <a:pt x="232" y="774"/>
                  </a:cubicBezTo>
                  <a:cubicBezTo>
                    <a:pt x="215" y="760"/>
                    <a:pt x="212" y="766"/>
                    <a:pt x="203" y="757"/>
                  </a:cubicBezTo>
                  <a:lnTo>
                    <a:pt x="203" y="757"/>
                  </a:lnTo>
                  <a:cubicBezTo>
                    <a:pt x="201" y="757"/>
                    <a:pt x="201" y="757"/>
                    <a:pt x="201" y="757"/>
                  </a:cubicBezTo>
                  <a:cubicBezTo>
                    <a:pt x="201" y="760"/>
                    <a:pt x="201" y="760"/>
                    <a:pt x="201" y="760"/>
                  </a:cubicBezTo>
                  <a:cubicBezTo>
                    <a:pt x="201" y="760"/>
                    <a:pt x="201" y="757"/>
                    <a:pt x="195" y="744"/>
                  </a:cubicBezTo>
                  <a:cubicBezTo>
                    <a:pt x="181" y="710"/>
                    <a:pt x="178" y="715"/>
                    <a:pt x="175" y="707"/>
                  </a:cubicBezTo>
                  <a:cubicBezTo>
                    <a:pt x="172" y="698"/>
                    <a:pt x="175" y="707"/>
                    <a:pt x="164" y="690"/>
                  </a:cubicBezTo>
                  <a:cubicBezTo>
                    <a:pt x="155" y="673"/>
                    <a:pt x="164" y="684"/>
                    <a:pt x="155" y="673"/>
                  </a:cubicBezTo>
                  <a:cubicBezTo>
                    <a:pt x="153" y="670"/>
                    <a:pt x="150" y="667"/>
                    <a:pt x="147" y="667"/>
                  </a:cubicBezTo>
                  <a:lnTo>
                    <a:pt x="147" y="667"/>
                  </a:lnTo>
                  <a:lnTo>
                    <a:pt x="147" y="667"/>
                  </a:lnTo>
                  <a:cubicBezTo>
                    <a:pt x="144" y="667"/>
                    <a:pt x="144" y="667"/>
                    <a:pt x="141" y="656"/>
                  </a:cubicBezTo>
                  <a:cubicBezTo>
                    <a:pt x="139" y="636"/>
                    <a:pt x="136" y="650"/>
                    <a:pt x="130" y="627"/>
                  </a:cubicBezTo>
                  <a:cubicBezTo>
                    <a:pt x="127" y="605"/>
                    <a:pt x="136" y="605"/>
                    <a:pt x="125" y="593"/>
                  </a:cubicBezTo>
                  <a:cubicBezTo>
                    <a:pt x="110" y="582"/>
                    <a:pt x="110" y="588"/>
                    <a:pt x="108" y="579"/>
                  </a:cubicBezTo>
                  <a:cubicBezTo>
                    <a:pt x="105" y="574"/>
                    <a:pt x="108" y="579"/>
                    <a:pt x="99" y="560"/>
                  </a:cubicBezTo>
                  <a:cubicBezTo>
                    <a:pt x="88" y="540"/>
                    <a:pt x="71" y="534"/>
                    <a:pt x="74" y="500"/>
                  </a:cubicBezTo>
                  <a:cubicBezTo>
                    <a:pt x="74" y="466"/>
                    <a:pt x="74" y="461"/>
                    <a:pt x="74" y="461"/>
                  </a:cubicBezTo>
                  <a:cubicBezTo>
                    <a:pt x="74" y="461"/>
                    <a:pt x="56" y="449"/>
                    <a:pt x="62" y="429"/>
                  </a:cubicBezTo>
                  <a:cubicBezTo>
                    <a:pt x="68" y="410"/>
                    <a:pt x="71" y="415"/>
                    <a:pt x="68" y="410"/>
                  </a:cubicBezTo>
                  <a:cubicBezTo>
                    <a:pt x="65" y="404"/>
                    <a:pt x="62" y="407"/>
                    <a:pt x="59" y="398"/>
                  </a:cubicBezTo>
                  <a:cubicBezTo>
                    <a:pt x="54" y="390"/>
                    <a:pt x="51" y="390"/>
                    <a:pt x="51" y="387"/>
                  </a:cubicBezTo>
                  <a:cubicBezTo>
                    <a:pt x="51" y="384"/>
                    <a:pt x="48" y="379"/>
                    <a:pt x="48" y="376"/>
                  </a:cubicBezTo>
                  <a:cubicBezTo>
                    <a:pt x="48" y="373"/>
                    <a:pt x="48" y="370"/>
                    <a:pt x="48" y="370"/>
                  </a:cubicBezTo>
                  <a:cubicBezTo>
                    <a:pt x="42" y="376"/>
                    <a:pt x="42" y="376"/>
                    <a:pt x="42" y="376"/>
                  </a:cubicBezTo>
                  <a:cubicBezTo>
                    <a:pt x="42" y="376"/>
                    <a:pt x="0" y="808"/>
                    <a:pt x="432" y="874"/>
                  </a:cubicBezTo>
                  <a:cubicBezTo>
                    <a:pt x="432" y="874"/>
                    <a:pt x="345" y="854"/>
                    <a:pt x="325" y="837"/>
                  </a:cubicBezTo>
                  <a:cubicBezTo>
                    <a:pt x="325" y="834"/>
                    <a:pt x="325" y="834"/>
                    <a:pt x="323" y="831"/>
                  </a:cubicBezTo>
                  <a:cubicBezTo>
                    <a:pt x="323" y="831"/>
                    <a:pt x="323" y="811"/>
                    <a:pt x="325" y="811"/>
                  </a:cubicBezTo>
                  <a:cubicBezTo>
                    <a:pt x="328" y="811"/>
                    <a:pt x="331" y="814"/>
                    <a:pt x="334" y="814"/>
                  </a:cubicBezTo>
                  <a:cubicBezTo>
                    <a:pt x="336" y="814"/>
                    <a:pt x="339" y="814"/>
                    <a:pt x="342" y="811"/>
                  </a:cubicBezTo>
                  <a:cubicBezTo>
                    <a:pt x="348" y="806"/>
                    <a:pt x="356" y="800"/>
                    <a:pt x="356" y="800"/>
                  </a:cubicBezTo>
                  <a:cubicBezTo>
                    <a:pt x="356" y="808"/>
                    <a:pt x="356" y="808"/>
                    <a:pt x="356" y="808"/>
                  </a:cubicBezTo>
                  <a:lnTo>
                    <a:pt x="356" y="808"/>
                  </a:lnTo>
                  <a:cubicBezTo>
                    <a:pt x="356" y="808"/>
                    <a:pt x="359" y="808"/>
                    <a:pt x="370" y="806"/>
                  </a:cubicBezTo>
                  <a:cubicBezTo>
                    <a:pt x="390" y="803"/>
                    <a:pt x="390" y="806"/>
                    <a:pt x="396" y="803"/>
                  </a:cubicBezTo>
                  <a:cubicBezTo>
                    <a:pt x="401" y="800"/>
                    <a:pt x="407" y="788"/>
                    <a:pt x="413" y="788"/>
                  </a:cubicBezTo>
                  <a:cubicBezTo>
                    <a:pt x="413" y="788"/>
                    <a:pt x="416" y="788"/>
                    <a:pt x="416" y="791"/>
                  </a:cubicBezTo>
                  <a:cubicBezTo>
                    <a:pt x="421" y="803"/>
                    <a:pt x="410" y="797"/>
                    <a:pt x="421" y="803"/>
                  </a:cubicBezTo>
                  <a:cubicBezTo>
                    <a:pt x="421" y="803"/>
                    <a:pt x="424" y="803"/>
                    <a:pt x="427" y="803"/>
                  </a:cubicBezTo>
                  <a:cubicBezTo>
                    <a:pt x="435" y="803"/>
                    <a:pt x="447" y="800"/>
                    <a:pt x="447" y="800"/>
                  </a:cubicBezTo>
                  <a:cubicBezTo>
                    <a:pt x="447" y="800"/>
                    <a:pt x="455" y="800"/>
                    <a:pt x="467" y="800"/>
                  </a:cubicBezTo>
                  <a:cubicBezTo>
                    <a:pt x="472" y="800"/>
                    <a:pt x="478" y="800"/>
                    <a:pt x="481" y="797"/>
                  </a:cubicBezTo>
                  <a:cubicBezTo>
                    <a:pt x="484" y="794"/>
                    <a:pt x="484" y="791"/>
                    <a:pt x="486" y="791"/>
                  </a:cubicBezTo>
                  <a:cubicBezTo>
                    <a:pt x="486" y="791"/>
                    <a:pt x="486" y="791"/>
                    <a:pt x="489" y="791"/>
                  </a:cubicBezTo>
                  <a:cubicBezTo>
                    <a:pt x="492" y="791"/>
                    <a:pt x="495" y="800"/>
                    <a:pt x="495" y="800"/>
                  </a:cubicBezTo>
                  <a:cubicBezTo>
                    <a:pt x="481" y="808"/>
                    <a:pt x="481" y="808"/>
                    <a:pt x="481" y="808"/>
                  </a:cubicBezTo>
                  <a:cubicBezTo>
                    <a:pt x="464" y="820"/>
                    <a:pt x="464" y="820"/>
                    <a:pt x="464" y="820"/>
                  </a:cubicBezTo>
                  <a:cubicBezTo>
                    <a:pt x="464" y="820"/>
                    <a:pt x="458" y="823"/>
                    <a:pt x="464" y="825"/>
                  </a:cubicBezTo>
                  <a:cubicBezTo>
                    <a:pt x="469" y="828"/>
                    <a:pt x="472" y="828"/>
                    <a:pt x="481" y="828"/>
                  </a:cubicBezTo>
                  <a:cubicBezTo>
                    <a:pt x="486" y="831"/>
                    <a:pt x="498" y="837"/>
                    <a:pt x="503" y="837"/>
                  </a:cubicBezTo>
                  <a:cubicBezTo>
                    <a:pt x="506" y="837"/>
                    <a:pt x="506" y="837"/>
                    <a:pt x="509" y="837"/>
                  </a:cubicBezTo>
                  <a:cubicBezTo>
                    <a:pt x="512" y="828"/>
                    <a:pt x="515" y="825"/>
                    <a:pt x="518" y="820"/>
                  </a:cubicBezTo>
                  <a:cubicBezTo>
                    <a:pt x="520" y="817"/>
                    <a:pt x="518" y="808"/>
                    <a:pt x="526" y="808"/>
                  </a:cubicBezTo>
                  <a:cubicBezTo>
                    <a:pt x="534" y="808"/>
                    <a:pt x="540" y="811"/>
                    <a:pt x="540" y="811"/>
                  </a:cubicBezTo>
                  <a:cubicBezTo>
                    <a:pt x="534" y="825"/>
                    <a:pt x="534" y="825"/>
                    <a:pt x="534" y="825"/>
                  </a:cubicBezTo>
                  <a:cubicBezTo>
                    <a:pt x="534" y="825"/>
                    <a:pt x="545" y="823"/>
                    <a:pt x="551" y="823"/>
                  </a:cubicBezTo>
                  <a:cubicBezTo>
                    <a:pt x="554" y="823"/>
                    <a:pt x="557" y="828"/>
                    <a:pt x="560" y="828"/>
                  </a:cubicBezTo>
                  <a:cubicBezTo>
                    <a:pt x="562" y="828"/>
                    <a:pt x="562" y="828"/>
                    <a:pt x="565" y="825"/>
                  </a:cubicBezTo>
                  <a:cubicBezTo>
                    <a:pt x="571" y="817"/>
                    <a:pt x="574" y="817"/>
                    <a:pt x="579" y="817"/>
                  </a:cubicBezTo>
                  <a:cubicBezTo>
                    <a:pt x="585" y="817"/>
                    <a:pt x="594" y="814"/>
                    <a:pt x="599" y="814"/>
                  </a:cubicBezTo>
                  <a:cubicBezTo>
                    <a:pt x="599" y="814"/>
                    <a:pt x="599" y="814"/>
                    <a:pt x="602" y="814"/>
                  </a:cubicBezTo>
                  <a:cubicBezTo>
                    <a:pt x="605" y="814"/>
                    <a:pt x="611" y="817"/>
                    <a:pt x="613" y="817"/>
                  </a:cubicBezTo>
                  <a:cubicBezTo>
                    <a:pt x="616" y="817"/>
                    <a:pt x="630" y="825"/>
                    <a:pt x="633" y="825"/>
                  </a:cubicBezTo>
                  <a:lnTo>
                    <a:pt x="636" y="825"/>
                  </a:lnTo>
                  <a:cubicBezTo>
                    <a:pt x="636" y="825"/>
                    <a:pt x="642" y="823"/>
                    <a:pt x="647" y="823"/>
                  </a:cubicBezTo>
                  <a:lnTo>
                    <a:pt x="647" y="823"/>
                  </a:lnTo>
                  <a:cubicBezTo>
                    <a:pt x="653" y="823"/>
                    <a:pt x="656" y="823"/>
                    <a:pt x="656" y="823"/>
                  </a:cubicBezTo>
                  <a:cubicBezTo>
                    <a:pt x="656" y="823"/>
                    <a:pt x="605" y="871"/>
                    <a:pt x="501" y="874"/>
                  </a:cubicBezTo>
                  <a:cubicBezTo>
                    <a:pt x="501" y="874"/>
                    <a:pt x="501" y="874"/>
                    <a:pt x="503" y="874"/>
                  </a:cubicBezTo>
                  <a:cubicBezTo>
                    <a:pt x="526" y="874"/>
                    <a:pt x="602" y="871"/>
                    <a:pt x="687" y="828"/>
                  </a:cubicBezTo>
                  <a:cubicBezTo>
                    <a:pt x="752" y="794"/>
                    <a:pt x="820" y="741"/>
                    <a:pt x="874" y="650"/>
                  </a:cubicBezTo>
                  <a:cubicBezTo>
                    <a:pt x="973" y="481"/>
                    <a:pt x="947" y="274"/>
                    <a:pt x="809" y="136"/>
                  </a:cubicBezTo>
                  <a:cubicBezTo>
                    <a:pt x="758" y="85"/>
                    <a:pt x="690" y="42"/>
                    <a:pt x="608" y="14"/>
                  </a:cubicBezTo>
                  <a:cubicBezTo>
                    <a:pt x="608" y="14"/>
                    <a:pt x="837" y="99"/>
                    <a:pt x="896" y="319"/>
                  </a:cubicBezTo>
                  <a:cubicBezTo>
                    <a:pt x="896" y="322"/>
                    <a:pt x="896" y="322"/>
                    <a:pt x="896" y="322"/>
                  </a:cubicBezTo>
                  <a:cubicBezTo>
                    <a:pt x="891" y="317"/>
                    <a:pt x="891" y="319"/>
                    <a:pt x="885" y="308"/>
                  </a:cubicBezTo>
                  <a:cubicBezTo>
                    <a:pt x="879" y="300"/>
                    <a:pt x="882" y="302"/>
                    <a:pt x="879" y="294"/>
                  </a:cubicBezTo>
                  <a:cubicBezTo>
                    <a:pt x="877" y="291"/>
                    <a:pt x="877" y="291"/>
                    <a:pt x="877" y="291"/>
                  </a:cubicBezTo>
                  <a:cubicBezTo>
                    <a:pt x="874" y="288"/>
                    <a:pt x="874" y="291"/>
                    <a:pt x="871" y="285"/>
                  </a:cubicBezTo>
                  <a:cubicBezTo>
                    <a:pt x="865" y="277"/>
                    <a:pt x="865" y="280"/>
                    <a:pt x="860" y="274"/>
                  </a:cubicBezTo>
                  <a:cubicBezTo>
                    <a:pt x="857" y="271"/>
                    <a:pt x="851" y="257"/>
                    <a:pt x="848" y="251"/>
                  </a:cubicBezTo>
                  <a:cubicBezTo>
                    <a:pt x="845" y="248"/>
                    <a:pt x="837" y="248"/>
                    <a:pt x="834" y="246"/>
                  </a:cubicBezTo>
                  <a:cubicBezTo>
                    <a:pt x="831" y="246"/>
                    <a:pt x="831" y="243"/>
                    <a:pt x="828" y="243"/>
                  </a:cubicBezTo>
                  <a:cubicBezTo>
                    <a:pt x="828" y="243"/>
                    <a:pt x="828" y="243"/>
                    <a:pt x="828" y="246"/>
                  </a:cubicBezTo>
                  <a:cubicBezTo>
                    <a:pt x="826" y="251"/>
                    <a:pt x="834" y="260"/>
                    <a:pt x="834" y="260"/>
                  </a:cubicBezTo>
                  <a:cubicBezTo>
                    <a:pt x="834" y="274"/>
                    <a:pt x="834" y="274"/>
                    <a:pt x="834" y="274"/>
                  </a:cubicBezTo>
                  <a:cubicBezTo>
                    <a:pt x="834" y="274"/>
                    <a:pt x="840" y="291"/>
                    <a:pt x="840" y="294"/>
                  </a:cubicBezTo>
                  <a:cubicBezTo>
                    <a:pt x="840" y="300"/>
                    <a:pt x="837" y="311"/>
                    <a:pt x="837" y="311"/>
                  </a:cubicBezTo>
                  <a:cubicBezTo>
                    <a:pt x="837" y="311"/>
                    <a:pt x="834" y="322"/>
                    <a:pt x="828" y="325"/>
                  </a:cubicBezTo>
                  <a:cubicBezTo>
                    <a:pt x="826" y="328"/>
                    <a:pt x="803" y="331"/>
                    <a:pt x="803" y="331"/>
                  </a:cubicBezTo>
                  <a:cubicBezTo>
                    <a:pt x="803" y="331"/>
                    <a:pt x="794" y="322"/>
                    <a:pt x="792" y="317"/>
                  </a:cubicBezTo>
                  <a:cubicBezTo>
                    <a:pt x="786" y="308"/>
                    <a:pt x="772" y="305"/>
                    <a:pt x="772" y="302"/>
                  </a:cubicBezTo>
                  <a:cubicBezTo>
                    <a:pt x="769" y="300"/>
                    <a:pt x="775" y="294"/>
                    <a:pt x="769" y="285"/>
                  </a:cubicBezTo>
                  <a:cubicBezTo>
                    <a:pt x="760" y="277"/>
                    <a:pt x="769" y="280"/>
                    <a:pt x="760" y="271"/>
                  </a:cubicBezTo>
                  <a:cubicBezTo>
                    <a:pt x="752" y="266"/>
                    <a:pt x="752" y="266"/>
                    <a:pt x="752" y="266"/>
                  </a:cubicBezTo>
                  <a:cubicBezTo>
                    <a:pt x="752" y="266"/>
                    <a:pt x="746" y="263"/>
                    <a:pt x="741" y="263"/>
                  </a:cubicBezTo>
                  <a:cubicBezTo>
                    <a:pt x="738" y="263"/>
                    <a:pt x="735" y="266"/>
                    <a:pt x="738" y="268"/>
                  </a:cubicBezTo>
                  <a:cubicBezTo>
                    <a:pt x="746" y="280"/>
                    <a:pt x="738" y="291"/>
                    <a:pt x="743" y="291"/>
                  </a:cubicBezTo>
                  <a:cubicBezTo>
                    <a:pt x="743" y="291"/>
                    <a:pt x="743" y="291"/>
                    <a:pt x="746" y="291"/>
                  </a:cubicBezTo>
                  <a:lnTo>
                    <a:pt x="746" y="291"/>
                  </a:lnTo>
                  <a:lnTo>
                    <a:pt x="749" y="291"/>
                  </a:lnTo>
                  <a:cubicBezTo>
                    <a:pt x="752" y="291"/>
                    <a:pt x="752" y="294"/>
                    <a:pt x="755" y="297"/>
                  </a:cubicBezTo>
                  <a:cubicBezTo>
                    <a:pt x="760" y="308"/>
                    <a:pt x="760" y="311"/>
                    <a:pt x="763" y="314"/>
                  </a:cubicBezTo>
                  <a:cubicBezTo>
                    <a:pt x="766" y="317"/>
                    <a:pt x="769" y="331"/>
                    <a:pt x="772" y="331"/>
                  </a:cubicBezTo>
                  <a:cubicBezTo>
                    <a:pt x="775" y="334"/>
                    <a:pt x="789" y="331"/>
                    <a:pt x="786" y="336"/>
                  </a:cubicBezTo>
                  <a:cubicBezTo>
                    <a:pt x="786" y="342"/>
                    <a:pt x="780" y="351"/>
                    <a:pt x="786" y="351"/>
                  </a:cubicBezTo>
                  <a:cubicBezTo>
                    <a:pt x="792" y="353"/>
                    <a:pt x="794" y="356"/>
                    <a:pt x="797" y="356"/>
                  </a:cubicBezTo>
                  <a:lnTo>
                    <a:pt x="797" y="356"/>
                  </a:lnTo>
                  <a:cubicBezTo>
                    <a:pt x="800" y="356"/>
                    <a:pt x="800" y="356"/>
                    <a:pt x="800" y="356"/>
                  </a:cubicBezTo>
                  <a:lnTo>
                    <a:pt x="800" y="356"/>
                  </a:lnTo>
                  <a:cubicBezTo>
                    <a:pt x="803" y="356"/>
                    <a:pt x="803" y="356"/>
                    <a:pt x="803" y="356"/>
                  </a:cubicBezTo>
                  <a:cubicBezTo>
                    <a:pt x="803" y="356"/>
                    <a:pt x="803" y="356"/>
                    <a:pt x="809" y="353"/>
                  </a:cubicBezTo>
                  <a:cubicBezTo>
                    <a:pt x="814" y="351"/>
                    <a:pt x="823" y="351"/>
                    <a:pt x="823" y="351"/>
                  </a:cubicBezTo>
                  <a:cubicBezTo>
                    <a:pt x="823" y="351"/>
                    <a:pt x="834" y="359"/>
                    <a:pt x="834" y="362"/>
                  </a:cubicBezTo>
                  <a:cubicBezTo>
                    <a:pt x="834" y="365"/>
                    <a:pt x="828" y="381"/>
                    <a:pt x="828" y="381"/>
                  </a:cubicBezTo>
                  <a:cubicBezTo>
                    <a:pt x="820" y="398"/>
                    <a:pt x="820" y="398"/>
                    <a:pt x="820" y="398"/>
                  </a:cubicBezTo>
                  <a:cubicBezTo>
                    <a:pt x="820" y="398"/>
                    <a:pt x="823" y="429"/>
                    <a:pt x="817" y="429"/>
                  </a:cubicBezTo>
                  <a:cubicBezTo>
                    <a:pt x="811" y="429"/>
                    <a:pt x="806" y="444"/>
                    <a:pt x="803" y="446"/>
                  </a:cubicBezTo>
                  <a:cubicBezTo>
                    <a:pt x="797" y="446"/>
                    <a:pt x="797" y="469"/>
                    <a:pt x="797" y="469"/>
                  </a:cubicBezTo>
                  <a:cubicBezTo>
                    <a:pt x="789" y="481"/>
                    <a:pt x="789" y="481"/>
                    <a:pt x="789" y="481"/>
                  </a:cubicBezTo>
                  <a:cubicBezTo>
                    <a:pt x="789" y="481"/>
                    <a:pt x="789" y="495"/>
                    <a:pt x="789" y="497"/>
                  </a:cubicBezTo>
                  <a:cubicBezTo>
                    <a:pt x="789" y="503"/>
                    <a:pt x="792" y="520"/>
                    <a:pt x="789" y="529"/>
                  </a:cubicBezTo>
                  <a:cubicBezTo>
                    <a:pt x="789" y="537"/>
                    <a:pt x="775" y="543"/>
                    <a:pt x="775" y="543"/>
                  </a:cubicBezTo>
                  <a:cubicBezTo>
                    <a:pt x="775" y="543"/>
                    <a:pt x="792" y="560"/>
                    <a:pt x="783" y="560"/>
                  </a:cubicBezTo>
                  <a:cubicBezTo>
                    <a:pt x="775" y="562"/>
                    <a:pt x="766" y="574"/>
                    <a:pt x="763" y="576"/>
                  </a:cubicBezTo>
                  <a:cubicBezTo>
                    <a:pt x="763" y="582"/>
                    <a:pt x="763" y="588"/>
                    <a:pt x="758" y="588"/>
                  </a:cubicBezTo>
                  <a:cubicBezTo>
                    <a:pt x="752" y="591"/>
                    <a:pt x="743" y="591"/>
                    <a:pt x="743" y="593"/>
                  </a:cubicBezTo>
                  <a:cubicBezTo>
                    <a:pt x="743" y="596"/>
                    <a:pt x="743" y="608"/>
                    <a:pt x="743" y="608"/>
                  </a:cubicBezTo>
                  <a:cubicBezTo>
                    <a:pt x="727" y="633"/>
                    <a:pt x="727" y="633"/>
                    <a:pt x="727" y="633"/>
                  </a:cubicBezTo>
                  <a:cubicBezTo>
                    <a:pt x="707" y="650"/>
                    <a:pt x="707" y="650"/>
                    <a:pt x="707" y="650"/>
                  </a:cubicBezTo>
                  <a:cubicBezTo>
                    <a:pt x="707" y="650"/>
                    <a:pt x="710" y="661"/>
                    <a:pt x="704" y="661"/>
                  </a:cubicBezTo>
                  <a:cubicBezTo>
                    <a:pt x="699" y="661"/>
                    <a:pt x="679" y="670"/>
                    <a:pt x="673" y="673"/>
                  </a:cubicBezTo>
                  <a:cubicBezTo>
                    <a:pt x="670" y="676"/>
                    <a:pt x="656" y="684"/>
                    <a:pt x="650" y="684"/>
                  </a:cubicBezTo>
                  <a:cubicBezTo>
                    <a:pt x="647" y="684"/>
                    <a:pt x="650" y="690"/>
                    <a:pt x="650" y="690"/>
                  </a:cubicBezTo>
                  <a:cubicBezTo>
                    <a:pt x="650" y="690"/>
                    <a:pt x="647" y="690"/>
                    <a:pt x="645" y="684"/>
                  </a:cubicBezTo>
                  <a:cubicBezTo>
                    <a:pt x="636" y="670"/>
                    <a:pt x="645" y="678"/>
                    <a:pt x="636" y="661"/>
                  </a:cubicBezTo>
                  <a:cubicBezTo>
                    <a:pt x="628" y="647"/>
                    <a:pt x="628" y="659"/>
                    <a:pt x="628" y="647"/>
                  </a:cubicBezTo>
                  <a:cubicBezTo>
                    <a:pt x="628" y="633"/>
                    <a:pt x="630" y="644"/>
                    <a:pt x="628" y="633"/>
                  </a:cubicBezTo>
                  <a:cubicBezTo>
                    <a:pt x="628" y="622"/>
                    <a:pt x="633" y="630"/>
                    <a:pt x="625" y="616"/>
                  </a:cubicBezTo>
                  <a:cubicBezTo>
                    <a:pt x="619" y="605"/>
                    <a:pt x="622" y="608"/>
                    <a:pt x="613" y="599"/>
                  </a:cubicBezTo>
                  <a:cubicBezTo>
                    <a:pt x="605" y="591"/>
                    <a:pt x="599" y="599"/>
                    <a:pt x="602" y="585"/>
                  </a:cubicBezTo>
                  <a:cubicBezTo>
                    <a:pt x="608" y="574"/>
                    <a:pt x="605" y="585"/>
                    <a:pt x="608" y="574"/>
                  </a:cubicBezTo>
                  <a:cubicBezTo>
                    <a:pt x="611" y="560"/>
                    <a:pt x="608" y="557"/>
                    <a:pt x="616" y="551"/>
                  </a:cubicBezTo>
                  <a:cubicBezTo>
                    <a:pt x="625" y="546"/>
                    <a:pt x="630" y="543"/>
                    <a:pt x="630" y="537"/>
                  </a:cubicBezTo>
                  <a:cubicBezTo>
                    <a:pt x="628" y="529"/>
                    <a:pt x="628" y="526"/>
                    <a:pt x="628" y="520"/>
                  </a:cubicBezTo>
                  <a:cubicBezTo>
                    <a:pt x="625" y="515"/>
                    <a:pt x="616" y="506"/>
                    <a:pt x="616" y="503"/>
                  </a:cubicBezTo>
                  <a:cubicBezTo>
                    <a:pt x="613" y="500"/>
                    <a:pt x="613" y="503"/>
                    <a:pt x="608" y="492"/>
                  </a:cubicBezTo>
                  <a:cubicBezTo>
                    <a:pt x="602" y="483"/>
                    <a:pt x="599" y="478"/>
                    <a:pt x="599" y="478"/>
                  </a:cubicBezTo>
                  <a:cubicBezTo>
                    <a:pt x="599" y="478"/>
                    <a:pt x="596" y="458"/>
                    <a:pt x="596" y="449"/>
                  </a:cubicBezTo>
                  <a:cubicBezTo>
                    <a:pt x="596" y="446"/>
                    <a:pt x="596" y="446"/>
                    <a:pt x="596" y="446"/>
                  </a:cubicBezTo>
                  <a:lnTo>
                    <a:pt x="594" y="446"/>
                  </a:lnTo>
                  <a:lnTo>
                    <a:pt x="594" y="446"/>
                  </a:lnTo>
                  <a:cubicBezTo>
                    <a:pt x="594" y="446"/>
                    <a:pt x="594" y="446"/>
                    <a:pt x="596" y="441"/>
                  </a:cubicBezTo>
                  <a:cubicBezTo>
                    <a:pt x="599" y="427"/>
                    <a:pt x="599" y="418"/>
                    <a:pt x="599" y="418"/>
                  </a:cubicBezTo>
                  <a:cubicBezTo>
                    <a:pt x="599" y="418"/>
                    <a:pt x="585" y="410"/>
                    <a:pt x="579" y="410"/>
                  </a:cubicBezTo>
                  <a:lnTo>
                    <a:pt x="579" y="410"/>
                  </a:lnTo>
                  <a:cubicBezTo>
                    <a:pt x="574" y="410"/>
                    <a:pt x="574" y="415"/>
                    <a:pt x="571" y="415"/>
                  </a:cubicBezTo>
                  <a:cubicBezTo>
                    <a:pt x="568" y="415"/>
                    <a:pt x="565" y="415"/>
                    <a:pt x="562" y="412"/>
                  </a:cubicBezTo>
                  <a:cubicBezTo>
                    <a:pt x="554" y="404"/>
                    <a:pt x="557" y="401"/>
                    <a:pt x="554" y="398"/>
                  </a:cubicBezTo>
                  <a:cubicBezTo>
                    <a:pt x="551" y="395"/>
                    <a:pt x="548" y="395"/>
                    <a:pt x="548" y="395"/>
                  </a:cubicBezTo>
                  <a:cubicBezTo>
                    <a:pt x="545" y="395"/>
                    <a:pt x="543" y="395"/>
                    <a:pt x="540" y="398"/>
                  </a:cubicBezTo>
                  <a:cubicBezTo>
                    <a:pt x="534" y="404"/>
                    <a:pt x="523" y="404"/>
                    <a:pt x="515" y="407"/>
                  </a:cubicBezTo>
                  <a:cubicBezTo>
                    <a:pt x="506" y="410"/>
                    <a:pt x="503" y="410"/>
                    <a:pt x="498" y="410"/>
                  </a:cubicBezTo>
                  <a:cubicBezTo>
                    <a:pt x="498" y="410"/>
                    <a:pt x="492" y="410"/>
                    <a:pt x="489" y="410"/>
                  </a:cubicBezTo>
                  <a:cubicBezTo>
                    <a:pt x="481" y="410"/>
                    <a:pt x="472" y="412"/>
                    <a:pt x="467" y="412"/>
                  </a:cubicBezTo>
                  <a:cubicBezTo>
                    <a:pt x="461" y="412"/>
                    <a:pt x="455" y="410"/>
                    <a:pt x="452" y="410"/>
                  </a:cubicBezTo>
                  <a:cubicBezTo>
                    <a:pt x="444" y="404"/>
                    <a:pt x="444" y="412"/>
                    <a:pt x="438" y="401"/>
                  </a:cubicBezTo>
                  <a:cubicBezTo>
                    <a:pt x="435" y="390"/>
                    <a:pt x="438" y="393"/>
                    <a:pt x="430" y="387"/>
                  </a:cubicBezTo>
                  <a:cubicBezTo>
                    <a:pt x="421" y="381"/>
                    <a:pt x="418" y="384"/>
                    <a:pt x="416" y="376"/>
                  </a:cubicBezTo>
                  <a:cubicBezTo>
                    <a:pt x="416" y="367"/>
                    <a:pt x="421" y="370"/>
                    <a:pt x="413" y="362"/>
                  </a:cubicBezTo>
                  <a:cubicBezTo>
                    <a:pt x="413" y="359"/>
                    <a:pt x="410" y="359"/>
                    <a:pt x="410" y="359"/>
                  </a:cubicBezTo>
                  <a:cubicBezTo>
                    <a:pt x="410" y="359"/>
                    <a:pt x="410" y="359"/>
                    <a:pt x="413" y="359"/>
                  </a:cubicBezTo>
                  <a:lnTo>
                    <a:pt x="413" y="359"/>
                  </a:lnTo>
                  <a:cubicBezTo>
                    <a:pt x="413" y="359"/>
                    <a:pt x="410" y="356"/>
                    <a:pt x="407" y="353"/>
                  </a:cubicBezTo>
                  <a:cubicBezTo>
                    <a:pt x="396" y="339"/>
                    <a:pt x="390" y="351"/>
                    <a:pt x="396" y="339"/>
                  </a:cubicBezTo>
                  <a:cubicBezTo>
                    <a:pt x="398" y="331"/>
                    <a:pt x="401" y="336"/>
                    <a:pt x="401" y="325"/>
                  </a:cubicBezTo>
                  <a:cubicBezTo>
                    <a:pt x="401" y="319"/>
                    <a:pt x="404" y="319"/>
                    <a:pt x="407" y="319"/>
                  </a:cubicBezTo>
                  <a:lnTo>
                    <a:pt x="407" y="319"/>
                  </a:lnTo>
                  <a:cubicBezTo>
                    <a:pt x="410" y="319"/>
                    <a:pt x="410" y="319"/>
                    <a:pt x="410" y="319"/>
                  </a:cubicBezTo>
                  <a:cubicBezTo>
                    <a:pt x="413" y="319"/>
                    <a:pt x="416" y="319"/>
                    <a:pt x="410" y="305"/>
                  </a:cubicBezTo>
                  <a:cubicBezTo>
                    <a:pt x="398" y="280"/>
                    <a:pt x="396" y="285"/>
                    <a:pt x="407" y="266"/>
                  </a:cubicBezTo>
                  <a:cubicBezTo>
                    <a:pt x="416" y="248"/>
                    <a:pt x="430" y="240"/>
                    <a:pt x="432" y="237"/>
                  </a:cubicBezTo>
                  <a:cubicBezTo>
                    <a:pt x="435" y="234"/>
                    <a:pt x="438" y="223"/>
                    <a:pt x="444" y="220"/>
                  </a:cubicBezTo>
                  <a:cubicBezTo>
                    <a:pt x="447" y="217"/>
                    <a:pt x="444" y="214"/>
                    <a:pt x="450" y="214"/>
                  </a:cubicBezTo>
                  <a:lnTo>
                    <a:pt x="452" y="214"/>
                  </a:lnTo>
                  <a:cubicBezTo>
                    <a:pt x="455" y="214"/>
                    <a:pt x="455" y="214"/>
                    <a:pt x="455" y="214"/>
                  </a:cubicBezTo>
                  <a:cubicBezTo>
                    <a:pt x="464" y="214"/>
                    <a:pt x="472" y="212"/>
                    <a:pt x="478" y="206"/>
                  </a:cubicBezTo>
                  <a:cubicBezTo>
                    <a:pt x="484" y="200"/>
                    <a:pt x="492" y="189"/>
                    <a:pt x="498" y="189"/>
                  </a:cubicBezTo>
                  <a:cubicBezTo>
                    <a:pt x="498" y="189"/>
                    <a:pt x="498" y="189"/>
                    <a:pt x="501" y="189"/>
                  </a:cubicBezTo>
                  <a:lnTo>
                    <a:pt x="501" y="189"/>
                  </a:lnTo>
                  <a:cubicBezTo>
                    <a:pt x="501" y="189"/>
                    <a:pt x="501" y="189"/>
                    <a:pt x="503" y="189"/>
                  </a:cubicBezTo>
                  <a:cubicBezTo>
                    <a:pt x="503" y="189"/>
                    <a:pt x="506" y="189"/>
                    <a:pt x="509" y="189"/>
                  </a:cubicBezTo>
                  <a:cubicBezTo>
                    <a:pt x="518" y="186"/>
                    <a:pt x="520" y="183"/>
                    <a:pt x="526" y="183"/>
                  </a:cubicBezTo>
                  <a:cubicBezTo>
                    <a:pt x="529" y="183"/>
                    <a:pt x="526" y="186"/>
                    <a:pt x="529" y="186"/>
                  </a:cubicBezTo>
                  <a:cubicBezTo>
                    <a:pt x="529" y="186"/>
                    <a:pt x="529" y="186"/>
                    <a:pt x="537" y="183"/>
                  </a:cubicBezTo>
                  <a:cubicBezTo>
                    <a:pt x="554" y="181"/>
                    <a:pt x="551" y="181"/>
                    <a:pt x="554" y="181"/>
                  </a:cubicBezTo>
                  <a:cubicBezTo>
                    <a:pt x="560" y="181"/>
                    <a:pt x="557" y="181"/>
                    <a:pt x="562" y="183"/>
                  </a:cubicBezTo>
                  <a:cubicBezTo>
                    <a:pt x="565" y="183"/>
                    <a:pt x="565" y="183"/>
                    <a:pt x="565" y="183"/>
                  </a:cubicBezTo>
                  <a:lnTo>
                    <a:pt x="568" y="181"/>
                  </a:lnTo>
                  <a:cubicBezTo>
                    <a:pt x="571" y="178"/>
                    <a:pt x="571" y="178"/>
                    <a:pt x="571" y="178"/>
                  </a:cubicBezTo>
                  <a:cubicBezTo>
                    <a:pt x="571" y="178"/>
                    <a:pt x="571" y="178"/>
                    <a:pt x="571" y="183"/>
                  </a:cubicBezTo>
                  <a:cubicBezTo>
                    <a:pt x="571" y="200"/>
                    <a:pt x="565" y="206"/>
                    <a:pt x="577" y="206"/>
                  </a:cubicBezTo>
                  <a:cubicBezTo>
                    <a:pt x="591" y="209"/>
                    <a:pt x="577" y="209"/>
                    <a:pt x="591" y="209"/>
                  </a:cubicBezTo>
                  <a:cubicBezTo>
                    <a:pt x="602" y="209"/>
                    <a:pt x="599" y="212"/>
                    <a:pt x="605" y="214"/>
                  </a:cubicBezTo>
                  <a:cubicBezTo>
                    <a:pt x="611" y="217"/>
                    <a:pt x="613" y="220"/>
                    <a:pt x="625" y="220"/>
                  </a:cubicBezTo>
                  <a:cubicBezTo>
                    <a:pt x="630" y="220"/>
                    <a:pt x="625" y="226"/>
                    <a:pt x="628" y="226"/>
                  </a:cubicBezTo>
                  <a:cubicBezTo>
                    <a:pt x="628" y="226"/>
                    <a:pt x="628" y="226"/>
                    <a:pt x="633" y="220"/>
                  </a:cubicBezTo>
                  <a:cubicBezTo>
                    <a:pt x="645" y="209"/>
                    <a:pt x="630" y="206"/>
                    <a:pt x="636" y="206"/>
                  </a:cubicBezTo>
                  <a:cubicBezTo>
                    <a:pt x="639" y="206"/>
                    <a:pt x="642" y="206"/>
                    <a:pt x="647" y="206"/>
                  </a:cubicBezTo>
                  <a:cubicBezTo>
                    <a:pt x="667" y="209"/>
                    <a:pt x="673" y="212"/>
                    <a:pt x="676" y="212"/>
                  </a:cubicBezTo>
                  <a:cubicBezTo>
                    <a:pt x="676" y="212"/>
                    <a:pt x="676" y="212"/>
                    <a:pt x="679" y="212"/>
                  </a:cubicBezTo>
                  <a:lnTo>
                    <a:pt x="679" y="212"/>
                  </a:lnTo>
                  <a:cubicBezTo>
                    <a:pt x="681" y="212"/>
                    <a:pt x="681" y="212"/>
                    <a:pt x="681" y="212"/>
                  </a:cubicBezTo>
                  <a:cubicBezTo>
                    <a:pt x="681" y="212"/>
                    <a:pt x="681" y="212"/>
                    <a:pt x="684" y="212"/>
                  </a:cubicBezTo>
                  <a:cubicBezTo>
                    <a:pt x="684" y="212"/>
                    <a:pt x="687" y="212"/>
                    <a:pt x="693" y="209"/>
                  </a:cubicBezTo>
                  <a:cubicBezTo>
                    <a:pt x="699" y="206"/>
                    <a:pt x="701" y="206"/>
                    <a:pt x="704" y="206"/>
                  </a:cubicBezTo>
                  <a:lnTo>
                    <a:pt x="707" y="206"/>
                  </a:lnTo>
                  <a:cubicBezTo>
                    <a:pt x="710" y="209"/>
                    <a:pt x="713" y="212"/>
                    <a:pt x="713" y="212"/>
                  </a:cubicBezTo>
                  <a:cubicBezTo>
                    <a:pt x="715" y="212"/>
                    <a:pt x="715" y="212"/>
                    <a:pt x="715" y="209"/>
                  </a:cubicBezTo>
                  <a:cubicBezTo>
                    <a:pt x="721" y="200"/>
                    <a:pt x="729" y="203"/>
                    <a:pt x="715" y="195"/>
                  </a:cubicBezTo>
                  <a:cubicBezTo>
                    <a:pt x="710" y="195"/>
                    <a:pt x="707" y="192"/>
                    <a:pt x="704" y="192"/>
                  </a:cubicBezTo>
                  <a:lnTo>
                    <a:pt x="704" y="192"/>
                  </a:lnTo>
                  <a:lnTo>
                    <a:pt x="704" y="192"/>
                  </a:lnTo>
                  <a:cubicBezTo>
                    <a:pt x="701" y="192"/>
                    <a:pt x="699" y="192"/>
                    <a:pt x="699" y="189"/>
                  </a:cubicBezTo>
                  <a:cubicBezTo>
                    <a:pt x="696" y="181"/>
                    <a:pt x="707" y="183"/>
                    <a:pt x="696" y="181"/>
                  </a:cubicBezTo>
                  <a:cubicBezTo>
                    <a:pt x="684" y="178"/>
                    <a:pt x="684" y="178"/>
                    <a:pt x="676" y="175"/>
                  </a:cubicBezTo>
                  <a:lnTo>
                    <a:pt x="673" y="175"/>
                  </a:lnTo>
                  <a:cubicBezTo>
                    <a:pt x="670" y="175"/>
                    <a:pt x="667" y="175"/>
                    <a:pt x="665" y="178"/>
                  </a:cubicBezTo>
                  <a:cubicBezTo>
                    <a:pt x="662" y="178"/>
                    <a:pt x="662" y="178"/>
                    <a:pt x="659" y="178"/>
                  </a:cubicBezTo>
                  <a:cubicBezTo>
                    <a:pt x="656" y="178"/>
                    <a:pt x="656" y="178"/>
                    <a:pt x="656" y="175"/>
                  </a:cubicBezTo>
                  <a:cubicBezTo>
                    <a:pt x="653" y="172"/>
                    <a:pt x="653" y="172"/>
                    <a:pt x="650" y="172"/>
                  </a:cubicBezTo>
                  <a:cubicBezTo>
                    <a:pt x="647" y="172"/>
                    <a:pt x="647" y="172"/>
                    <a:pt x="647" y="172"/>
                  </a:cubicBezTo>
                  <a:cubicBezTo>
                    <a:pt x="645" y="172"/>
                    <a:pt x="645" y="172"/>
                    <a:pt x="645" y="172"/>
                  </a:cubicBezTo>
                  <a:cubicBezTo>
                    <a:pt x="645" y="172"/>
                    <a:pt x="645" y="172"/>
                    <a:pt x="650" y="167"/>
                  </a:cubicBezTo>
                  <a:cubicBezTo>
                    <a:pt x="667" y="153"/>
                    <a:pt x="665" y="147"/>
                    <a:pt x="670" y="147"/>
                  </a:cubicBezTo>
                  <a:cubicBezTo>
                    <a:pt x="670" y="147"/>
                    <a:pt x="670" y="147"/>
                    <a:pt x="673" y="147"/>
                  </a:cubicBezTo>
                  <a:cubicBezTo>
                    <a:pt x="681" y="150"/>
                    <a:pt x="681" y="158"/>
                    <a:pt x="684" y="158"/>
                  </a:cubicBezTo>
                  <a:cubicBezTo>
                    <a:pt x="687" y="158"/>
                    <a:pt x="687" y="155"/>
                    <a:pt x="690" y="155"/>
                  </a:cubicBezTo>
                  <a:cubicBezTo>
                    <a:pt x="696" y="150"/>
                    <a:pt x="710" y="144"/>
                    <a:pt x="696" y="136"/>
                  </a:cubicBezTo>
                  <a:cubicBezTo>
                    <a:pt x="681" y="127"/>
                    <a:pt x="693" y="130"/>
                    <a:pt x="679" y="124"/>
                  </a:cubicBezTo>
                  <a:cubicBezTo>
                    <a:pt x="676" y="124"/>
                    <a:pt x="676" y="124"/>
                    <a:pt x="676" y="124"/>
                  </a:cubicBezTo>
                  <a:cubicBezTo>
                    <a:pt x="670" y="124"/>
                    <a:pt x="665" y="127"/>
                    <a:pt x="659" y="133"/>
                  </a:cubicBezTo>
                  <a:cubicBezTo>
                    <a:pt x="656" y="139"/>
                    <a:pt x="650" y="144"/>
                    <a:pt x="647" y="144"/>
                  </a:cubicBezTo>
                  <a:lnTo>
                    <a:pt x="647" y="144"/>
                  </a:lnTo>
                  <a:cubicBezTo>
                    <a:pt x="642" y="141"/>
                    <a:pt x="639" y="139"/>
                    <a:pt x="636" y="139"/>
                  </a:cubicBezTo>
                  <a:lnTo>
                    <a:pt x="633" y="139"/>
                  </a:lnTo>
                  <a:cubicBezTo>
                    <a:pt x="628" y="141"/>
                    <a:pt x="628" y="153"/>
                    <a:pt x="628" y="161"/>
                  </a:cubicBezTo>
                  <a:cubicBezTo>
                    <a:pt x="628" y="164"/>
                    <a:pt x="630" y="167"/>
                    <a:pt x="630" y="167"/>
                  </a:cubicBezTo>
                  <a:cubicBezTo>
                    <a:pt x="628" y="167"/>
                    <a:pt x="628" y="167"/>
                    <a:pt x="622" y="164"/>
                  </a:cubicBezTo>
                  <a:cubicBezTo>
                    <a:pt x="608" y="158"/>
                    <a:pt x="636" y="161"/>
                    <a:pt x="605" y="150"/>
                  </a:cubicBezTo>
                  <a:cubicBezTo>
                    <a:pt x="591" y="144"/>
                    <a:pt x="579" y="141"/>
                    <a:pt x="574" y="141"/>
                  </a:cubicBezTo>
                  <a:cubicBezTo>
                    <a:pt x="568" y="141"/>
                    <a:pt x="562" y="144"/>
                    <a:pt x="562" y="147"/>
                  </a:cubicBezTo>
                  <a:cubicBezTo>
                    <a:pt x="557" y="150"/>
                    <a:pt x="551" y="150"/>
                    <a:pt x="548" y="153"/>
                  </a:cubicBezTo>
                  <a:cubicBezTo>
                    <a:pt x="545" y="155"/>
                    <a:pt x="551" y="158"/>
                    <a:pt x="551" y="158"/>
                  </a:cubicBezTo>
                  <a:cubicBezTo>
                    <a:pt x="551" y="158"/>
                    <a:pt x="548" y="158"/>
                    <a:pt x="545" y="155"/>
                  </a:cubicBezTo>
                  <a:cubicBezTo>
                    <a:pt x="543" y="153"/>
                    <a:pt x="540" y="153"/>
                    <a:pt x="537" y="153"/>
                  </a:cubicBezTo>
                  <a:cubicBezTo>
                    <a:pt x="529" y="153"/>
                    <a:pt x="520" y="158"/>
                    <a:pt x="520" y="158"/>
                  </a:cubicBezTo>
                  <a:cubicBezTo>
                    <a:pt x="520" y="158"/>
                    <a:pt x="520" y="158"/>
                    <a:pt x="518" y="158"/>
                  </a:cubicBezTo>
                  <a:cubicBezTo>
                    <a:pt x="518" y="158"/>
                    <a:pt x="515" y="158"/>
                    <a:pt x="512" y="161"/>
                  </a:cubicBezTo>
                  <a:cubicBezTo>
                    <a:pt x="509" y="164"/>
                    <a:pt x="501" y="167"/>
                    <a:pt x="495" y="167"/>
                  </a:cubicBezTo>
                  <a:cubicBezTo>
                    <a:pt x="492" y="167"/>
                    <a:pt x="492" y="167"/>
                    <a:pt x="489" y="167"/>
                  </a:cubicBezTo>
                  <a:cubicBezTo>
                    <a:pt x="484" y="164"/>
                    <a:pt x="469" y="170"/>
                    <a:pt x="481" y="155"/>
                  </a:cubicBezTo>
                  <a:cubicBezTo>
                    <a:pt x="492" y="139"/>
                    <a:pt x="484" y="147"/>
                    <a:pt x="503" y="141"/>
                  </a:cubicBezTo>
                  <a:cubicBezTo>
                    <a:pt x="520" y="133"/>
                    <a:pt x="545" y="133"/>
                    <a:pt x="523" y="127"/>
                  </a:cubicBezTo>
                  <a:cubicBezTo>
                    <a:pt x="501" y="121"/>
                    <a:pt x="534" y="121"/>
                    <a:pt x="506" y="107"/>
                  </a:cubicBezTo>
                  <a:cubicBezTo>
                    <a:pt x="495" y="102"/>
                    <a:pt x="489" y="102"/>
                    <a:pt x="484" y="102"/>
                  </a:cubicBezTo>
                  <a:lnTo>
                    <a:pt x="481" y="102"/>
                  </a:lnTo>
                  <a:cubicBezTo>
                    <a:pt x="478" y="102"/>
                    <a:pt x="478" y="102"/>
                    <a:pt x="478" y="102"/>
                  </a:cubicBezTo>
                  <a:cubicBezTo>
                    <a:pt x="475" y="102"/>
                    <a:pt x="475" y="102"/>
                    <a:pt x="475" y="93"/>
                  </a:cubicBezTo>
                  <a:cubicBezTo>
                    <a:pt x="475" y="76"/>
                    <a:pt x="475" y="73"/>
                    <a:pt x="469" y="73"/>
                  </a:cubicBezTo>
                  <a:cubicBezTo>
                    <a:pt x="469" y="73"/>
                    <a:pt x="469" y="73"/>
                    <a:pt x="467" y="73"/>
                  </a:cubicBezTo>
                  <a:cubicBezTo>
                    <a:pt x="461" y="73"/>
                    <a:pt x="444" y="79"/>
                    <a:pt x="435" y="79"/>
                  </a:cubicBezTo>
                  <a:cubicBezTo>
                    <a:pt x="430" y="82"/>
                    <a:pt x="432" y="82"/>
                    <a:pt x="430" y="82"/>
                  </a:cubicBezTo>
                  <a:cubicBezTo>
                    <a:pt x="430" y="82"/>
                    <a:pt x="427" y="82"/>
                    <a:pt x="424" y="79"/>
                  </a:cubicBezTo>
                  <a:cubicBezTo>
                    <a:pt x="418" y="76"/>
                    <a:pt x="416" y="76"/>
                    <a:pt x="413" y="76"/>
                  </a:cubicBezTo>
                  <a:lnTo>
                    <a:pt x="410" y="76"/>
                  </a:lnTo>
                  <a:cubicBezTo>
                    <a:pt x="410" y="76"/>
                    <a:pt x="410" y="76"/>
                    <a:pt x="407" y="76"/>
                  </a:cubicBezTo>
                  <a:cubicBezTo>
                    <a:pt x="407" y="76"/>
                    <a:pt x="407" y="76"/>
                    <a:pt x="410" y="70"/>
                  </a:cubicBezTo>
                  <a:cubicBezTo>
                    <a:pt x="416" y="59"/>
                    <a:pt x="416" y="56"/>
                    <a:pt x="424" y="48"/>
                  </a:cubicBezTo>
                  <a:cubicBezTo>
                    <a:pt x="430" y="42"/>
                    <a:pt x="430" y="22"/>
                    <a:pt x="444" y="22"/>
                  </a:cubicBezTo>
                  <a:cubicBezTo>
                    <a:pt x="444" y="22"/>
                    <a:pt x="447" y="22"/>
                    <a:pt x="450" y="25"/>
                  </a:cubicBezTo>
                  <a:cubicBezTo>
                    <a:pt x="472" y="36"/>
                    <a:pt x="464" y="34"/>
                    <a:pt x="481" y="34"/>
                  </a:cubicBezTo>
                  <a:cubicBezTo>
                    <a:pt x="481" y="34"/>
                    <a:pt x="484" y="34"/>
                    <a:pt x="486" y="34"/>
                  </a:cubicBezTo>
                  <a:cubicBezTo>
                    <a:pt x="498" y="34"/>
                    <a:pt x="503" y="31"/>
                    <a:pt x="503" y="28"/>
                  </a:cubicBezTo>
                  <a:cubicBezTo>
                    <a:pt x="503" y="25"/>
                    <a:pt x="484" y="17"/>
                    <a:pt x="484" y="17"/>
                  </a:cubicBezTo>
                  <a:cubicBezTo>
                    <a:pt x="484" y="17"/>
                    <a:pt x="484" y="17"/>
                    <a:pt x="481" y="17"/>
                  </a:cubicBezTo>
                  <a:cubicBezTo>
                    <a:pt x="481" y="17"/>
                    <a:pt x="481" y="17"/>
                    <a:pt x="481" y="14"/>
                  </a:cubicBezTo>
                  <a:cubicBezTo>
                    <a:pt x="484" y="11"/>
                    <a:pt x="486" y="5"/>
                    <a:pt x="486" y="5"/>
                  </a:cubicBezTo>
                  <a:lnTo>
                    <a:pt x="486"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6" name="Freeform 121"/>
            <p:cNvSpPr>
              <a:spLocks noChangeArrowheads="1"/>
            </p:cNvSpPr>
            <p:nvPr/>
          </p:nvSpPr>
          <p:spPr bwMode="auto">
            <a:xfrm>
              <a:off x="5423" y="1937"/>
              <a:ext cx="247" cy="159"/>
            </a:xfrm>
            <a:custGeom>
              <a:avLst/>
              <a:gdLst>
                <a:gd name="T0" fmla="*/ 563 w 1095"/>
                <a:gd name="T1" fmla="*/ 670 h 705"/>
                <a:gd name="T2" fmla="*/ 563 w 1095"/>
                <a:gd name="T3" fmla="*/ 670 h 705"/>
                <a:gd name="T4" fmla="*/ 486 w 1095"/>
                <a:gd name="T5" fmla="*/ 591 h 705"/>
                <a:gd name="T6" fmla="*/ 563 w 1095"/>
                <a:gd name="T7" fmla="*/ 512 h 705"/>
                <a:gd name="T8" fmla="*/ 642 w 1095"/>
                <a:gd name="T9" fmla="*/ 591 h 705"/>
                <a:gd name="T10" fmla="*/ 563 w 1095"/>
                <a:gd name="T11" fmla="*/ 670 h 705"/>
                <a:gd name="T12" fmla="*/ 435 w 1095"/>
                <a:gd name="T13" fmla="*/ 546 h 705"/>
                <a:gd name="T14" fmla="*/ 435 w 1095"/>
                <a:gd name="T15" fmla="*/ 546 h 705"/>
                <a:gd name="T16" fmla="*/ 362 w 1095"/>
                <a:gd name="T17" fmla="*/ 472 h 705"/>
                <a:gd name="T18" fmla="*/ 435 w 1095"/>
                <a:gd name="T19" fmla="*/ 402 h 705"/>
                <a:gd name="T20" fmla="*/ 506 w 1095"/>
                <a:gd name="T21" fmla="*/ 472 h 705"/>
                <a:gd name="T22" fmla="*/ 435 w 1095"/>
                <a:gd name="T23" fmla="*/ 546 h 705"/>
                <a:gd name="T24" fmla="*/ 390 w 1095"/>
                <a:gd name="T25" fmla="*/ 382 h 705"/>
                <a:gd name="T26" fmla="*/ 390 w 1095"/>
                <a:gd name="T27" fmla="*/ 382 h 705"/>
                <a:gd name="T28" fmla="*/ 328 w 1095"/>
                <a:gd name="T29" fmla="*/ 317 h 705"/>
                <a:gd name="T30" fmla="*/ 390 w 1095"/>
                <a:gd name="T31" fmla="*/ 254 h 705"/>
                <a:gd name="T32" fmla="*/ 452 w 1095"/>
                <a:gd name="T33" fmla="*/ 317 h 705"/>
                <a:gd name="T34" fmla="*/ 390 w 1095"/>
                <a:gd name="T35" fmla="*/ 382 h 705"/>
                <a:gd name="T36" fmla="*/ 438 w 1095"/>
                <a:gd name="T37" fmla="*/ 223 h 705"/>
                <a:gd name="T38" fmla="*/ 438 w 1095"/>
                <a:gd name="T39" fmla="*/ 223 h 705"/>
                <a:gd name="T40" fmla="*/ 390 w 1095"/>
                <a:gd name="T41" fmla="*/ 175 h 705"/>
                <a:gd name="T42" fmla="*/ 438 w 1095"/>
                <a:gd name="T43" fmla="*/ 127 h 705"/>
                <a:gd name="T44" fmla="*/ 483 w 1095"/>
                <a:gd name="T45" fmla="*/ 175 h 705"/>
                <a:gd name="T46" fmla="*/ 438 w 1095"/>
                <a:gd name="T47" fmla="*/ 223 h 705"/>
                <a:gd name="T48" fmla="*/ 882 w 1095"/>
                <a:gd name="T49" fmla="*/ 305 h 705"/>
                <a:gd name="T50" fmla="*/ 882 w 1095"/>
                <a:gd name="T51" fmla="*/ 305 h 705"/>
                <a:gd name="T52" fmla="*/ 789 w 1095"/>
                <a:gd name="T53" fmla="*/ 212 h 705"/>
                <a:gd name="T54" fmla="*/ 882 w 1095"/>
                <a:gd name="T55" fmla="*/ 119 h 705"/>
                <a:gd name="T56" fmla="*/ 975 w 1095"/>
                <a:gd name="T57" fmla="*/ 212 h 705"/>
                <a:gd name="T58" fmla="*/ 882 w 1095"/>
                <a:gd name="T59" fmla="*/ 305 h 705"/>
                <a:gd name="T60" fmla="*/ 812 w 1095"/>
                <a:gd name="T61" fmla="*/ 0 h 705"/>
                <a:gd name="T62" fmla="*/ 812 w 1095"/>
                <a:gd name="T63" fmla="*/ 0 h 705"/>
                <a:gd name="T64" fmla="*/ 531 w 1095"/>
                <a:gd name="T65" fmla="*/ 704 h 705"/>
                <a:gd name="T66" fmla="*/ 548 w 1095"/>
                <a:gd name="T67" fmla="*/ 704 h 705"/>
                <a:gd name="T68" fmla="*/ 842 w 1095"/>
                <a:gd name="T69" fmla="*/ 416 h 705"/>
                <a:gd name="T70" fmla="*/ 1043 w 1095"/>
                <a:gd name="T71" fmla="*/ 158 h 705"/>
                <a:gd name="T72" fmla="*/ 812 w 1095"/>
                <a:gd name="T73" fmla="*/ 0 h 705"/>
                <a:gd name="T74" fmla="*/ 563 w 1095"/>
                <a:gd name="T75" fmla="*/ 67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5" h="705">
                  <a:moveTo>
                    <a:pt x="563" y="670"/>
                  </a:moveTo>
                  <a:lnTo>
                    <a:pt x="563" y="670"/>
                  </a:lnTo>
                  <a:cubicBezTo>
                    <a:pt x="520" y="670"/>
                    <a:pt x="486" y="633"/>
                    <a:pt x="486" y="591"/>
                  </a:cubicBezTo>
                  <a:cubicBezTo>
                    <a:pt x="486" y="546"/>
                    <a:pt x="520" y="512"/>
                    <a:pt x="563" y="512"/>
                  </a:cubicBezTo>
                  <a:cubicBezTo>
                    <a:pt x="608" y="512"/>
                    <a:pt x="642" y="546"/>
                    <a:pt x="642" y="591"/>
                  </a:cubicBezTo>
                  <a:cubicBezTo>
                    <a:pt x="642" y="633"/>
                    <a:pt x="608" y="670"/>
                    <a:pt x="563" y="670"/>
                  </a:cubicBezTo>
                  <a:lnTo>
                    <a:pt x="435" y="546"/>
                  </a:lnTo>
                  <a:lnTo>
                    <a:pt x="435" y="546"/>
                  </a:lnTo>
                  <a:cubicBezTo>
                    <a:pt x="396" y="546"/>
                    <a:pt x="362" y="512"/>
                    <a:pt x="362" y="472"/>
                  </a:cubicBezTo>
                  <a:cubicBezTo>
                    <a:pt x="362" y="432"/>
                    <a:pt x="396" y="402"/>
                    <a:pt x="435" y="402"/>
                  </a:cubicBezTo>
                  <a:cubicBezTo>
                    <a:pt x="475" y="402"/>
                    <a:pt x="506" y="432"/>
                    <a:pt x="506" y="472"/>
                  </a:cubicBezTo>
                  <a:cubicBezTo>
                    <a:pt x="506" y="512"/>
                    <a:pt x="475" y="546"/>
                    <a:pt x="435" y="546"/>
                  </a:cubicBezTo>
                  <a:lnTo>
                    <a:pt x="390" y="382"/>
                  </a:lnTo>
                  <a:lnTo>
                    <a:pt x="390" y="382"/>
                  </a:lnTo>
                  <a:cubicBezTo>
                    <a:pt x="356" y="382"/>
                    <a:pt x="328" y="354"/>
                    <a:pt x="328" y="317"/>
                  </a:cubicBezTo>
                  <a:cubicBezTo>
                    <a:pt x="328" y="283"/>
                    <a:pt x="356" y="254"/>
                    <a:pt x="390" y="254"/>
                  </a:cubicBezTo>
                  <a:cubicBezTo>
                    <a:pt x="424" y="254"/>
                    <a:pt x="452" y="283"/>
                    <a:pt x="452" y="317"/>
                  </a:cubicBezTo>
                  <a:cubicBezTo>
                    <a:pt x="452" y="354"/>
                    <a:pt x="424" y="382"/>
                    <a:pt x="390" y="382"/>
                  </a:cubicBezTo>
                  <a:lnTo>
                    <a:pt x="438" y="223"/>
                  </a:lnTo>
                  <a:lnTo>
                    <a:pt x="438" y="223"/>
                  </a:lnTo>
                  <a:cubicBezTo>
                    <a:pt x="410" y="223"/>
                    <a:pt x="390" y="201"/>
                    <a:pt x="390" y="175"/>
                  </a:cubicBezTo>
                  <a:cubicBezTo>
                    <a:pt x="390" y="150"/>
                    <a:pt x="410" y="127"/>
                    <a:pt x="438" y="127"/>
                  </a:cubicBezTo>
                  <a:cubicBezTo>
                    <a:pt x="463" y="127"/>
                    <a:pt x="483" y="150"/>
                    <a:pt x="483" y="175"/>
                  </a:cubicBezTo>
                  <a:cubicBezTo>
                    <a:pt x="483" y="201"/>
                    <a:pt x="463" y="223"/>
                    <a:pt x="438" y="223"/>
                  </a:cubicBezTo>
                  <a:lnTo>
                    <a:pt x="882" y="305"/>
                  </a:lnTo>
                  <a:lnTo>
                    <a:pt x="882" y="305"/>
                  </a:lnTo>
                  <a:cubicBezTo>
                    <a:pt x="831" y="305"/>
                    <a:pt x="789" y="263"/>
                    <a:pt x="789" y="212"/>
                  </a:cubicBezTo>
                  <a:cubicBezTo>
                    <a:pt x="789" y="161"/>
                    <a:pt x="831" y="119"/>
                    <a:pt x="882" y="119"/>
                  </a:cubicBezTo>
                  <a:cubicBezTo>
                    <a:pt x="933" y="119"/>
                    <a:pt x="975" y="161"/>
                    <a:pt x="975" y="212"/>
                  </a:cubicBezTo>
                  <a:cubicBezTo>
                    <a:pt x="975" y="263"/>
                    <a:pt x="933" y="305"/>
                    <a:pt x="882" y="305"/>
                  </a:cubicBezTo>
                  <a:lnTo>
                    <a:pt x="812" y="0"/>
                  </a:lnTo>
                  <a:lnTo>
                    <a:pt x="812" y="0"/>
                  </a:lnTo>
                  <a:cubicBezTo>
                    <a:pt x="0" y="11"/>
                    <a:pt x="322" y="687"/>
                    <a:pt x="531" y="704"/>
                  </a:cubicBezTo>
                  <a:cubicBezTo>
                    <a:pt x="537" y="704"/>
                    <a:pt x="543" y="704"/>
                    <a:pt x="548" y="704"/>
                  </a:cubicBezTo>
                  <a:cubicBezTo>
                    <a:pt x="741" y="704"/>
                    <a:pt x="712" y="466"/>
                    <a:pt x="842" y="416"/>
                  </a:cubicBezTo>
                  <a:cubicBezTo>
                    <a:pt x="975" y="362"/>
                    <a:pt x="1094" y="300"/>
                    <a:pt x="1043" y="158"/>
                  </a:cubicBezTo>
                  <a:cubicBezTo>
                    <a:pt x="993" y="17"/>
                    <a:pt x="812" y="0"/>
                    <a:pt x="812" y="0"/>
                  </a:cubicBezTo>
                  <a:lnTo>
                    <a:pt x="563"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7" name="Freeform 122"/>
            <p:cNvSpPr>
              <a:spLocks noChangeArrowheads="1"/>
            </p:cNvSpPr>
            <p:nvPr/>
          </p:nvSpPr>
          <p:spPr bwMode="auto">
            <a:xfrm>
              <a:off x="6380" y="1846"/>
              <a:ext cx="313" cy="258"/>
            </a:xfrm>
            <a:custGeom>
              <a:avLst/>
              <a:gdLst>
                <a:gd name="T0" fmla="*/ 316 w 1386"/>
                <a:gd name="T1" fmla="*/ 1029 h 1144"/>
                <a:gd name="T2" fmla="*/ 316 w 1386"/>
                <a:gd name="T3" fmla="*/ 1029 h 1144"/>
                <a:gd name="T4" fmla="*/ 209 w 1386"/>
                <a:gd name="T5" fmla="*/ 976 h 1144"/>
                <a:gd name="T6" fmla="*/ 237 w 1386"/>
                <a:gd name="T7" fmla="*/ 787 h 1144"/>
                <a:gd name="T8" fmla="*/ 316 w 1386"/>
                <a:gd name="T9" fmla="*/ 761 h 1144"/>
                <a:gd name="T10" fmla="*/ 427 w 1386"/>
                <a:gd name="T11" fmla="*/ 815 h 1144"/>
                <a:gd name="T12" fmla="*/ 398 w 1386"/>
                <a:gd name="T13" fmla="*/ 1004 h 1144"/>
                <a:gd name="T14" fmla="*/ 316 w 1386"/>
                <a:gd name="T15" fmla="*/ 1029 h 1144"/>
                <a:gd name="T16" fmla="*/ 862 w 1386"/>
                <a:gd name="T17" fmla="*/ 625 h 1144"/>
                <a:gd name="T18" fmla="*/ 862 w 1386"/>
                <a:gd name="T19" fmla="*/ 625 h 1144"/>
                <a:gd name="T20" fmla="*/ 806 w 1386"/>
                <a:gd name="T21" fmla="*/ 597 h 1144"/>
                <a:gd name="T22" fmla="*/ 820 w 1386"/>
                <a:gd name="T23" fmla="*/ 504 h 1144"/>
                <a:gd name="T24" fmla="*/ 859 w 1386"/>
                <a:gd name="T25" fmla="*/ 489 h 1144"/>
                <a:gd name="T26" fmla="*/ 916 w 1386"/>
                <a:gd name="T27" fmla="*/ 518 h 1144"/>
                <a:gd name="T28" fmla="*/ 901 w 1386"/>
                <a:gd name="T29" fmla="*/ 611 h 1144"/>
                <a:gd name="T30" fmla="*/ 862 w 1386"/>
                <a:gd name="T31" fmla="*/ 625 h 1144"/>
                <a:gd name="T32" fmla="*/ 794 w 1386"/>
                <a:gd name="T33" fmla="*/ 444 h 1144"/>
                <a:gd name="T34" fmla="*/ 794 w 1386"/>
                <a:gd name="T35" fmla="*/ 444 h 1144"/>
                <a:gd name="T36" fmla="*/ 720 w 1386"/>
                <a:gd name="T37" fmla="*/ 408 h 1144"/>
                <a:gd name="T38" fmla="*/ 740 w 1386"/>
                <a:gd name="T39" fmla="*/ 280 h 1144"/>
                <a:gd name="T40" fmla="*/ 794 w 1386"/>
                <a:gd name="T41" fmla="*/ 263 h 1144"/>
                <a:gd name="T42" fmla="*/ 867 w 1386"/>
                <a:gd name="T43" fmla="*/ 300 h 1144"/>
                <a:gd name="T44" fmla="*/ 848 w 1386"/>
                <a:gd name="T45" fmla="*/ 427 h 1144"/>
                <a:gd name="T46" fmla="*/ 794 w 1386"/>
                <a:gd name="T47" fmla="*/ 444 h 1144"/>
                <a:gd name="T48" fmla="*/ 613 w 1386"/>
                <a:gd name="T49" fmla="*/ 317 h 1144"/>
                <a:gd name="T50" fmla="*/ 613 w 1386"/>
                <a:gd name="T51" fmla="*/ 317 h 1144"/>
                <a:gd name="T52" fmla="*/ 528 w 1386"/>
                <a:gd name="T53" fmla="*/ 274 h 1144"/>
                <a:gd name="T54" fmla="*/ 548 w 1386"/>
                <a:gd name="T55" fmla="*/ 130 h 1144"/>
                <a:gd name="T56" fmla="*/ 610 w 1386"/>
                <a:gd name="T57" fmla="*/ 111 h 1144"/>
                <a:gd name="T58" fmla="*/ 692 w 1386"/>
                <a:gd name="T59" fmla="*/ 153 h 1144"/>
                <a:gd name="T60" fmla="*/ 672 w 1386"/>
                <a:gd name="T61" fmla="*/ 297 h 1144"/>
                <a:gd name="T62" fmla="*/ 613 w 1386"/>
                <a:gd name="T63" fmla="*/ 317 h 1144"/>
                <a:gd name="T64" fmla="*/ 361 w 1386"/>
                <a:gd name="T65" fmla="*/ 300 h 1144"/>
                <a:gd name="T66" fmla="*/ 361 w 1386"/>
                <a:gd name="T67" fmla="*/ 300 h 1144"/>
                <a:gd name="T68" fmla="*/ 271 w 1386"/>
                <a:gd name="T69" fmla="*/ 255 h 1144"/>
                <a:gd name="T70" fmla="*/ 293 w 1386"/>
                <a:gd name="T71" fmla="*/ 96 h 1144"/>
                <a:gd name="T72" fmla="*/ 359 w 1386"/>
                <a:gd name="T73" fmla="*/ 76 h 1144"/>
                <a:gd name="T74" fmla="*/ 449 w 1386"/>
                <a:gd name="T75" fmla="*/ 122 h 1144"/>
                <a:gd name="T76" fmla="*/ 429 w 1386"/>
                <a:gd name="T77" fmla="*/ 277 h 1144"/>
                <a:gd name="T78" fmla="*/ 361 w 1386"/>
                <a:gd name="T79" fmla="*/ 300 h 1144"/>
                <a:gd name="T80" fmla="*/ 427 w 1386"/>
                <a:gd name="T81" fmla="*/ 0 h 1144"/>
                <a:gd name="T82" fmla="*/ 427 w 1386"/>
                <a:gd name="T83" fmla="*/ 0 h 1144"/>
                <a:gd name="T84" fmla="*/ 302 w 1386"/>
                <a:gd name="T85" fmla="*/ 29 h 1144"/>
                <a:gd name="T86" fmla="*/ 189 w 1386"/>
                <a:gd name="T87" fmla="*/ 628 h 1144"/>
                <a:gd name="T88" fmla="*/ 178 w 1386"/>
                <a:gd name="T89" fmla="*/ 1092 h 1144"/>
                <a:gd name="T90" fmla="*/ 347 w 1386"/>
                <a:gd name="T91" fmla="*/ 1143 h 1144"/>
                <a:gd name="T92" fmla="*/ 579 w 1386"/>
                <a:gd name="T93" fmla="*/ 1077 h 1144"/>
                <a:gd name="T94" fmla="*/ 427 w 1386"/>
                <a:gd name="T95" fmla="*/ 0 h 1144"/>
                <a:gd name="T96" fmla="*/ 316 w 1386"/>
                <a:gd name="T97" fmla="*/ 102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6" h="1144">
                  <a:moveTo>
                    <a:pt x="316" y="1029"/>
                  </a:moveTo>
                  <a:lnTo>
                    <a:pt x="316" y="1029"/>
                  </a:lnTo>
                  <a:cubicBezTo>
                    <a:pt x="276" y="1029"/>
                    <a:pt x="234" y="1010"/>
                    <a:pt x="209" y="976"/>
                  </a:cubicBezTo>
                  <a:cubicBezTo>
                    <a:pt x="164" y="916"/>
                    <a:pt x="178" y="831"/>
                    <a:pt x="237" y="787"/>
                  </a:cubicBezTo>
                  <a:cubicBezTo>
                    <a:pt x="260" y="770"/>
                    <a:pt x="288" y="761"/>
                    <a:pt x="316" y="761"/>
                  </a:cubicBezTo>
                  <a:cubicBezTo>
                    <a:pt x="359" y="761"/>
                    <a:pt x="398" y="778"/>
                    <a:pt x="427" y="815"/>
                  </a:cubicBezTo>
                  <a:cubicBezTo>
                    <a:pt x="469" y="874"/>
                    <a:pt x="458" y="959"/>
                    <a:pt x="398" y="1004"/>
                  </a:cubicBezTo>
                  <a:cubicBezTo>
                    <a:pt x="373" y="1021"/>
                    <a:pt x="344" y="1029"/>
                    <a:pt x="316" y="1029"/>
                  </a:cubicBezTo>
                  <a:lnTo>
                    <a:pt x="862" y="625"/>
                  </a:lnTo>
                  <a:lnTo>
                    <a:pt x="862" y="625"/>
                  </a:lnTo>
                  <a:cubicBezTo>
                    <a:pt x="839" y="625"/>
                    <a:pt x="820" y="617"/>
                    <a:pt x="806" y="597"/>
                  </a:cubicBezTo>
                  <a:cubicBezTo>
                    <a:pt x="783" y="566"/>
                    <a:pt x="789" y="523"/>
                    <a:pt x="820" y="504"/>
                  </a:cubicBezTo>
                  <a:cubicBezTo>
                    <a:pt x="831" y="492"/>
                    <a:pt x="845" y="489"/>
                    <a:pt x="859" y="489"/>
                  </a:cubicBezTo>
                  <a:cubicBezTo>
                    <a:pt x="879" y="489"/>
                    <a:pt x="901" y="498"/>
                    <a:pt x="916" y="518"/>
                  </a:cubicBezTo>
                  <a:cubicBezTo>
                    <a:pt x="938" y="549"/>
                    <a:pt x="930" y="591"/>
                    <a:pt x="901" y="611"/>
                  </a:cubicBezTo>
                  <a:cubicBezTo>
                    <a:pt x="887" y="622"/>
                    <a:pt x="876" y="625"/>
                    <a:pt x="862" y="625"/>
                  </a:cubicBezTo>
                  <a:lnTo>
                    <a:pt x="794" y="444"/>
                  </a:lnTo>
                  <a:lnTo>
                    <a:pt x="794" y="444"/>
                  </a:lnTo>
                  <a:cubicBezTo>
                    <a:pt x="766" y="444"/>
                    <a:pt x="740" y="433"/>
                    <a:pt x="720" y="408"/>
                  </a:cubicBezTo>
                  <a:cubicBezTo>
                    <a:pt x="692" y="368"/>
                    <a:pt x="701" y="311"/>
                    <a:pt x="740" y="280"/>
                  </a:cubicBezTo>
                  <a:cubicBezTo>
                    <a:pt x="755" y="269"/>
                    <a:pt x="774" y="263"/>
                    <a:pt x="794" y="263"/>
                  </a:cubicBezTo>
                  <a:cubicBezTo>
                    <a:pt x="820" y="263"/>
                    <a:pt x="848" y="277"/>
                    <a:pt x="867" y="300"/>
                  </a:cubicBezTo>
                  <a:cubicBezTo>
                    <a:pt x="896" y="342"/>
                    <a:pt x="887" y="399"/>
                    <a:pt x="848" y="427"/>
                  </a:cubicBezTo>
                  <a:cubicBezTo>
                    <a:pt x="831" y="438"/>
                    <a:pt x="814" y="444"/>
                    <a:pt x="794" y="444"/>
                  </a:cubicBezTo>
                  <a:lnTo>
                    <a:pt x="613" y="317"/>
                  </a:lnTo>
                  <a:lnTo>
                    <a:pt x="613" y="317"/>
                  </a:lnTo>
                  <a:cubicBezTo>
                    <a:pt x="579" y="317"/>
                    <a:pt x="548" y="303"/>
                    <a:pt x="528" y="274"/>
                  </a:cubicBezTo>
                  <a:cubicBezTo>
                    <a:pt x="494" y="227"/>
                    <a:pt x="503" y="164"/>
                    <a:pt x="548" y="130"/>
                  </a:cubicBezTo>
                  <a:cubicBezTo>
                    <a:pt x="568" y="116"/>
                    <a:pt x="588" y="111"/>
                    <a:pt x="610" y="111"/>
                  </a:cubicBezTo>
                  <a:cubicBezTo>
                    <a:pt x="641" y="111"/>
                    <a:pt x="672" y="125"/>
                    <a:pt x="692" y="153"/>
                  </a:cubicBezTo>
                  <a:cubicBezTo>
                    <a:pt x="726" y="198"/>
                    <a:pt x="718" y="263"/>
                    <a:pt x="672" y="297"/>
                  </a:cubicBezTo>
                  <a:cubicBezTo>
                    <a:pt x="653" y="308"/>
                    <a:pt x="633" y="317"/>
                    <a:pt x="613" y="317"/>
                  </a:cubicBezTo>
                  <a:lnTo>
                    <a:pt x="361" y="300"/>
                  </a:lnTo>
                  <a:lnTo>
                    <a:pt x="361" y="300"/>
                  </a:lnTo>
                  <a:cubicBezTo>
                    <a:pt x="327" y="300"/>
                    <a:pt x="293" y="283"/>
                    <a:pt x="271" y="255"/>
                  </a:cubicBezTo>
                  <a:cubicBezTo>
                    <a:pt x="234" y="204"/>
                    <a:pt x="246" y="133"/>
                    <a:pt x="293" y="96"/>
                  </a:cubicBezTo>
                  <a:cubicBezTo>
                    <a:pt x="313" y="82"/>
                    <a:pt x="336" y="76"/>
                    <a:pt x="359" y="76"/>
                  </a:cubicBezTo>
                  <a:cubicBezTo>
                    <a:pt x="395" y="76"/>
                    <a:pt x="429" y="91"/>
                    <a:pt x="449" y="122"/>
                  </a:cubicBezTo>
                  <a:cubicBezTo>
                    <a:pt x="486" y="173"/>
                    <a:pt x="477" y="241"/>
                    <a:pt x="429" y="277"/>
                  </a:cubicBezTo>
                  <a:cubicBezTo>
                    <a:pt x="410" y="291"/>
                    <a:pt x="387" y="300"/>
                    <a:pt x="361" y="300"/>
                  </a:cubicBezTo>
                  <a:lnTo>
                    <a:pt x="427" y="0"/>
                  </a:lnTo>
                  <a:lnTo>
                    <a:pt x="427" y="0"/>
                  </a:lnTo>
                  <a:cubicBezTo>
                    <a:pt x="376" y="0"/>
                    <a:pt x="333" y="9"/>
                    <a:pt x="302" y="29"/>
                  </a:cubicBezTo>
                  <a:cubicBezTo>
                    <a:pt x="48" y="190"/>
                    <a:pt x="296" y="453"/>
                    <a:pt x="189" y="628"/>
                  </a:cubicBezTo>
                  <a:cubicBezTo>
                    <a:pt x="81" y="801"/>
                    <a:pt x="0" y="973"/>
                    <a:pt x="178" y="1092"/>
                  </a:cubicBezTo>
                  <a:cubicBezTo>
                    <a:pt x="232" y="1129"/>
                    <a:pt x="291" y="1143"/>
                    <a:pt x="347" y="1143"/>
                  </a:cubicBezTo>
                  <a:cubicBezTo>
                    <a:pt x="472" y="1143"/>
                    <a:pt x="579" y="1077"/>
                    <a:pt x="579" y="1077"/>
                  </a:cubicBezTo>
                  <a:cubicBezTo>
                    <a:pt x="1385" y="461"/>
                    <a:pt x="766" y="0"/>
                    <a:pt x="427" y="0"/>
                  </a:cubicBezTo>
                  <a:lnTo>
                    <a:pt x="316" y="10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8" name="Freeform 123"/>
            <p:cNvSpPr>
              <a:spLocks noChangeArrowheads="1"/>
            </p:cNvSpPr>
            <p:nvPr/>
          </p:nvSpPr>
          <p:spPr bwMode="auto">
            <a:xfrm>
              <a:off x="5232" y="686"/>
              <a:ext cx="53" cy="49"/>
            </a:xfrm>
            <a:custGeom>
              <a:avLst/>
              <a:gdLst>
                <a:gd name="T0" fmla="*/ 122 w 239"/>
                <a:gd name="T1" fmla="*/ 0 h 222"/>
                <a:gd name="T2" fmla="*/ 122 w 239"/>
                <a:gd name="T3" fmla="*/ 0 h 222"/>
                <a:gd name="T4" fmla="*/ 99 w 239"/>
                <a:gd name="T5" fmla="*/ 3 h 222"/>
                <a:gd name="T6" fmla="*/ 108 w 239"/>
                <a:gd name="T7" fmla="*/ 20 h 222"/>
                <a:gd name="T8" fmla="*/ 99 w 239"/>
                <a:gd name="T9" fmla="*/ 48 h 222"/>
                <a:gd name="T10" fmla="*/ 91 w 239"/>
                <a:gd name="T11" fmla="*/ 51 h 222"/>
                <a:gd name="T12" fmla="*/ 74 w 239"/>
                <a:gd name="T13" fmla="*/ 40 h 222"/>
                <a:gd name="T14" fmla="*/ 62 w 239"/>
                <a:gd name="T15" fmla="*/ 20 h 222"/>
                <a:gd name="T16" fmla="*/ 26 w 239"/>
                <a:gd name="T17" fmla="*/ 161 h 222"/>
                <a:gd name="T18" fmla="*/ 105 w 239"/>
                <a:gd name="T19" fmla="*/ 221 h 222"/>
                <a:gd name="T20" fmla="*/ 105 w 239"/>
                <a:gd name="T21" fmla="*/ 178 h 222"/>
                <a:gd name="T22" fmla="*/ 144 w 239"/>
                <a:gd name="T23" fmla="*/ 173 h 222"/>
                <a:gd name="T24" fmla="*/ 184 w 239"/>
                <a:gd name="T25" fmla="*/ 139 h 222"/>
                <a:gd name="T26" fmla="*/ 218 w 239"/>
                <a:gd name="T27" fmla="*/ 167 h 222"/>
                <a:gd name="T28" fmla="*/ 221 w 239"/>
                <a:gd name="T29" fmla="*/ 62 h 222"/>
                <a:gd name="T30" fmla="*/ 122 w 239"/>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22">
                  <a:moveTo>
                    <a:pt x="122" y="0"/>
                  </a:moveTo>
                  <a:lnTo>
                    <a:pt x="122" y="0"/>
                  </a:lnTo>
                  <a:cubicBezTo>
                    <a:pt x="116" y="0"/>
                    <a:pt x="108" y="3"/>
                    <a:pt x="99" y="3"/>
                  </a:cubicBezTo>
                  <a:cubicBezTo>
                    <a:pt x="108" y="20"/>
                    <a:pt x="108" y="20"/>
                    <a:pt x="108" y="20"/>
                  </a:cubicBezTo>
                  <a:cubicBezTo>
                    <a:pt x="114" y="31"/>
                    <a:pt x="111" y="43"/>
                    <a:pt x="99" y="48"/>
                  </a:cubicBezTo>
                  <a:cubicBezTo>
                    <a:pt x="96" y="48"/>
                    <a:pt x="94" y="51"/>
                    <a:pt x="91" y="51"/>
                  </a:cubicBezTo>
                  <a:cubicBezTo>
                    <a:pt x="85" y="51"/>
                    <a:pt x="77" y="45"/>
                    <a:pt x="74" y="40"/>
                  </a:cubicBezTo>
                  <a:cubicBezTo>
                    <a:pt x="62" y="20"/>
                    <a:pt x="62" y="20"/>
                    <a:pt x="62" y="20"/>
                  </a:cubicBezTo>
                  <a:cubicBezTo>
                    <a:pt x="17" y="48"/>
                    <a:pt x="0" y="111"/>
                    <a:pt x="26" y="161"/>
                  </a:cubicBezTo>
                  <a:cubicBezTo>
                    <a:pt x="43" y="192"/>
                    <a:pt x="71" y="215"/>
                    <a:pt x="105" y="221"/>
                  </a:cubicBezTo>
                  <a:cubicBezTo>
                    <a:pt x="105" y="178"/>
                    <a:pt x="105" y="178"/>
                    <a:pt x="105" y="178"/>
                  </a:cubicBezTo>
                  <a:cubicBezTo>
                    <a:pt x="144" y="173"/>
                    <a:pt x="144" y="173"/>
                    <a:pt x="144" y="173"/>
                  </a:cubicBezTo>
                  <a:cubicBezTo>
                    <a:pt x="184" y="139"/>
                    <a:pt x="184" y="139"/>
                    <a:pt x="184" y="139"/>
                  </a:cubicBezTo>
                  <a:cubicBezTo>
                    <a:pt x="184" y="139"/>
                    <a:pt x="198" y="150"/>
                    <a:pt x="218" y="167"/>
                  </a:cubicBezTo>
                  <a:cubicBezTo>
                    <a:pt x="235" y="136"/>
                    <a:pt x="238" y="96"/>
                    <a:pt x="221" y="62"/>
                  </a:cubicBezTo>
                  <a:cubicBezTo>
                    <a:pt x="201" y="23"/>
                    <a:pt x="164" y="0"/>
                    <a:pt x="1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9" name="Freeform 124"/>
            <p:cNvSpPr>
              <a:spLocks noChangeArrowheads="1"/>
            </p:cNvSpPr>
            <p:nvPr/>
          </p:nvSpPr>
          <p:spPr bwMode="auto">
            <a:xfrm>
              <a:off x="5265" y="718"/>
              <a:ext cx="136" cy="118"/>
            </a:xfrm>
            <a:custGeom>
              <a:avLst/>
              <a:gdLst>
                <a:gd name="T0" fmla="*/ 40 w 606"/>
                <a:gd name="T1" fmla="*/ 0 h 524"/>
                <a:gd name="T2" fmla="*/ 40 w 606"/>
                <a:gd name="T3" fmla="*/ 0 h 524"/>
                <a:gd name="T4" fmla="*/ 0 w 606"/>
                <a:gd name="T5" fmla="*/ 34 h 524"/>
                <a:gd name="T6" fmla="*/ 45 w 606"/>
                <a:gd name="T7" fmla="*/ 25 h 524"/>
                <a:gd name="T8" fmla="*/ 45 w 606"/>
                <a:gd name="T9" fmla="*/ 34 h 524"/>
                <a:gd name="T10" fmla="*/ 48 w 606"/>
                <a:gd name="T11" fmla="*/ 110 h 524"/>
                <a:gd name="T12" fmla="*/ 458 w 606"/>
                <a:gd name="T13" fmla="*/ 483 h 524"/>
                <a:gd name="T14" fmla="*/ 597 w 606"/>
                <a:gd name="T15" fmla="*/ 523 h 524"/>
                <a:gd name="T16" fmla="*/ 597 w 606"/>
                <a:gd name="T17" fmla="*/ 523 h 524"/>
                <a:gd name="T18" fmla="*/ 74 w 606"/>
                <a:gd name="T19" fmla="*/ 28 h 524"/>
                <a:gd name="T20" fmla="*/ 40 w 606"/>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524">
                  <a:moveTo>
                    <a:pt x="40" y="0"/>
                  </a:moveTo>
                  <a:lnTo>
                    <a:pt x="40" y="0"/>
                  </a:lnTo>
                  <a:cubicBezTo>
                    <a:pt x="0" y="34"/>
                    <a:pt x="0" y="34"/>
                    <a:pt x="0" y="34"/>
                  </a:cubicBezTo>
                  <a:cubicBezTo>
                    <a:pt x="45" y="25"/>
                    <a:pt x="45" y="25"/>
                    <a:pt x="45" y="25"/>
                  </a:cubicBezTo>
                  <a:cubicBezTo>
                    <a:pt x="45" y="34"/>
                    <a:pt x="45" y="34"/>
                    <a:pt x="45" y="34"/>
                  </a:cubicBezTo>
                  <a:cubicBezTo>
                    <a:pt x="48" y="110"/>
                    <a:pt x="48" y="110"/>
                    <a:pt x="48" y="110"/>
                  </a:cubicBezTo>
                  <a:cubicBezTo>
                    <a:pt x="179" y="229"/>
                    <a:pt x="458" y="483"/>
                    <a:pt x="458" y="483"/>
                  </a:cubicBezTo>
                  <a:cubicBezTo>
                    <a:pt x="458" y="483"/>
                    <a:pt x="577" y="523"/>
                    <a:pt x="597" y="523"/>
                  </a:cubicBezTo>
                  <a:lnTo>
                    <a:pt x="597" y="523"/>
                  </a:lnTo>
                  <a:cubicBezTo>
                    <a:pt x="605" y="520"/>
                    <a:pt x="193" y="138"/>
                    <a:pt x="74" y="28"/>
                  </a:cubicBezTo>
                  <a:cubicBezTo>
                    <a:pt x="54" y="11"/>
                    <a:pt x="40" y="0"/>
                    <a:pt x="4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0" name="Freeform 125"/>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1" name="Freeform 126"/>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2" name="Freeform 127"/>
            <p:cNvSpPr>
              <a:spLocks noChangeArrowheads="1"/>
            </p:cNvSpPr>
            <p:nvPr/>
          </p:nvSpPr>
          <p:spPr bwMode="auto">
            <a:xfrm>
              <a:off x="5239" y="672"/>
              <a:ext cx="18" cy="25"/>
            </a:xfrm>
            <a:custGeom>
              <a:avLst/>
              <a:gdLst>
                <a:gd name="T0" fmla="*/ 23 w 84"/>
                <a:gd name="T1" fmla="*/ 0 h 114"/>
                <a:gd name="T2" fmla="*/ 23 w 84"/>
                <a:gd name="T3" fmla="*/ 0 h 114"/>
                <a:gd name="T4" fmla="*/ 14 w 84"/>
                <a:gd name="T5" fmla="*/ 3 h 114"/>
                <a:gd name="T6" fmla="*/ 14 w 84"/>
                <a:gd name="T7" fmla="*/ 3 h 114"/>
                <a:gd name="T8" fmla="*/ 6 w 84"/>
                <a:gd name="T9" fmla="*/ 28 h 114"/>
                <a:gd name="T10" fmla="*/ 31 w 84"/>
                <a:gd name="T11" fmla="*/ 82 h 114"/>
                <a:gd name="T12" fmla="*/ 43 w 84"/>
                <a:gd name="T13" fmla="*/ 102 h 114"/>
                <a:gd name="T14" fmla="*/ 60 w 84"/>
                <a:gd name="T15" fmla="*/ 113 h 114"/>
                <a:gd name="T16" fmla="*/ 68 w 84"/>
                <a:gd name="T17" fmla="*/ 110 h 114"/>
                <a:gd name="T18" fmla="*/ 77 w 84"/>
                <a:gd name="T19" fmla="*/ 82 h 114"/>
                <a:gd name="T20" fmla="*/ 68 w 84"/>
                <a:gd name="T21" fmla="*/ 65 h 114"/>
                <a:gd name="T22" fmla="*/ 43 w 84"/>
                <a:gd name="T23" fmla="*/ 12 h 114"/>
                <a:gd name="T24" fmla="*/ 23 w 84"/>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4">
                  <a:moveTo>
                    <a:pt x="23" y="0"/>
                  </a:moveTo>
                  <a:lnTo>
                    <a:pt x="23" y="0"/>
                  </a:lnTo>
                  <a:cubicBezTo>
                    <a:pt x="20" y="0"/>
                    <a:pt x="17" y="0"/>
                    <a:pt x="14" y="3"/>
                  </a:cubicBezTo>
                  <a:lnTo>
                    <a:pt x="14" y="3"/>
                  </a:lnTo>
                  <a:cubicBezTo>
                    <a:pt x="6" y="9"/>
                    <a:pt x="0" y="20"/>
                    <a:pt x="6" y="28"/>
                  </a:cubicBezTo>
                  <a:cubicBezTo>
                    <a:pt x="31" y="82"/>
                    <a:pt x="31" y="82"/>
                    <a:pt x="31" y="82"/>
                  </a:cubicBezTo>
                  <a:cubicBezTo>
                    <a:pt x="43" y="102"/>
                    <a:pt x="43" y="102"/>
                    <a:pt x="43" y="102"/>
                  </a:cubicBezTo>
                  <a:cubicBezTo>
                    <a:pt x="46" y="107"/>
                    <a:pt x="54" y="113"/>
                    <a:pt x="60" y="113"/>
                  </a:cubicBezTo>
                  <a:cubicBezTo>
                    <a:pt x="63" y="113"/>
                    <a:pt x="65" y="110"/>
                    <a:pt x="68" y="110"/>
                  </a:cubicBezTo>
                  <a:cubicBezTo>
                    <a:pt x="80" y="105"/>
                    <a:pt x="83" y="93"/>
                    <a:pt x="77" y="82"/>
                  </a:cubicBezTo>
                  <a:cubicBezTo>
                    <a:pt x="68" y="65"/>
                    <a:pt x="68" y="65"/>
                    <a:pt x="68" y="65"/>
                  </a:cubicBezTo>
                  <a:cubicBezTo>
                    <a:pt x="43" y="12"/>
                    <a:pt x="43" y="12"/>
                    <a:pt x="43" y="12"/>
                  </a:cubicBezTo>
                  <a:cubicBezTo>
                    <a:pt x="37" y="3"/>
                    <a:pt x="31" y="0"/>
                    <a:pt x="2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3" name="Freeform 128"/>
            <p:cNvSpPr>
              <a:spLocks noChangeArrowheads="1"/>
            </p:cNvSpPr>
            <p:nvPr/>
          </p:nvSpPr>
          <p:spPr bwMode="auto">
            <a:xfrm>
              <a:off x="5163" y="1607"/>
              <a:ext cx="53" cy="49"/>
            </a:xfrm>
            <a:custGeom>
              <a:avLst/>
              <a:gdLst>
                <a:gd name="T0" fmla="*/ 116 w 236"/>
                <a:gd name="T1" fmla="*/ 0 h 221"/>
                <a:gd name="T2" fmla="*/ 116 w 236"/>
                <a:gd name="T3" fmla="*/ 0 h 221"/>
                <a:gd name="T4" fmla="*/ 34 w 236"/>
                <a:gd name="T5" fmla="*/ 37 h 221"/>
                <a:gd name="T6" fmla="*/ 8 w 236"/>
                <a:gd name="T7" fmla="*/ 133 h 221"/>
                <a:gd name="T8" fmla="*/ 45 w 236"/>
                <a:gd name="T9" fmla="*/ 116 h 221"/>
                <a:gd name="T10" fmla="*/ 65 w 236"/>
                <a:gd name="T11" fmla="*/ 152 h 221"/>
                <a:gd name="T12" fmla="*/ 113 w 236"/>
                <a:gd name="T13" fmla="*/ 178 h 221"/>
                <a:gd name="T14" fmla="*/ 96 w 236"/>
                <a:gd name="T15" fmla="*/ 217 h 221"/>
                <a:gd name="T16" fmla="*/ 116 w 236"/>
                <a:gd name="T17" fmla="*/ 220 h 221"/>
                <a:gd name="T18" fmla="*/ 198 w 236"/>
                <a:gd name="T19" fmla="*/ 183 h 221"/>
                <a:gd name="T20" fmla="*/ 206 w 236"/>
                <a:gd name="T21" fmla="*/ 51 h 221"/>
                <a:gd name="T22" fmla="*/ 195 w 236"/>
                <a:gd name="T23" fmla="*/ 65 h 221"/>
                <a:gd name="T24" fmla="*/ 181 w 236"/>
                <a:gd name="T25" fmla="*/ 71 h 221"/>
                <a:gd name="T26" fmla="*/ 167 w 236"/>
                <a:gd name="T27" fmla="*/ 65 h 221"/>
                <a:gd name="T28" fmla="*/ 164 w 236"/>
                <a:gd name="T29" fmla="*/ 37 h 221"/>
                <a:gd name="T30" fmla="*/ 181 w 236"/>
                <a:gd name="T31" fmla="*/ 19 h 221"/>
                <a:gd name="T32" fmla="*/ 116 w 236"/>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21">
                  <a:moveTo>
                    <a:pt x="116" y="0"/>
                  </a:moveTo>
                  <a:lnTo>
                    <a:pt x="116" y="0"/>
                  </a:lnTo>
                  <a:cubicBezTo>
                    <a:pt x="84" y="0"/>
                    <a:pt x="56" y="11"/>
                    <a:pt x="34" y="37"/>
                  </a:cubicBezTo>
                  <a:cubicBezTo>
                    <a:pt x="8" y="62"/>
                    <a:pt x="0" y="99"/>
                    <a:pt x="8" y="133"/>
                  </a:cubicBezTo>
                  <a:cubicBezTo>
                    <a:pt x="45" y="116"/>
                    <a:pt x="45" y="116"/>
                    <a:pt x="45" y="116"/>
                  </a:cubicBezTo>
                  <a:cubicBezTo>
                    <a:pt x="65" y="152"/>
                    <a:pt x="65" y="152"/>
                    <a:pt x="65" y="152"/>
                  </a:cubicBezTo>
                  <a:cubicBezTo>
                    <a:pt x="113" y="178"/>
                    <a:pt x="113" y="178"/>
                    <a:pt x="113" y="178"/>
                  </a:cubicBezTo>
                  <a:cubicBezTo>
                    <a:pt x="113" y="178"/>
                    <a:pt x="107" y="192"/>
                    <a:pt x="96" y="217"/>
                  </a:cubicBezTo>
                  <a:cubicBezTo>
                    <a:pt x="102" y="220"/>
                    <a:pt x="107" y="220"/>
                    <a:pt x="116" y="220"/>
                  </a:cubicBezTo>
                  <a:cubicBezTo>
                    <a:pt x="144" y="220"/>
                    <a:pt x="175" y="206"/>
                    <a:pt x="198" y="183"/>
                  </a:cubicBezTo>
                  <a:cubicBezTo>
                    <a:pt x="232" y="147"/>
                    <a:pt x="235" y="90"/>
                    <a:pt x="206" y="51"/>
                  </a:cubicBezTo>
                  <a:cubicBezTo>
                    <a:pt x="195" y="65"/>
                    <a:pt x="195" y="65"/>
                    <a:pt x="195" y="65"/>
                  </a:cubicBezTo>
                  <a:cubicBezTo>
                    <a:pt x="189" y="68"/>
                    <a:pt x="184" y="71"/>
                    <a:pt x="181" y="71"/>
                  </a:cubicBezTo>
                  <a:cubicBezTo>
                    <a:pt x="175" y="71"/>
                    <a:pt x="170" y="71"/>
                    <a:pt x="167" y="65"/>
                  </a:cubicBezTo>
                  <a:cubicBezTo>
                    <a:pt x="158" y="59"/>
                    <a:pt x="158" y="45"/>
                    <a:pt x="164" y="37"/>
                  </a:cubicBezTo>
                  <a:cubicBezTo>
                    <a:pt x="181" y="19"/>
                    <a:pt x="181" y="19"/>
                    <a:pt x="181" y="19"/>
                  </a:cubicBezTo>
                  <a:cubicBezTo>
                    <a:pt x="161" y="5"/>
                    <a:pt x="138"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4" name="Freeform 129"/>
            <p:cNvSpPr>
              <a:spLocks noChangeArrowheads="1"/>
            </p:cNvSpPr>
            <p:nvPr/>
          </p:nvSpPr>
          <p:spPr bwMode="auto">
            <a:xfrm>
              <a:off x="5120" y="1641"/>
              <a:ext cx="68" cy="165"/>
            </a:xfrm>
            <a:custGeom>
              <a:avLst/>
              <a:gdLst>
                <a:gd name="T0" fmla="*/ 255 w 304"/>
                <a:gd name="T1" fmla="*/ 0 h 734"/>
                <a:gd name="T2" fmla="*/ 255 w 304"/>
                <a:gd name="T3" fmla="*/ 0 h 734"/>
                <a:gd name="T4" fmla="*/ 277 w 304"/>
                <a:gd name="T5" fmla="*/ 37 h 734"/>
                <a:gd name="T6" fmla="*/ 272 w 304"/>
                <a:gd name="T7" fmla="*/ 40 h 734"/>
                <a:gd name="T8" fmla="*/ 201 w 304"/>
                <a:gd name="T9" fmla="*/ 71 h 734"/>
                <a:gd name="T10" fmla="*/ 0 w 304"/>
                <a:gd name="T11" fmla="*/ 588 h 734"/>
                <a:gd name="T12" fmla="*/ 12 w 304"/>
                <a:gd name="T13" fmla="*/ 733 h 734"/>
                <a:gd name="T14" fmla="*/ 12 w 304"/>
                <a:gd name="T15" fmla="*/ 733 h 734"/>
                <a:gd name="T16" fmla="*/ 286 w 304"/>
                <a:gd name="T17" fmla="*/ 65 h 734"/>
                <a:gd name="T18" fmla="*/ 303 w 304"/>
                <a:gd name="T19" fmla="*/ 26 h 734"/>
                <a:gd name="T20" fmla="*/ 255 w 304"/>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4">
                  <a:moveTo>
                    <a:pt x="255" y="0"/>
                  </a:moveTo>
                  <a:lnTo>
                    <a:pt x="255" y="0"/>
                  </a:lnTo>
                  <a:cubicBezTo>
                    <a:pt x="277" y="37"/>
                    <a:pt x="277" y="37"/>
                    <a:pt x="277" y="37"/>
                  </a:cubicBezTo>
                  <a:cubicBezTo>
                    <a:pt x="272" y="40"/>
                    <a:pt x="272" y="40"/>
                    <a:pt x="272" y="40"/>
                  </a:cubicBezTo>
                  <a:cubicBezTo>
                    <a:pt x="201" y="71"/>
                    <a:pt x="201" y="71"/>
                    <a:pt x="201" y="71"/>
                  </a:cubicBezTo>
                  <a:cubicBezTo>
                    <a:pt x="136" y="235"/>
                    <a:pt x="0" y="588"/>
                    <a:pt x="0" y="588"/>
                  </a:cubicBezTo>
                  <a:cubicBezTo>
                    <a:pt x="0" y="588"/>
                    <a:pt x="3" y="727"/>
                    <a:pt x="12" y="733"/>
                  </a:cubicBezTo>
                  <a:lnTo>
                    <a:pt x="12" y="733"/>
                  </a:lnTo>
                  <a:cubicBezTo>
                    <a:pt x="20" y="733"/>
                    <a:pt x="227" y="215"/>
                    <a:pt x="286" y="65"/>
                  </a:cubicBezTo>
                  <a:cubicBezTo>
                    <a:pt x="297" y="40"/>
                    <a:pt x="303" y="26"/>
                    <a:pt x="303" y="26"/>
                  </a:cubicBezTo>
                  <a:cubicBezTo>
                    <a:pt x="255" y="0"/>
                    <a:pt x="255" y="0"/>
                    <a:pt x="25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5" name="Freeform 130"/>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6" name="Freeform 131"/>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7" name="Freeform 132"/>
            <p:cNvSpPr>
              <a:spLocks noChangeArrowheads="1"/>
            </p:cNvSpPr>
            <p:nvPr/>
          </p:nvSpPr>
          <p:spPr bwMode="auto">
            <a:xfrm>
              <a:off x="5199" y="1600"/>
              <a:ext cx="22" cy="22"/>
            </a:xfrm>
            <a:custGeom>
              <a:avLst/>
              <a:gdLst>
                <a:gd name="T0" fmla="*/ 77 w 100"/>
                <a:gd name="T1" fmla="*/ 0 h 101"/>
                <a:gd name="T2" fmla="*/ 77 w 100"/>
                <a:gd name="T3" fmla="*/ 0 h 101"/>
                <a:gd name="T4" fmla="*/ 60 w 100"/>
                <a:gd name="T5" fmla="*/ 6 h 101"/>
                <a:gd name="T6" fmla="*/ 23 w 100"/>
                <a:gd name="T7" fmla="*/ 48 h 101"/>
                <a:gd name="T8" fmla="*/ 6 w 100"/>
                <a:gd name="T9" fmla="*/ 66 h 101"/>
                <a:gd name="T10" fmla="*/ 9 w 100"/>
                <a:gd name="T11" fmla="*/ 94 h 101"/>
                <a:gd name="T12" fmla="*/ 23 w 100"/>
                <a:gd name="T13" fmla="*/ 100 h 101"/>
                <a:gd name="T14" fmla="*/ 37 w 100"/>
                <a:gd name="T15" fmla="*/ 94 h 101"/>
                <a:gd name="T16" fmla="*/ 48 w 100"/>
                <a:gd name="T17" fmla="*/ 80 h 101"/>
                <a:gd name="T18" fmla="*/ 91 w 100"/>
                <a:gd name="T19" fmla="*/ 34 h 101"/>
                <a:gd name="T20" fmla="*/ 88 w 100"/>
                <a:gd name="T21" fmla="*/ 6 h 101"/>
                <a:gd name="T22" fmla="*/ 77 w 100"/>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1">
                  <a:moveTo>
                    <a:pt x="77" y="0"/>
                  </a:moveTo>
                  <a:lnTo>
                    <a:pt x="77" y="0"/>
                  </a:lnTo>
                  <a:cubicBezTo>
                    <a:pt x="71" y="0"/>
                    <a:pt x="65" y="3"/>
                    <a:pt x="60" y="6"/>
                  </a:cubicBezTo>
                  <a:cubicBezTo>
                    <a:pt x="23" y="48"/>
                    <a:pt x="23" y="48"/>
                    <a:pt x="23" y="48"/>
                  </a:cubicBezTo>
                  <a:cubicBezTo>
                    <a:pt x="6" y="66"/>
                    <a:pt x="6" y="66"/>
                    <a:pt x="6" y="66"/>
                  </a:cubicBezTo>
                  <a:cubicBezTo>
                    <a:pt x="0" y="74"/>
                    <a:pt x="0" y="88"/>
                    <a:pt x="9" y="94"/>
                  </a:cubicBezTo>
                  <a:cubicBezTo>
                    <a:pt x="12" y="100"/>
                    <a:pt x="17" y="100"/>
                    <a:pt x="23" y="100"/>
                  </a:cubicBezTo>
                  <a:cubicBezTo>
                    <a:pt x="26" y="100"/>
                    <a:pt x="31" y="97"/>
                    <a:pt x="37" y="94"/>
                  </a:cubicBezTo>
                  <a:cubicBezTo>
                    <a:pt x="48" y="80"/>
                    <a:pt x="48" y="80"/>
                    <a:pt x="48" y="80"/>
                  </a:cubicBezTo>
                  <a:cubicBezTo>
                    <a:pt x="91" y="34"/>
                    <a:pt x="91" y="34"/>
                    <a:pt x="91" y="34"/>
                  </a:cubicBezTo>
                  <a:cubicBezTo>
                    <a:pt x="99" y="26"/>
                    <a:pt x="96" y="12"/>
                    <a:pt x="88" y="6"/>
                  </a:cubicBezTo>
                  <a:cubicBezTo>
                    <a:pt x="85" y="3"/>
                    <a:pt x="80"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8" name="Freeform 133"/>
            <p:cNvSpPr>
              <a:spLocks noChangeArrowheads="1"/>
            </p:cNvSpPr>
            <p:nvPr/>
          </p:nvSpPr>
          <p:spPr bwMode="auto">
            <a:xfrm>
              <a:off x="6797" y="1277"/>
              <a:ext cx="52" cy="49"/>
            </a:xfrm>
            <a:custGeom>
              <a:avLst/>
              <a:gdLst>
                <a:gd name="T0" fmla="*/ 114 w 233"/>
                <a:gd name="T1" fmla="*/ 0 h 221"/>
                <a:gd name="T2" fmla="*/ 114 w 233"/>
                <a:gd name="T3" fmla="*/ 0 h 221"/>
                <a:gd name="T4" fmla="*/ 32 w 233"/>
                <a:gd name="T5" fmla="*/ 36 h 221"/>
                <a:gd name="T6" fmla="*/ 6 w 233"/>
                <a:gd name="T7" fmla="*/ 132 h 221"/>
                <a:gd name="T8" fmla="*/ 43 w 233"/>
                <a:gd name="T9" fmla="*/ 115 h 221"/>
                <a:gd name="T10" fmla="*/ 66 w 233"/>
                <a:gd name="T11" fmla="*/ 152 h 221"/>
                <a:gd name="T12" fmla="*/ 111 w 233"/>
                <a:gd name="T13" fmla="*/ 178 h 221"/>
                <a:gd name="T14" fmla="*/ 94 w 233"/>
                <a:gd name="T15" fmla="*/ 217 h 221"/>
                <a:gd name="T16" fmla="*/ 114 w 233"/>
                <a:gd name="T17" fmla="*/ 220 h 221"/>
                <a:gd name="T18" fmla="*/ 195 w 233"/>
                <a:gd name="T19" fmla="*/ 183 h 221"/>
                <a:gd name="T20" fmla="*/ 207 w 233"/>
                <a:gd name="T21" fmla="*/ 50 h 221"/>
                <a:gd name="T22" fmla="*/ 193 w 233"/>
                <a:gd name="T23" fmla="*/ 64 h 221"/>
                <a:gd name="T24" fmla="*/ 178 w 233"/>
                <a:gd name="T25" fmla="*/ 70 h 221"/>
                <a:gd name="T26" fmla="*/ 164 w 233"/>
                <a:gd name="T27" fmla="*/ 64 h 221"/>
                <a:gd name="T28" fmla="*/ 164 w 233"/>
                <a:gd name="T29" fmla="*/ 36 h 221"/>
                <a:gd name="T30" fmla="*/ 178 w 233"/>
                <a:gd name="T31" fmla="*/ 22 h 221"/>
                <a:gd name="T32" fmla="*/ 114 w 23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21">
                  <a:moveTo>
                    <a:pt x="114" y="0"/>
                  </a:moveTo>
                  <a:lnTo>
                    <a:pt x="114" y="0"/>
                  </a:lnTo>
                  <a:cubicBezTo>
                    <a:pt x="85" y="0"/>
                    <a:pt x="54" y="11"/>
                    <a:pt x="32" y="36"/>
                  </a:cubicBezTo>
                  <a:cubicBezTo>
                    <a:pt x="9" y="62"/>
                    <a:pt x="0" y="98"/>
                    <a:pt x="6" y="132"/>
                  </a:cubicBezTo>
                  <a:cubicBezTo>
                    <a:pt x="43" y="115"/>
                    <a:pt x="43" y="115"/>
                    <a:pt x="43" y="115"/>
                  </a:cubicBezTo>
                  <a:cubicBezTo>
                    <a:pt x="66" y="152"/>
                    <a:pt x="66" y="152"/>
                    <a:pt x="66" y="152"/>
                  </a:cubicBezTo>
                  <a:cubicBezTo>
                    <a:pt x="111" y="178"/>
                    <a:pt x="111" y="178"/>
                    <a:pt x="111" y="178"/>
                  </a:cubicBezTo>
                  <a:cubicBezTo>
                    <a:pt x="111" y="178"/>
                    <a:pt x="105" y="192"/>
                    <a:pt x="94" y="217"/>
                  </a:cubicBezTo>
                  <a:cubicBezTo>
                    <a:pt x="102" y="220"/>
                    <a:pt x="108" y="220"/>
                    <a:pt x="114" y="220"/>
                  </a:cubicBezTo>
                  <a:cubicBezTo>
                    <a:pt x="145" y="220"/>
                    <a:pt x="173" y="209"/>
                    <a:pt x="195" y="183"/>
                  </a:cubicBezTo>
                  <a:cubicBezTo>
                    <a:pt x="229" y="146"/>
                    <a:pt x="232" y="90"/>
                    <a:pt x="207" y="50"/>
                  </a:cubicBezTo>
                  <a:cubicBezTo>
                    <a:pt x="193" y="64"/>
                    <a:pt x="193" y="64"/>
                    <a:pt x="193" y="64"/>
                  </a:cubicBezTo>
                  <a:cubicBezTo>
                    <a:pt x="190" y="70"/>
                    <a:pt x="184" y="70"/>
                    <a:pt x="178" y="70"/>
                  </a:cubicBezTo>
                  <a:cubicBezTo>
                    <a:pt x="173" y="70"/>
                    <a:pt x="170" y="70"/>
                    <a:pt x="164" y="64"/>
                  </a:cubicBezTo>
                  <a:cubicBezTo>
                    <a:pt x="156" y="59"/>
                    <a:pt x="156" y="45"/>
                    <a:pt x="164" y="36"/>
                  </a:cubicBezTo>
                  <a:cubicBezTo>
                    <a:pt x="178" y="22"/>
                    <a:pt x="178" y="22"/>
                    <a:pt x="178" y="22"/>
                  </a:cubicBezTo>
                  <a:cubicBezTo>
                    <a:pt x="159" y="8"/>
                    <a:pt x="136" y="0"/>
                    <a:pt x="11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9" name="Freeform 134"/>
            <p:cNvSpPr>
              <a:spLocks noChangeArrowheads="1"/>
            </p:cNvSpPr>
            <p:nvPr/>
          </p:nvSpPr>
          <p:spPr bwMode="auto">
            <a:xfrm>
              <a:off x="6753" y="1312"/>
              <a:ext cx="68" cy="165"/>
            </a:xfrm>
            <a:custGeom>
              <a:avLst/>
              <a:gdLst>
                <a:gd name="T0" fmla="*/ 258 w 304"/>
                <a:gd name="T1" fmla="*/ 0 h 733"/>
                <a:gd name="T2" fmla="*/ 258 w 304"/>
                <a:gd name="T3" fmla="*/ 0 h 733"/>
                <a:gd name="T4" fmla="*/ 280 w 304"/>
                <a:gd name="T5" fmla="*/ 40 h 733"/>
                <a:gd name="T6" fmla="*/ 272 w 304"/>
                <a:gd name="T7" fmla="*/ 43 h 733"/>
                <a:gd name="T8" fmla="*/ 201 w 304"/>
                <a:gd name="T9" fmla="*/ 71 h 733"/>
                <a:gd name="T10" fmla="*/ 0 w 304"/>
                <a:gd name="T11" fmla="*/ 588 h 733"/>
                <a:gd name="T12" fmla="*/ 11 w 304"/>
                <a:gd name="T13" fmla="*/ 732 h 733"/>
                <a:gd name="T14" fmla="*/ 11 w 304"/>
                <a:gd name="T15" fmla="*/ 732 h 733"/>
                <a:gd name="T16" fmla="*/ 286 w 304"/>
                <a:gd name="T17" fmla="*/ 65 h 733"/>
                <a:gd name="T18" fmla="*/ 303 w 304"/>
                <a:gd name="T19" fmla="*/ 26 h 733"/>
                <a:gd name="T20" fmla="*/ 258 w 304"/>
                <a:gd name="T21"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3">
                  <a:moveTo>
                    <a:pt x="258" y="0"/>
                  </a:moveTo>
                  <a:lnTo>
                    <a:pt x="258" y="0"/>
                  </a:lnTo>
                  <a:cubicBezTo>
                    <a:pt x="280" y="40"/>
                    <a:pt x="280" y="40"/>
                    <a:pt x="280" y="40"/>
                  </a:cubicBezTo>
                  <a:cubicBezTo>
                    <a:pt x="272" y="43"/>
                    <a:pt x="272" y="43"/>
                    <a:pt x="272" y="43"/>
                  </a:cubicBezTo>
                  <a:cubicBezTo>
                    <a:pt x="201" y="71"/>
                    <a:pt x="201" y="71"/>
                    <a:pt x="201" y="71"/>
                  </a:cubicBezTo>
                  <a:cubicBezTo>
                    <a:pt x="136" y="235"/>
                    <a:pt x="0" y="588"/>
                    <a:pt x="0" y="588"/>
                  </a:cubicBezTo>
                  <a:cubicBezTo>
                    <a:pt x="0" y="588"/>
                    <a:pt x="3" y="727"/>
                    <a:pt x="11" y="732"/>
                  </a:cubicBezTo>
                  <a:lnTo>
                    <a:pt x="11" y="732"/>
                  </a:lnTo>
                  <a:cubicBezTo>
                    <a:pt x="20" y="732"/>
                    <a:pt x="226" y="218"/>
                    <a:pt x="286" y="65"/>
                  </a:cubicBezTo>
                  <a:cubicBezTo>
                    <a:pt x="297" y="40"/>
                    <a:pt x="303" y="26"/>
                    <a:pt x="303" y="26"/>
                  </a:cubicBezTo>
                  <a:cubicBezTo>
                    <a:pt x="258" y="0"/>
                    <a:pt x="258" y="0"/>
                    <a:pt x="2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0" name="Freeform 135"/>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1" name="Freeform 136"/>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2" name="Freeform 137"/>
            <p:cNvSpPr>
              <a:spLocks noChangeArrowheads="1"/>
            </p:cNvSpPr>
            <p:nvPr/>
          </p:nvSpPr>
          <p:spPr bwMode="auto">
            <a:xfrm>
              <a:off x="6832" y="1271"/>
              <a:ext cx="22" cy="22"/>
            </a:xfrm>
            <a:custGeom>
              <a:avLst/>
              <a:gdLst>
                <a:gd name="T0" fmla="*/ 76 w 100"/>
                <a:gd name="T1" fmla="*/ 0 h 100"/>
                <a:gd name="T2" fmla="*/ 76 w 100"/>
                <a:gd name="T3" fmla="*/ 0 h 100"/>
                <a:gd name="T4" fmla="*/ 62 w 100"/>
                <a:gd name="T5" fmla="*/ 6 h 100"/>
                <a:gd name="T6" fmla="*/ 22 w 100"/>
                <a:gd name="T7" fmla="*/ 51 h 100"/>
                <a:gd name="T8" fmla="*/ 8 w 100"/>
                <a:gd name="T9" fmla="*/ 65 h 100"/>
                <a:gd name="T10" fmla="*/ 8 w 100"/>
                <a:gd name="T11" fmla="*/ 93 h 100"/>
                <a:gd name="T12" fmla="*/ 22 w 100"/>
                <a:gd name="T13" fmla="*/ 99 h 100"/>
                <a:gd name="T14" fmla="*/ 37 w 100"/>
                <a:gd name="T15" fmla="*/ 93 h 100"/>
                <a:gd name="T16" fmla="*/ 51 w 100"/>
                <a:gd name="T17" fmla="*/ 79 h 100"/>
                <a:gd name="T18" fmla="*/ 90 w 100"/>
                <a:gd name="T19" fmla="*/ 34 h 100"/>
                <a:gd name="T20" fmla="*/ 90 w 100"/>
                <a:gd name="T21" fmla="*/ 6 h 100"/>
                <a:gd name="T22" fmla="*/ 76 w 10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0">
                  <a:moveTo>
                    <a:pt x="76" y="0"/>
                  </a:moveTo>
                  <a:lnTo>
                    <a:pt x="76" y="0"/>
                  </a:lnTo>
                  <a:cubicBezTo>
                    <a:pt x="71" y="0"/>
                    <a:pt x="65" y="3"/>
                    <a:pt x="62" y="6"/>
                  </a:cubicBezTo>
                  <a:cubicBezTo>
                    <a:pt x="22" y="51"/>
                    <a:pt x="22" y="51"/>
                    <a:pt x="22" y="51"/>
                  </a:cubicBezTo>
                  <a:cubicBezTo>
                    <a:pt x="8" y="65"/>
                    <a:pt x="8" y="65"/>
                    <a:pt x="8" y="65"/>
                  </a:cubicBezTo>
                  <a:cubicBezTo>
                    <a:pt x="0" y="74"/>
                    <a:pt x="0" y="88"/>
                    <a:pt x="8" y="93"/>
                  </a:cubicBezTo>
                  <a:cubicBezTo>
                    <a:pt x="14" y="99"/>
                    <a:pt x="17" y="99"/>
                    <a:pt x="22" y="99"/>
                  </a:cubicBezTo>
                  <a:cubicBezTo>
                    <a:pt x="28" y="99"/>
                    <a:pt x="34" y="99"/>
                    <a:pt x="37" y="93"/>
                  </a:cubicBezTo>
                  <a:cubicBezTo>
                    <a:pt x="51" y="79"/>
                    <a:pt x="51" y="79"/>
                    <a:pt x="51" y="79"/>
                  </a:cubicBezTo>
                  <a:cubicBezTo>
                    <a:pt x="90" y="34"/>
                    <a:pt x="90" y="34"/>
                    <a:pt x="90" y="34"/>
                  </a:cubicBezTo>
                  <a:cubicBezTo>
                    <a:pt x="99" y="26"/>
                    <a:pt x="99" y="14"/>
                    <a:pt x="90" y="6"/>
                  </a:cubicBezTo>
                  <a:cubicBezTo>
                    <a:pt x="88" y="3"/>
                    <a:pt x="8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3" name="Freeform 138"/>
            <p:cNvSpPr>
              <a:spLocks noChangeArrowheads="1"/>
            </p:cNvSpPr>
            <p:nvPr/>
          </p:nvSpPr>
          <p:spPr bwMode="auto">
            <a:xfrm>
              <a:off x="5699" y="1805"/>
              <a:ext cx="53" cy="49"/>
            </a:xfrm>
            <a:custGeom>
              <a:avLst/>
              <a:gdLst>
                <a:gd name="T0" fmla="*/ 121 w 238"/>
                <a:gd name="T1" fmla="*/ 0 h 219"/>
                <a:gd name="T2" fmla="*/ 121 w 238"/>
                <a:gd name="T3" fmla="*/ 0 h 219"/>
                <a:gd name="T4" fmla="*/ 87 w 238"/>
                <a:gd name="T5" fmla="*/ 6 h 219"/>
                <a:gd name="T6" fmla="*/ 99 w 238"/>
                <a:gd name="T7" fmla="*/ 20 h 219"/>
                <a:gd name="T8" fmla="*/ 93 w 238"/>
                <a:gd name="T9" fmla="*/ 48 h 219"/>
                <a:gd name="T10" fmla="*/ 82 w 238"/>
                <a:gd name="T11" fmla="*/ 51 h 219"/>
                <a:gd name="T12" fmla="*/ 65 w 238"/>
                <a:gd name="T13" fmla="*/ 43 h 219"/>
                <a:gd name="T14" fmla="*/ 53 w 238"/>
                <a:gd name="T15" fmla="*/ 26 h 219"/>
                <a:gd name="T16" fmla="*/ 31 w 238"/>
                <a:gd name="T17" fmla="*/ 170 h 219"/>
                <a:gd name="T18" fmla="*/ 119 w 238"/>
                <a:gd name="T19" fmla="*/ 218 h 219"/>
                <a:gd name="T20" fmla="*/ 110 w 238"/>
                <a:gd name="T21" fmla="*/ 179 h 219"/>
                <a:gd name="T22" fmla="*/ 153 w 238"/>
                <a:gd name="T23" fmla="*/ 167 h 219"/>
                <a:gd name="T24" fmla="*/ 186 w 238"/>
                <a:gd name="T25" fmla="*/ 130 h 219"/>
                <a:gd name="T26" fmla="*/ 223 w 238"/>
                <a:gd name="T27" fmla="*/ 156 h 219"/>
                <a:gd name="T28" fmla="*/ 214 w 238"/>
                <a:gd name="T29" fmla="*/ 48 h 219"/>
                <a:gd name="T30" fmla="*/ 121 w 238"/>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19">
                  <a:moveTo>
                    <a:pt x="121" y="0"/>
                  </a:moveTo>
                  <a:lnTo>
                    <a:pt x="121" y="0"/>
                  </a:lnTo>
                  <a:cubicBezTo>
                    <a:pt x="110" y="0"/>
                    <a:pt x="99" y="0"/>
                    <a:pt x="87" y="6"/>
                  </a:cubicBezTo>
                  <a:cubicBezTo>
                    <a:pt x="99" y="20"/>
                    <a:pt x="99" y="20"/>
                    <a:pt x="99" y="20"/>
                  </a:cubicBezTo>
                  <a:cubicBezTo>
                    <a:pt x="104" y="31"/>
                    <a:pt x="102" y="43"/>
                    <a:pt x="93" y="48"/>
                  </a:cubicBezTo>
                  <a:cubicBezTo>
                    <a:pt x="90" y="51"/>
                    <a:pt x="85" y="51"/>
                    <a:pt x="82" y="51"/>
                  </a:cubicBezTo>
                  <a:cubicBezTo>
                    <a:pt x="76" y="51"/>
                    <a:pt x="70" y="48"/>
                    <a:pt x="65" y="43"/>
                  </a:cubicBezTo>
                  <a:cubicBezTo>
                    <a:pt x="53" y="26"/>
                    <a:pt x="53" y="26"/>
                    <a:pt x="53" y="26"/>
                  </a:cubicBezTo>
                  <a:cubicBezTo>
                    <a:pt x="11" y="59"/>
                    <a:pt x="0" y="122"/>
                    <a:pt x="31" y="170"/>
                  </a:cubicBezTo>
                  <a:cubicBezTo>
                    <a:pt x="50" y="201"/>
                    <a:pt x="85" y="218"/>
                    <a:pt x="119" y="218"/>
                  </a:cubicBezTo>
                  <a:cubicBezTo>
                    <a:pt x="110" y="179"/>
                    <a:pt x="110" y="179"/>
                    <a:pt x="110" y="179"/>
                  </a:cubicBezTo>
                  <a:cubicBezTo>
                    <a:pt x="153" y="167"/>
                    <a:pt x="153" y="167"/>
                    <a:pt x="153" y="167"/>
                  </a:cubicBezTo>
                  <a:cubicBezTo>
                    <a:pt x="186" y="130"/>
                    <a:pt x="186" y="130"/>
                    <a:pt x="186" y="130"/>
                  </a:cubicBezTo>
                  <a:cubicBezTo>
                    <a:pt x="186" y="130"/>
                    <a:pt x="200" y="139"/>
                    <a:pt x="223" y="156"/>
                  </a:cubicBezTo>
                  <a:cubicBezTo>
                    <a:pt x="237" y="122"/>
                    <a:pt x="237" y="82"/>
                    <a:pt x="214" y="48"/>
                  </a:cubicBezTo>
                  <a:cubicBezTo>
                    <a:pt x="195" y="18"/>
                    <a:pt x="158" y="0"/>
                    <a:pt x="1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4" name="Freeform 139"/>
            <p:cNvSpPr>
              <a:spLocks noChangeArrowheads="1"/>
            </p:cNvSpPr>
            <p:nvPr/>
          </p:nvSpPr>
          <p:spPr bwMode="auto">
            <a:xfrm>
              <a:off x="5733" y="1835"/>
              <a:ext cx="147" cy="104"/>
            </a:xfrm>
            <a:custGeom>
              <a:avLst/>
              <a:gdLst>
                <a:gd name="T0" fmla="*/ 33 w 653"/>
                <a:gd name="T1" fmla="*/ 0 h 462"/>
                <a:gd name="T2" fmla="*/ 33 w 653"/>
                <a:gd name="T3" fmla="*/ 0 h 462"/>
                <a:gd name="T4" fmla="*/ 0 w 653"/>
                <a:gd name="T5" fmla="*/ 37 h 462"/>
                <a:gd name="T6" fmla="*/ 42 w 653"/>
                <a:gd name="T7" fmla="*/ 26 h 462"/>
                <a:gd name="T8" fmla="*/ 42 w 653"/>
                <a:gd name="T9" fmla="*/ 34 h 462"/>
                <a:gd name="T10" fmla="*/ 53 w 653"/>
                <a:gd name="T11" fmla="*/ 110 h 462"/>
                <a:gd name="T12" fmla="*/ 503 w 653"/>
                <a:gd name="T13" fmla="*/ 433 h 462"/>
                <a:gd name="T14" fmla="*/ 641 w 653"/>
                <a:gd name="T15" fmla="*/ 461 h 462"/>
                <a:gd name="T16" fmla="*/ 647 w 653"/>
                <a:gd name="T17" fmla="*/ 459 h 462"/>
                <a:gd name="T18" fmla="*/ 70 w 653"/>
                <a:gd name="T19" fmla="*/ 26 h 462"/>
                <a:gd name="T20" fmla="*/ 33 w 653"/>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462">
                  <a:moveTo>
                    <a:pt x="33" y="0"/>
                  </a:moveTo>
                  <a:lnTo>
                    <a:pt x="33" y="0"/>
                  </a:lnTo>
                  <a:cubicBezTo>
                    <a:pt x="0" y="37"/>
                    <a:pt x="0" y="37"/>
                    <a:pt x="0" y="37"/>
                  </a:cubicBezTo>
                  <a:cubicBezTo>
                    <a:pt x="42" y="26"/>
                    <a:pt x="42" y="26"/>
                    <a:pt x="42" y="26"/>
                  </a:cubicBezTo>
                  <a:cubicBezTo>
                    <a:pt x="42" y="34"/>
                    <a:pt x="42" y="34"/>
                    <a:pt x="42" y="34"/>
                  </a:cubicBezTo>
                  <a:cubicBezTo>
                    <a:pt x="53" y="110"/>
                    <a:pt x="53" y="110"/>
                    <a:pt x="53" y="110"/>
                  </a:cubicBezTo>
                  <a:cubicBezTo>
                    <a:pt x="198" y="212"/>
                    <a:pt x="503" y="433"/>
                    <a:pt x="503" y="433"/>
                  </a:cubicBezTo>
                  <a:cubicBezTo>
                    <a:pt x="503" y="433"/>
                    <a:pt x="616" y="461"/>
                    <a:pt x="641" y="461"/>
                  </a:cubicBezTo>
                  <a:cubicBezTo>
                    <a:pt x="644" y="461"/>
                    <a:pt x="644" y="459"/>
                    <a:pt x="647" y="459"/>
                  </a:cubicBezTo>
                  <a:cubicBezTo>
                    <a:pt x="652" y="456"/>
                    <a:pt x="200" y="122"/>
                    <a:pt x="70" y="26"/>
                  </a:cubicBezTo>
                  <a:cubicBezTo>
                    <a:pt x="47" y="9"/>
                    <a:pt x="33" y="0"/>
                    <a:pt x="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5" name="Freeform 140"/>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6" name="Freeform 141"/>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7" name="Freeform 142"/>
            <p:cNvSpPr>
              <a:spLocks noChangeArrowheads="1"/>
            </p:cNvSpPr>
            <p:nvPr/>
          </p:nvSpPr>
          <p:spPr bwMode="auto">
            <a:xfrm>
              <a:off x="5702" y="1793"/>
              <a:ext cx="20" cy="23"/>
            </a:xfrm>
            <a:custGeom>
              <a:avLst/>
              <a:gdLst>
                <a:gd name="T0" fmla="*/ 25 w 91"/>
                <a:gd name="T1" fmla="*/ 0 h 108"/>
                <a:gd name="T2" fmla="*/ 25 w 91"/>
                <a:gd name="T3" fmla="*/ 0 h 108"/>
                <a:gd name="T4" fmla="*/ 14 w 91"/>
                <a:gd name="T5" fmla="*/ 6 h 108"/>
                <a:gd name="T6" fmla="*/ 8 w 91"/>
                <a:gd name="T7" fmla="*/ 31 h 108"/>
                <a:gd name="T8" fmla="*/ 39 w 91"/>
                <a:gd name="T9" fmla="*/ 82 h 108"/>
                <a:gd name="T10" fmla="*/ 51 w 91"/>
                <a:gd name="T11" fmla="*/ 99 h 108"/>
                <a:gd name="T12" fmla="*/ 68 w 91"/>
                <a:gd name="T13" fmla="*/ 107 h 108"/>
                <a:gd name="T14" fmla="*/ 79 w 91"/>
                <a:gd name="T15" fmla="*/ 104 h 108"/>
                <a:gd name="T16" fmla="*/ 85 w 91"/>
                <a:gd name="T17" fmla="*/ 76 h 108"/>
                <a:gd name="T18" fmla="*/ 73 w 91"/>
                <a:gd name="T19" fmla="*/ 62 h 108"/>
                <a:gd name="T20" fmla="*/ 39 w 91"/>
                <a:gd name="T21" fmla="*/ 11 h 108"/>
                <a:gd name="T22" fmla="*/ 25 w 91"/>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8">
                  <a:moveTo>
                    <a:pt x="25" y="0"/>
                  </a:moveTo>
                  <a:lnTo>
                    <a:pt x="25" y="0"/>
                  </a:lnTo>
                  <a:cubicBezTo>
                    <a:pt x="20" y="0"/>
                    <a:pt x="17" y="3"/>
                    <a:pt x="14" y="6"/>
                  </a:cubicBezTo>
                  <a:cubicBezTo>
                    <a:pt x="2" y="11"/>
                    <a:pt x="0" y="22"/>
                    <a:pt x="8" y="31"/>
                  </a:cubicBezTo>
                  <a:cubicBezTo>
                    <a:pt x="39" y="82"/>
                    <a:pt x="39" y="82"/>
                    <a:pt x="39" y="82"/>
                  </a:cubicBezTo>
                  <a:cubicBezTo>
                    <a:pt x="51" y="99"/>
                    <a:pt x="51" y="99"/>
                    <a:pt x="51" y="99"/>
                  </a:cubicBezTo>
                  <a:cubicBezTo>
                    <a:pt x="56" y="104"/>
                    <a:pt x="62" y="107"/>
                    <a:pt x="68" y="107"/>
                  </a:cubicBezTo>
                  <a:cubicBezTo>
                    <a:pt x="71" y="107"/>
                    <a:pt x="76" y="107"/>
                    <a:pt x="79" y="104"/>
                  </a:cubicBezTo>
                  <a:cubicBezTo>
                    <a:pt x="88" y="99"/>
                    <a:pt x="90" y="87"/>
                    <a:pt x="85" y="76"/>
                  </a:cubicBezTo>
                  <a:cubicBezTo>
                    <a:pt x="73" y="62"/>
                    <a:pt x="73" y="62"/>
                    <a:pt x="73" y="62"/>
                  </a:cubicBezTo>
                  <a:cubicBezTo>
                    <a:pt x="39" y="11"/>
                    <a:pt x="39" y="11"/>
                    <a:pt x="39" y="11"/>
                  </a:cubicBezTo>
                  <a:cubicBezTo>
                    <a:pt x="36" y="6"/>
                    <a:pt x="31" y="0"/>
                    <a:pt x="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8" name="Freeform 143"/>
            <p:cNvSpPr>
              <a:spLocks noChangeArrowheads="1"/>
            </p:cNvSpPr>
            <p:nvPr/>
          </p:nvSpPr>
          <p:spPr bwMode="auto">
            <a:xfrm>
              <a:off x="5048" y="1267"/>
              <a:ext cx="90" cy="246"/>
            </a:xfrm>
            <a:custGeom>
              <a:avLst/>
              <a:gdLst>
                <a:gd name="T0" fmla="*/ 312 w 400"/>
                <a:gd name="T1" fmla="*/ 882 h 1087"/>
                <a:gd name="T2" fmla="*/ 88 w 400"/>
                <a:gd name="T3" fmla="*/ 882 h 1087"/>
                <a:gd name="T4" fmla="*/ 198 w 400"/>
                <a:gd name="T5" fmla="*/ 1086 h 1087"/>
                <a:gd name="T6" fmla="*/ 312 w 400"/>
                <a:gd name="T7" fmla="*/ 882 h 1087"/>
                <a:gd name="T8" fmla="*/ 388 w 400"/>
                <a:gd name="T9" fmla="*/ 729 h 1087"/>
                <a:gd name="T10" fmla="*/ 326 w 400"/>
                <a:gd name="T11" fmla="*/ 846 h 1087"/>
                <a:gd name="T12" fmla="*/ 388 w 400"/>
                <a:gd name="T13" fmla="*/ 729 h 1087"/>
                <a:gd name="T14" fmla="*/ 12 w 400"/>
                <a:gd name="T15" fmla="*/ 729 h 1087"/>
                <a:gd name="T16" fmla="*/ 74 w 400"/>
                <a:gd name="T17" fmla="*/ 846 h 1087"/>
                <a:gd name="T18" fmla="*/ 12 w 400"/>
                <a:gd name="T19" fmla="*/ 729 h 1087"/>
                <a:gd name="T20" fmla="*/ 396 w 400"/>
                <a:gd name="T21" fmla="*/ 625 h 1087"/>
                <a:gd name="T22" fmla="*/ 357 w 400"/>
                <a:gd name="T23" fmla="*/ 698 h 1087"/>
                <a:gd name="T24" fmla="*/ 396 w 400"/>
                <a:gd name="T25" fmla="*/ 625 h 1087"/>
                <a:gd name="T26" fmla="*/ 3 w 400"/>
                <a:gd name="T27" fmla="*/ 625 h 1087"/>
                <a:gd name="T28" fmla="*/ 43 w 400"/>
                <a:gd name="T29" fmla="*/ 698 h 1087"/>
                <a:gd name="T30" fmla="*/ 3 w 400"/>
                <a:gd name="T31" fmla="*/ 625 h 1087"/>
                <a:gd name="T32" fmla="*/ 365 w 400"/>
                <a:gd name="T33" fmla="*/ 475 h 1087"/>
                <a:gd name="T34" fmla="*/ 365 w 400"/>
                <a:gd name="T35" fmla="*/ 611 h 1087"/>
                <a:gd name="T36" fmla="*/ 399 w 400"/>
                <a:gd name="T37" fmla="*/ 543 h 1087"/>
                <a:gd name="T38" fmla="*/ 365 w 400"/>
                <a:gd name="T39" fmla="*/ 475 h 1087"/>
                <a:gd name="T40" fmla="*/ 34 w 400"/>
                <a:gd name="T41" fmla="*/ 475 h 1087"/>
                <a:gd name="T42" fmla="*/ 0 w 400"/>
                <a:gd name="T43" fmla="*/ 543 h 1087"/>
                <a:gd name="T44" fmla="*/ 34 w 400"/>
                <a:gd name="T45" fmla="*/ 611 h 1087"/>
                <a:gd name="T46" fmla="*/ 34 w 400"/>
                <a:gd name="T47" fmla="*/ 475 h 1087"/>
                <a:gd name="T48" fmla="*/ 357 w 400"/>
                <a:gd name="T49" fmla="*/ 385 h 1087"/>
                <a:gd name="T50" fmla="*/ 396 w 400"/>
                <a:gd name="T51" fmla="*/ 461 h 1087"/>
                <a:gd name="T52" fmla="*/ 357 w 400"/>
                <a:gd name="T53" fmla="*/ 385 h 1087"/>
                <a:gd name="T54" fmla="*/ 43 w 400"/>
                <a:gd name="T55" fmla="*/ 385 h 1087"/>
                <a:gd name="T56" fmla="*/ 3 w 400"/>
                <a:gd name="T57" fmla="*/ 461 h 1087"/>
                <a:gd name="T58" fmla="*/ 43 w 400"/>
                <a:gd name="T59" fmla="*/ 385 h 1087"/>
                <a:gd name="T60" fmla="*/ 363 w 400"/>
                <a:gd name="T61" fmla="*/ 223 h 1087"/>
                <a:gd name="T62" fmla="*/ 351 w 400"/>
                <a:gd name="T63" fmla="*/ 351 h 1087"/>
                <a:gd name="T64" fmla="*/ 363 w 400"/>
                <a:gd name="T65" fmla="*/ 223 h 1087"/>
                <a:gd name="T66" fmla="*/ 37 w 400"/>
                <a:gd name="T67" fmla="*/ 223 h 1087"/>
                <a:gd name="T68" fmla="*/ 48 w 400"/>
                <a:gd name="T69" fmla="*/ 351 h 1087"/>
                <a:gd name="T70" fmla="*/ 37 w 400"/>
                <a:gd name="T71" fmla="*/ 223 h 1087"/>
                <a:gd name="T72" fmla="*/ 198 w 400"/>
                <a:gd name="T73" fmla="*/ 0 h 1087"/>
                <a:gd name="T74" fmla="*/ 88 w 400"/>
                <a:gd name="T75" fmla="*/ 204 h 1087"/>
                <a:gd name="T76" fmla="*/ 312 w 400"/>
                <a:gd name="T77" fmla="*/ 204 h 1087"/>
                <a:gd name="T78" fmla="*/ 198 w 400"/>
                <a:gd name="T7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7">
                  <a:moveTo>
                    <a:pt x="312" y="882"/>
                  </a:moveTo>
                  <a:lnTo>
                    <a:pt x="312" y="882"/>
                  </a:lnTo>
                  <a:cubicBezTo>
                    <a:pt x="280" y="953"/>
                    <a:pt x="241" y="995"/>
                    <a:pt x="198" y="995"/>
                  </a:cubicBezTo>
                  <a:cubicBezTo>
                    <a:pt x="156" y="995"/>
                    <a:pt x="119" y="953"/>
                    <a:pt x="88" y="882"/>
                  </a:cubicBezTo>
                  <a:cubicBezTo>
                    <a:pt x="77" y="891"/>
                    <a:pt x="63" y="896"/>
                    <a:pt x="51" y="902"/>
                  </a:cubicBezTo>
                  <a:cubicBezTo>
                    <a:pt x="88" y="1015"/>
                    <a:pt x="139" y="1086"/>
                    <a:pt x="198" y="1086"/>
                  </a:cubicBezTo>
                  <a:cubicBezTo>
                    <a:pt x="258" y="1086"/>
                    <a:pt x="312" y="1015"/>
                    <a:pt x="348" y="902"/>
                  </a:cubicBezTo>
                  <a:cubicBezTo>
                    <a:pt x="337" y="896"/>
                    <a:pt x="323" y="891"/>
                    <a:pt x="312" y="882"/>
                  </a:cubicBezTo>
                  <a:lnTo>
                    <a:pt x="388" y="729"/>
                  </a:lnTo>
                  <a:lnTo>
                    <a:pt x="388" y="729"/>
                  </a:lnTo>
                  <a:cubicBezTo>
                    <a:pt x="376" y="732"/>
                    <a:pt x="363" y="732"/>
                    <a:pt x="351" y="735"/>
                  </a:cubicBezTo>
                  <a:cubicBezTo>
                    <a:pt x="346" y="775"/>
                    <a:pt x="334" y="812"/>
                    <a:pt x="326" y="846"/>
                  </a:cubicBezTo>
                  <a:cubicBezTo>
                    <a:pt x="337" y="851"/>
                    <a:pt x="348" y="857"/>
                    <a:pt x="363" y="862"/>
                  </a:cubicBezTo>
                  <a:cubicBezTo>
                    <a:pt x="371" y="820"/>
                    <a:pt x="379" y="778"/>
                    <a:pt x="388" y="729"/>
                  </a:cubicBezTo>
                  <a:lnTo>
                    <a:pt x="12" y="729"/>
                  </a:lnTo>
                  <a:lnTo>
                    <a:pt x="12" y="729"/>
                  </a:lnTo>
                  <a:cubicBezTo>
                    <a:pt x="17" y="778"/>
                    <a:pt x="26" y="820"/>
                    <a:pt x="37" y="862"/>
                  </a:cubicBezTo>
                  <a:cubicBezTo>
                    <a:pt x="48" y="857"/>
                    <a:pt x="63" y="851"/>
                    <a:pt x="74" y="846"/>
                  </a:cubicBezTo>
                  <a:cubicBezTo>
                    <a:pt x="63" y="812"/>
                    <a:pt x="54" y="775"/>
                    <a:pt x="48" y="735"/>
                  </a:cubicBezTo>
                  <a:cubicBezTo>
                    <a:pt x="34" y="732"/>
                    <a:pt x="23" y="732"/>
                    <a:pt x="12" y="729"/>
                  </a:cubicBezTo>
                  <a:lnTo>
                    <a:pt x="396" y="625"/>
                  </a:lnTo>
                  <a:lnTo>
                    <a:pt x="396" y="625"/>
                  </a:lnTo>
                  <a:cubicBezTo>
                    <a:pt x="385" y="636"/>
                    <a:pt x="374" y="651"/>
                    <a:pt x="360" y="665"/>
                  </a:cubicBezTo>
                  <a:cubicBezTo>
                    <a:pt x="360" y="676"/>
                    <a:pt x="357" y="687"/>
                    <a:pt x="357" y="698"/>
                  </a:cubicBezTo>
                  <a:cubicBezTo>
                    <a:pt x="368" y="698"/>
                    <a:pt x="379" y="695"/>
                    <a:pt x="391" y="695"/>
                  </a:cubicBezTo>
                  <a:cubicBezTo>
                    <a:pt x="393" y="673"/>
                    <a:pt x="396" y="648"/>
                    <a:pt x="396" y="625"/>
                  </a:cubicBezTo>
                  <a:lnTo>
                    <a:pt x="3" y="625"/>
                  </a:lnTo>
                  <a:lnTo>
                    <a:pt x="3" y="625"/>
                  </a:lnTo>
                  <a:cubicBezTo>
                    <a:pt x="3" y="648"/>
                    <a:pt x="6" y="673"/>
                    <a:pt x="9" y="695"/>
                  </a:cubicBezTo>
                  <a:cubicBezTo>
                    <a:pt x="20" y="695"/>
                    <a:pt x="31" y="698"/>
                    <a:pt x="43" y="698"/>
                  </a:cubicBezTo>
                  <a:cubicBezTo>
                    <a:pt x="40" y="687"/>
                    <a:pt x="40" y="676"/>
                    <a:pt x="37" y="665"/>
                  </a:cubicBezTo>
                  <a:cubicBezTo>
                    <a:pt x="26" y="651"/>
                    <a:pt x="14" y="636"/>
                    <a:pt x="3" y="625"/>
                  </a:cubicBezTo>
                  <a:lnTo>
                    <a:pt x="365" y="475"/>
                  </a:lnTo>
                  <a:lnTo>
                    <a:pt x="365" y="475"/>
                  </a:lnTo>
                  <a:cubicBezTo>
                    <a:pt x="365" y="497"/>
                    <a:pt x="368" y="520"/>
                    <a:pt x="368" y="543"/>
                  </a:cubicBezTo>
                  <a:cubicBezTo>
                    <a:pt x="368" y="565"/>
                    <a:pt x="365" y="588"/>
                    <a:pt x="365" y="611"/>
                  </a:cubicBezTo>
                  <a:cubicBezTo>
                    <a:pt x="376" y="597"/>
                    <a:pt x="388" y="585"/>
                    <a:pt x="399" y="571"/>
                  </a:cubicBezTo>
                  <a:cubicBezTo>
                    <a:pt x="399" y="563"/>
                    <a:pt x="399" y="551"/>
                    <a:pt x="399" y="543"/>
                  </a:cubicBezTo>
                  <a:cubicBezTo>
                    <a:pt x="399" y="534"/>
                    <a:pt x="399" y="523"/>
                    <a:pt x="399" y="514"/>
                  </a:cubicBezTo>
                  <a:cubicBezTo>
                    <a:pt x="388" y="500"/>
                    <a:pt x="376" y="486"/>
                    <a:pt x="365" y="475"/>
                  </a:cubicBezTo>
                  <a:lnTo>
                    <a:pt x="34" y="475"/>
                  </a:lnTo>
                  <a:lnTo>
                    <a:pt x="34" y="475"/>
                  </a:lnTo>
                  <a:cubicBezTo>
                    <a:pt x="23" y="486"/>
                    <a:pt x="12" y="500"/>
                    <a:pt x="0" y="514"/>
                  </a:cubicBezTo>
                  <a:cubicBezTo>
                    <a:pt x="0" y="523"/>
                    <a:pt x="0" y="534"/>
                    <a:pt x="0" y="543"/>
                  </a:cubicBezTo>
                  <a:cubicBezTo>
                    <a:pt x="0" y="551"/>
                    <a:pt x="0" y="563"/>
                    <a:pt x="0" y="571"/>
                  </a:cubicBezTo>
                  <a:cubicBezTo>
                    <a:pt x="12" y="585"/>
                    <a:pt x="23" y="597"/>
                    <a:pt x="34" y="611"/>
                  </a:cubicBezTo>
                  <a:cubicBezTo>
                    <a:pt x="31" y="588"/>
                    <a:pt x="31" y="565"/>
                    <a:pt x="31" y="543"/>
                  </a:cubicBezTo>
                  <a:cubicBezTo>
                    <a:pt x="31" y="520"/>
                    <a:pt x="31" y="497"/>
                    <a:pt x="34" y="475"/>
                  </a:cubicBezTo>
                  <a:lnTo>
                    <a:pt x="357" y="385"/>
                  </a:lnTo>
                  <a:lnTo>
                    <a:pt x="357" y="385"/>
                  </a:lnTo>
                  <a:cubicBezTo>
                    <a:pt x="357" y="399"/>
                    <a:pt x="360" y="410"/>
                    <a:pt x="360" y="421"/>
                  </a:cubicBezTo>
                  <a:cubicBezTo>
                    <a:pt x="374" y="436"/>
                    <a:pt x="385" y="447"/>
                    <a:pt x="396" y="461"/>
                  </a:cubicBezTo>
                  <a:cubicBezTo>
                    <a:pt x="396" y="438"/>
                    <a:pt x="393" y="413"/>
                    <a:pt x="391" y="390"/>
                  </a:cubicBezTo>
                  <a:cubicBezTo>
                    <a:pt x="379" y="390"/>
                    <a:pt x="368" y="387"/>
                    <a:pt x="357" y="385"/>
                  </a:cubicBezTo>
                  <a:lnTo>
                    <a:pt x="43" y="385"/>
                  </a:lnTo>
                  <a:lnTo>
                    <a:pt x="43" y="385"/>
                  </a:lnTo>
                  <a:cubicBezTo>
                    <a:pt x="31" y="387"/>
                    <a:pt x="20" y="390"/>
                    <a:pt x="9" y="390"/>
                  </a:cubicBezTo>
                  <a:cubicBezTo>
                    <a:pt x="6" y="413"/>
                    <a:pt x="3" y="438"/>
                    <a:pt x="3" y="461"/>
                  </a:cubicBezTo>
                  <a:cubicBezTo>
                    <a:pt x="14" y="447"/>
                    <a:pt x="26" y="436"/>
                    <a:pt x="37" y="421"/>
                  </a:cubicBezTo>
                  <a:cubicBezTo>
                    <a:pt x="40" y="410"/>
                    <a:pt x="40" y="399"/>
                    <a:pt x="43" y="385"/>
                  </a:cubicBezTo>
                  <a:lnTo>
                    <a:pt x="363" y="223"/>
                  </a:lnTo>
                  <a:lnTo>
                    <a:pt x="363" y="223"/>
                  </a:lnTo>
                  <a:cubicBezTo>
                    <a:pt x="348" y="229"/>
                    <a:pt x="337" y="235"/>
                    <a:pt x="326" y="241"/>
                  </a:cubicBezTo>
                  <a:cubicBezTo>
                    <a:pt x="334" y="275"/>
                    <a:pt x="346" y="311"/>
                    <a:pt x="351" y="351"/>
                  </a:cubicBezTo>
                  <a:cubicBezTo>
                    <a:pt x="363" y="353"/>
                    <a:pt x="376" y="353"/>
                    <a:pt x="388" y="356"/>
                  </a:cubicBezTo>
                  <a:cubicBezTo>
                    <a:pt x="379" y="308"/>
                    <a:pt x="371" y="263"/>
                    <a:pt x="363" y="223"/>
                  </a:cubicBezTo>
                  <a:lnTo>
                    <a:pt x="37" y="223"/>
                  </a:lnTo>
                  <a:lnTo>
                    <a:pt x="37" y="223"/>
                  </a:lnTo>
                  <a:cubicBezTo>
                    <a:pt x="26" y="263"/>
                    <a:pt x="17" y="308"/>
                    <a:pt x="12" y="356"/>
                  </a:cubicBezTo>
                  <a:cubicBezTo>
                    <a:pt x="23" y="353"/>
                    <a:pt x="34" y="353"/>
                    <a:pt x="48" y="351"/>
                  </a:cubicBezTo>
                  <a:cubicBezTo>
                    <a:pt x="54" y="311"/>
                    <a:pt x="63" y="275"/>
                    <a:pt x="74" y="241"/>
                  </a:cubicBezTo>
                  <a:cubicBezTo>
                    <a:pt x="63" y="235"/>
                    <a:pt x="48" y="229"/>
                    <a:pt x="37" y="223"/>
                  </a:cubicBezTo>
                  <a:lnTo>
                    <a:pt x="198" y="0"/>
                  </a:lnTo>
                  <a:lnTo>
                    <a:pt x="198" y="0"/>
                  </a:lnTo>
                  <a:cubicBezTo>
                    <a:pt x="139" y="0"/>
                    <a:pt x="88" y="71"/>
                    <a:pt x="51" y="184"/>
                  </a:cubicBezTo>
                  <a:cubicBezTo>
                    <a:pt x="63" y="189"/>
                    <a:pt x="77" y="195"/>
                    <a:pt x="88" y="204"/>
                  </a:cubicBezTo>
                  <a:cubicBezTo>
                    <a:pt x="119" y="133"/>
                    <a:pt x="156" y="88"/>
                    <a:pt x="198" y="88"/>
                  </a:cubicBezTo>
                  <a:cubicBezTo>
                    <a:pt x="241" y="88"/>
                    <a:pt x="280" y="133"/>
                    <a:pt x="312" y="204"/>
                  </a:cubicBezTo>
                  <a:cubicBezTo>
                    <a:pt x="323" y="195"/>
                    <a:pt x="337" y="189"/>
                    <a:pt x="348" y="184"/>
                  </a:cubicBezTo>
                  <a:cubicBezTo>
                    <a:pt x="312" y="71"/>
                    <a:pt x="258" y="0"/>
                    <a:pt x="198"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9" name="Freeform 144"/>
            <p:cNvSpPr>
              <a:spLocks noChangeArrowheads="1"/>
            </p:cNvSpPr>
            <p:nvPr/>
          </p:nvSpPr>
          <p:spPr bwMode="auto">
            <a:xfrm>
              <a:off x="4971" y="1345"/>
              <a:ext cx="245" cy="90"/>
            </a:xfrm>
            <a:custGeom>
              <a:avLst/>
              <a:gdLst>
                <a:gd name="T0" fmla="*/ 611 w 1085"/>
                <a:gd name="T1" fmla="*/ 365 h 403"/>
                <a:gd name="T2" fmla="*/ 473 w 1085"/>
                <a:gd name="T3" fmla="*/ 365 h 403"/>
                <a:gd name="T4" fmla="*/ 540 w 1085"/>
                <a:gd name="T5" fmla="*/ 402 h 403"/>
                <a:gd name="T6" fmla="*/ 611 w 1085"/>
                <a:gd name="T7" fmla="*/ 365 h 403"/>
                <a:gd name="T8" fmla="*/ 241 w 1085"/>
                <a:gd name="T9" fmla="*/ 325 h 403"/>
                <a:gd name="T10" fmla="*/ 354 w 1085"/>
                <a:gd name="T11" fmla="*/ 387 h 403"/>
                <a:gd name="T12" fmla="*/ 458 w 1085"/>
                <a:gd name="T13" fmla="*/ 399 h 403"/>
                <a:gd name="T14" fmla="*/ 385 w 1085"/>
                <a:gd name="T15" fmla="*/ 356 h 403"/>
                <a:gd name="T16" fmla="*/ 241 w 1085"/>
                <a:gd name="T17" fmla="*/ 325 h 403"/>
                <a:gd name="T18" fmla="*/ 843 w 1085"/>
                <a:gd name="T19" fmla="*/ 325 h 403"/>
                <a:gd name="T20" fmla="*/ 699 w 1085"/>
                <a:gd name="T21" fmla="*/ 356 h 403"/>
                <a:gd name="T22" fmla="*/ 622 w 1085"/>
                <a:gd name="T23" fmla="*/ 399 h 403"/>
                <a:gd name="T24" fmla="*/ 730 w 1085"/>
                <a:gd name="T25" fmla="*/ 387 h 403"/>
                <a:gd name="T26" fmla="*/ 843 w 1085"/>
                <a:gd name="T27" fmla="*/ 325 h 403"/>
                <a:gd name="T28" fmla="*/ 902 w 1085"/>
                <a:gd name="T29" fmla="*/ 51 h 403"/>
                <a:gd name="T30" fmla="*/ 996 w 1085"/>
                <a:gd name="T31" fmla="*/ 201 h 403"/>
                <a:gd name="T32" fmla="*/ 902 w 1085"/>
                <a:gd name="T33" fmla="*/ 351 h 403"/>
                <a:gd name="T34" fmla="*/ 902 w 1085"/>
                <a:gd name="T35" fmla="*/ 51 h 403"/>
                <a:gd name="T36" fmla="*/ 181 w 1085"/>
                <a:gd name="T37" fmla="*/ 51 h 403"/>
                <a:gd name="T38" fmla="*/ 181 w 1085"/>
                <a:gd name="T39" fmla="*/ 351 h 403"/>
                <a:gd name="T40" fmla="*/ 88 w 1085"/>
                <a:gd name="T41" fmla="*/ 201 h 403"/>
                <a:gd name="T42" fmla="*/ 181 w 1085"/>
                <a:gd name="T43" fmla="*/ 51 h 403"/>
                <a:gd name="T44" fmla="*/ 622 w 1085"/>
                <a:gd name="T45" fmla="*/ 3 h 403"/>
                <a:gd name="T46" fmla="*/ 699 w 1085"/>
                <a:gd name="T47" fmla="*/ 43 h 403"/>
                <a:gd name="T48" fmla="*/ 843 w 1085"/>
                <a:gd name="T49" fmla="*/ 77 h 403"/>
                <a:gd name="T50" fmla="*/ 730 w 1085"/>
                <a:gd name="T51" fmla="*/ 14 h 403"/>
                <a:gd name="T52" fmla="*/ 622 w 1085"/>
                <a:gd name="T53" fmla="*/ 3 h 403"/>
                <a:gd name="T54" fmla="*/ 458 w 1085"/>
                <a:gd name="T55" fmla="*/ 3 h 403"/>
                <a:gd name="T56" fmla="*/ 354 w 1085"/>
                <a:gd name="T57" fmla="*/ 14 h 403"/>
                <a:gd name="T58" fmla="*/ 241 w 1085"/>
                <a:gd name="T59" fmla="*/ 77 h 403"/>
                <a:gd name="T60" fmla="*/ 385 w 1085"/>
                <a:gd name="T61" fmla="*/ 43 h 403"/>
                <a:gd name="T62" fmla="*/ 458 w 1085"/>
                <a:gd name="T63" fmla="*/ 3 h 403"/>
                <a:gd name="T64" fmla="*/ 540 w 1085"/>
                <a:gd name="T65" fmla="*/ 0 h 403"/>
                <a:gd name="T66" fmla="*/ 473 w 1085"/>
                <a:gd name="T67" fmla="*/ 34 h 403"/>
                <a:gd name="T68" fmla="*/ 611 w 1085"/>
                <a:gd name="T69" fmla="*/ 34 h 403"/>
                <a:gd name="T70" fmla="*/ 540 w 1085"/>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5" h="403">
                  <a:moveTo>
                    <a:pt x="611" y="365"/>
                  </a:moveTo>
                  <a:lnTo>
                    <a:pt x="611" y="365"/>
                  </a:lnTo>
                  <a:cubicBezTo>
                    <a:pt x="588" y="368"/>
                    <a:pt x="566" y="368"/>
                    <a:pt x="540" y="368"/>
                  </a:cubicBezTo>
                  <a:cubicBezTo>
                    <a:pt x="518" y="368"/>
                    <a:pt x="495" y="368"/>
                    <a:pt x="473" y="365"/>
                  </a:cubicBezTo>
                  <a:cubicBezTo>
                    <a:pt x="487" y="379"/>
                    <a:pt x="501" y="390"/>
                    <a:pt x="512" y="399"/>
                  </a:cubicBezTo>
                  <a:cubicBezTo>
                    <a:pt x="523" y="402"/>
                    <a:pt x="532" y="402"/>
                    <a:pt x="540" y="402"/>
                  </a:cubicBezTo>
                  <a:cubicBezTo>
                    <a:pt x="552" y="402"/>
                    <a:pt x="560" y="402"/>
                    <a:pt x="571" y="399"/>
                  </a:cubicBezTo>
                  <a:cubicBezTo>
                    <a:pt x="583" y="390"/>
                    <a:pt x="597" y="379"/>
                    <a:pt x="611" y="365"/>
                  </a:cubicBezTo>
                  <a:lnTo>
                    <a:pt x="241" y="325"/>
                  </a:lnTo>
                  <a:lnTo>
                    <a:pt x="241" y="325"/>
                  </a:lnTo>
                  <a:cubicBezTo>
                    <a:pt x="232" y="339"/>
                    <a:pt x="227" y="351"/>
                    <a:pt x="224" y="362"/>
                  </a:cubicBezTo>
                  <a:cubicBezTo>
                    <a:pt x="263" y="373"/>
                    <a:pt x="306" y="382"/>
                    <a:pt x="354" y="387"/>
                  </a:cubicBezTo>
                  <a:cubicBezTo>
                    <a:pt x="365" y="390"/>
                    <a:pt x="376" y="390"/>
                    <a:pt x="390" y="393"/>
                  </a:cubicBezTo>
                  <a:cubicBezTo>
                    <a:pt x="413" y="396"/>
                    <a:pt x="436" y="396"/>
                    <a:pt x="458" y="399"/>
                  </a:cubicBezTo>
                  <a:cubicBezTo>
                    <a:pt x="447" y="387"/>
                    <a:pt x="433" y="373"/>
                    <a:pt x="422" y="362"/>
                  </a:cubicBezTo>
                  <a:cubicBezTo>
                    <a:pt x="407" y="362"/>
                    <a:pt x="396" y="359"/>
                    <a:pt x="385" y="356"/>
                  </a:cubicBezTo>
                  <a:cubicBezTo>
                    <a:pt x="373" y="356"/>
                    <a:pt x="362" y="353"/>
                    <a:pt x="351" y="353"/>
                  </a:cubicBezTo>
                  <a:cubicBezTo>
                    <a:pt x="309" y="345"/>
                    <a:pt x="272" y="337"/>
                    <a:pt x="241" y="325"/>
                  </a:cubicBezTo>
                  <a:lnTo>
                    <a:pt x="843" y="325"/>
                  </a:lnTo>
                  <a:lnTo>
                    <a:pt x="843" y="325"/>
                  </a:lnTo>
                  <a:cubicBezTo>
                    <a:pt x="812" y="337"/>
                    <a:pt x="772" y="345"/>
                    <a:pt x="733" y="353"/>
                  </a:cubicBezTo>
                  <a:cubicBezTo>
                    <a:pt x="721" y="353"/>
                    <a:pt x="710" y="356"/>
                    <a:pt x="699" y="356"/>
                  </a:cubicBezTo>
                  <a:cubicBezTo>
                    <a:pt x="688" y="359"/>
                    <a:pt x="673" y="362"/>
                    <a:pt x="662" y="362"/>
                  </a:cubicBezTo>
                  <a:cubicBezTo>
                    <a:pt x="651" y="373"/>
                    <a:pt x="637" y="387"/>
                    <a:pt x="622" y="399"/>
                  </a:cubicBezTo>
                  <a:cubicBezTo>
                    <a:pt x="648" y="396"/>
                    <a:pt x="671" y="396"/>
                    <a:pt x="693" y="393"/>
                  </a:cubicBezTo>
                  <a:cubicBezTo>
                    <a:pt x="705" y="390"/>
                    <a:pt x="718" y="390"/>
                    <a:pt x="730" y="387"/>
                  </a:cubicBezTo>
                  <a:cubicBezTo>
                    <a:pt x="775" y="382"/>
                    <a:pt x="820" y="373"/>
                    <a:pt x="860" y="362"/>
                  </a:cubicBezTo>
                  <a:cubicBezTo>
                    <a:pt x="854" y="351"/>
                    <a:pt x="849" y="339"/>
                    <a:pt x="843" y="325"/>
                  </a:cubicBezTo>
                  <a:lnTo>
                    <a:pt x="902" y="51"/>
                  </a:lnTo>
                  <a:lnTo>
                    <a:pt x="902" y="51"/>
                  </a:lnTo>
                  <a:cubicBezTo>
                    <a:pt x="897" y="65"/>
                    <a:pt x="888" y="77"/>
                    <a:pt x="880" y="91"/>
                  </a:cubicBezTo>
                  <a:cubicBezTo>
                    <a:pt x="953" y="119"/>
                    <a:pt x="996" y="158"/>
                    <a:pt x="996" y="201"/>
                  </a:cubicBezTo>
                  <a:cubicBezTo>
                    <a:pt x="996" y="243"/>
                    <a:pt x="953" y="283"/>
                    <a:pt x="880" y="311"/>
                  </a:cubicBezTo>
                  <a:cubicBezTo>
                    <a:pt x="888" y="325"/>
                    <a:pt x="897" y="337"/>
                    <a:pt x="902" y="351"/>
                  </a:cubicBezTo>
                  <a:cubicBezTo>
                    <a:pt x="1013" y="314"/>
                    <a:pt x="1084" y="260"/>
                    <a:pt x="1084" y="201"/>
                  </a:cubicBezTo>
                  <a:cubicBezTo>
                    <a:pt x="1084" y="142"/>
                    <a:pt x="1013" y="88"/>
                    <a:pt x="902" y="51"/>
                  </a:cubicBezTo>
                  <a:lnTo>
                    <a:pt x="181" y="51"/>
                  </a:lnTo>
                  <a:lnTo>
                    <a:pt x="181" y="51"/>
                  </a:lnTo>
                  <a:cubicBezTo>
                    <a:pt x="71" y="88"/>
                    <a:pt x="0" y="142"/>
                    <a:pt x="0" y="201"/>
                  </a:cubicBezTo>
                  <a:cubicBezTo>
                    <a:pt x="0" y="260"/>
                    <a:pt x="71" y="314"/>
                    <a:pt x="181" y="351"/>
                  </a:cubicBezTo>
                  <a:cubicBezTo>
                    <a:pt x="187" y="337"/>
                    <a:pt x="195" y="325"/>
                    <a:pt x="201" y="311"/>
                  </a:cubicBezTo>
                  <a:cubicBezTo>
                    <a:pt x="130" y="283"/>
                    <a:pt x="88" y="243"/>
                    <a:pt x="88" y="201"/>
                  </a:cubicBezTo>
                  <a:cubicBezTo>
                    <a:pt x="88" y="158"/>
                    <a:pt x="130" y="119"/>
                    <a:pt x="201" y="91"/>
                  </a:cubicBezTo>
                  <a:cubicBezTo>
                    <a:pt x="195" y="77"/>
                    <a:pt x="187" y="65"/>
                    <a:pt x="181" y="51"/>
                  </a:cubicBezTo>
                  <a:lnTo>
                    <a:pt x="622" y="3"/>
                  </a:lnTo>
                  <a:lnTo>
                    <a:pt x="622" y="3"/>
                  </a:lnTo>
                  <a:cubicBezTo>
                    <a:pt x="637" y="14"/>
                    <a:pt x="651" y="28"/>
                    <a:pt x="662" y="40"/>
                  </a:cubicBezTo>
                  <a:cubicBezTo>
                    <a:pt x="673" y="40"/>
                    <a:pt x="688" y="43"/>
                    <a:pt x="699" y="43"/>
                  </a:cubicBezTo>
                  <a:cubicBezTo>
                    <a:pt x="710" y="45"/>
                    <a:pt x="721" y="48"/>
                    <a:pt x="733" y="48"/>
                  </a:cubicBezTo>
                  <a:cubicBezTo>
                    <a:pt x="772" y="57"/>
                    <a:pt x="812" y="65"/>
                    <a:pt x="843" y="77"/>
                  </a:cubicBezTo>
                  <a:cubicBezTo>
                    <a:pt x="849" y="62"/>
                    <a:pt x="854" y="51"/>
                    <a:pt x="860" y="40"/>
                  </a:cubicBezTo>
                  <a:cubicBezTo>
                    <a:pt x="820" y="28"/>
                    <a:pt x="775" y="20"/>
                    <a:pt x="730" y="14"/>
                  </a:cubicBezTo>
                  <a:cubicBezTo>
                    <a:pt x="718" y="11"/>
                    <a:pt x="705" y="11"/>
                    <a:pt x="693" y="9"/>
                  </a:cubicBezTo>
                  <a:cubicBezTo>
                    <a:pt x="671" y="6"/>
                    <a:pt x="648" y="6"/>
                    <a:pt x="622" y="3"/>
                  </a:cubicBezTo>
                  <a:lnTo>
                    <a:pt x="458" y="3"/>
                  </a:lnTo>
                  <a:lnTo>
                    <a:pt x="458" y="3"/>
                  </a:lnTo>
                  <a:cubicBezTo>
                    <a:pt x="436" y="6"/>
                    <a:pt x="413" y="6"/>
                    <a:pt x="390" y="9"/>
                  </a:cubicBezTo>
                  <a:cubicBezTo>
                    <a:pt x="376" y="11"/>
                    <a:pt x="365" y="11"/>
                    <a:pt x="354" y="14"/>
                  </a:cubicBezTo>
                  <a:cubicBezTo>
                    <a:pt x="306" y="20"/>
                    <a:pt x="263" y="28"/>
                    <a:pt x="224" y="40"/>
                  </a:cubicBezTo>
                  <a:cubicBezTo>
                    <a:pt x="227" y="51"/>
                    <a:pt x="232" y="62"/>
                    <a:pt x="241" y="77"/>
                  </a:cubicBezTo>
                  <a:cubicBezTo>
                    <a:pt x="272" y="65"/>
                    <a:pt x="309" y="57"/>
                    <a:pt x="351" y="48"/>
                  </a:cubicBezTo>
                  <a:cubicBezTo>
                    <a:pt x="362" y="48"/>
                    <a:pt x="373" y="45"/>
                    <a:pt x="385" y="43"/>
                  </a:cubicBezTo>
                  <a:cubicBezTo>
                    <a:pt x="396" y="43"/>
                    <a:pt x="407" y="40"/>
                    <a:pt x="422" y="40"/>
                  </a:cubicBezTo>
                  <a:cubicBezTo>
                    <a:pt x="433" y="28"/>
                    <a:pt x="447" y="14"/>
                    <a:pt x="458" y="3"/>
                  </a:cubicBezTo>
                  <a:lnTo>
                    <a:pt x="540" y="0"/>
                  </a:lnTo>
                  <a:lnTo>
                    <a:pt x="540" y="0"/>
                  </a:lnTo>
                  <a:cubicBezTo>
                    <a:pt x="532" y="0"/>
                    <a:pt x="523" y="0"/>
                    <a:pt x="512" y="0"/>
                  </a:cubicBezTo>
                  <a:cubicBezTo>
                    <a:pt x="501" y="11"/>
                    <a:pt x="487" y="23"/>
                    <a:pt x="473" y="34"/>
                  </a:cubicBezTo>
                  <a:cubicBezTo>
                    <a:pt x="495" y="34"/>
                    <a:pt x="518" y="34"/>
                    <a:pt x="540" y="34"/>
                  </a:cubicBezTo>
                  <a:cubicBezTo>
                    <a:pt x="566" y="34"/>
                    <a:pt x="588" y="34"/>
                    <a:pt x="611" y="34"/>
                  </a:cubicBezTo>
                  <a:cubicBezTo>
                    <a:pt x="597" y="23"/>
                    <a:pt x="583" y="11"/>
                    <a:pt x="571" y="0"/>
                  </a:cubicBezTo>
                  <a:cubicBezTo>
                    <a:pt x="560" y="0"/>
                    <a:pt x="552" y="0"/>
                    <a:pt x="540"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0" name="Freeform 145"/>
            <p:cNvSpPr>
              <a:spLocks noChangeArrowheads="1"/>
            </p:cNvSpPr>
            <p:nvPr/>
          </p:nvSpPr>
          <p:spPr bwMode="auto">
            <a:xfrm>
              <a:off x="4997" y="1298"/>
              <a:ext cx="192" cy="184"/>
            </a:xfrm>
            <a:custGeom>
              <a:avLst/>
              <a:gdLst>
                <a:gd name="T0" fmla="*/ 162 w 852"/>
                <a:gd name="T1" fmla="*/ 410 h 818"/>
                <a:gd name="T2" fmla="*/ 65 w 852"/>
                <a:gd name="T3" fmla="*/ 560 h 818"/>
                <a:gd name="T4" fmla="*/ 113 w 852"/>
                <a:gd name="T5" fmla="*/ 817 h 818"/>
                <a:gd name="T6" fmla="*/ 314 w 852"/>
                <a:gd name="T7" fmla="*/ 749 h 818"/>
                <a:gd name="T8" fmla="*/ 396 w 852"/>
                <a:gd name="T9" fmla="*/ 653 h 818"/>
                <a:gd name="T10" fmla="*/ 263 w 852"/>
                <a:gd name="T11" fmla="*/ 729 h 818"/>
                <a:gd name="T12" fmla="*/ 105 w 852"/>
                <a:gd name="T13" fmla="*/ 729 h 818"/>
                <a:gd name="T14" fmla="*/ 125 w 852"/>
                <a:gd name="T15" fmla="*/ 534 h 818"/>
                <a:gd name="T16" fmla="*/ 162 w 852"/>
                <a:gd name="T17" fmla="*/ 410 h 818"/>
                <a:gd name="T18" fmla="*/ 648 w 852"/>
                <a:gd name="T19" fmla="*/ 410 h 818"/>
                <a:gd name="T20" fmla="*/ 591 w 852"/>
                <a:gd name="T21" fmla="*/ 478 h 818"/>
                <a:gd name="T22" fmla="*/ 495 w 852"/>
                <a:gd name="T23" fmla="*/ 574 h 818"/>
                <a:gd name="T24" fmla="*/ 424 w 852"/>
                <a:gd name="T25" fmla="*/ 630 h 818"/>
                <a:gd name="T26" fmla="*/ 506 w 852"/>
                <a:gd name="T27" fmla="*/ 608 h 818"/>
                <a:gd name="T28" fmla="*/ 566 w 852"/>
                <a:gd name="T29" fmla="*/ 551 h 818"/>
                <a:gd name="T30" fmla="*/ 622 w 852"/>
                <a:gd name="T31" fmla="*/ 492 h 818"/>
                <a:gd name="T32" fmla="*/ 648 w 852"/>
                <a:gd name="T33" fmla="*/ 410 h 818"/>
                <a:gd name="T34" fmla="*/ 396 w 852"/>
                <a:gd name="T35" fmla="*/ 167 h 818"/>
                <a:gd name="T36" fmla="*/ 306 w 852"/>
                <a:gd name="T37" fmla="*/ 249 h 818"/>
                <a:gd name="T38" fmla="*/ 263 w 852"/>
                <a:gd name="T39" fmla="*/ 288 h 818"/>
                <a:gd name="T40" fmla="*/ 184 w 852"/>
                <a:gd name="T41" fmla="*/ 381 h 818"/>
                <a:gd name="T42" fmla="*/ 226 w 852"/>
                <a:gd name="T43" fmla="*/ 381 h 818"/>
                <a:gd name="T44" fmla="*/ 308 w 852"/>
                <a:gd name="T45" fmla="*/ 291 h 818"/>
                <a:gd name="T46" fmla="*/ 396 w 852"/>
                <a:gd name="T47" fmla="*/ 209 h 818"/>
                <a:gd name="T48" fmla="*/ 396 w 852"/>
                <a:gd name="T49" fmla="*/ 167 h 818"/>
                <a:gd name="T50" fmla="*/ 736 w 852"/>
                <a:gd name="T51" fmla="*/ 0 h 818"/>
                <a:gd name="T52" fmla="*/ 538 w 852"/>
                <a:gd name="T53" fmla="*/ 71 h 818"/>
                <a:gd name="T54" fmla="*/ 453 w 852"/>
                <a:gd name="T55" fmla="*/ 167 h 818"/>
                <a:gd name="T56" fmla="*/ 589 w 852"/>
                <a:gd name="T57" fmla="*/ 90 h 818"/>
                <a:gd name="T58" fmla="*/ 747 w 852"/>
                <a:gd name="T59" fmla="*/ 88 h 818"/>
                <a:gd name="T60" fmla="*/ 727 w 852"/>
                <a:gd name="T61" fmla="*/ 286 h 818"/>
                <a:gd name="T62" fmla="*/ 690 w 852"/>
                <a:gd name="T63" fmla="*/ 410 h 818"/>
                <a:gd name="T64" fmla="*/ 786 w 852"/>
                <a:gd name="T65" fmla="*/ 260 h 818"/>
                <a:gd name="T66" fmla="*/ 736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0" y="447"/>
                    <a:pt x="108" y="486"/>
                    <a:pt x="85" y="520"/>
                  </a:cubicBezTo>
                  <a:cubicBezTo>
                    <a:pt x="79" y="534"/>
                    <a:pt x="71" y="546"/>
                    <a:pt x="65" y="560"/>
                  </a:cubicBezTo>
                  <a:cubicBezTo>
                    <a:pt x="12" y="664"/>
                    <a:pt x="0" y="752"/>
                    <a:pt x="43" y="794"/>
                  </a:cubicBezTo>
                  <a:cubicBezTo>
                    <a:pt x="59" y="811"/>
                    <a:pt x="85" y="817"/>
                    <a:pt x="113" y="817"/>
                  </a:cubicBezTo>
                  <a:cubicBezTo>
                    <a:pt x="159" y="817"/>
                    <a:pt x="215" y="800"/>
                    <a:pt x="277" y="769"/>
                  </a:cubicBezTo>
                  <a:cubicBezTo>
                    <a:pt x="289" y="763"/>
                    <a:pt x="303" y="758"/>
                    <a:pt x="314" y="749"/>
                  </a:cubicBezTo>
                  <a:cubicBezTo>
                    <a:pt x="351" y="729"/>
                    <a:pt x="388" y="704"/>
                    <a:pt x="424" y="676"/>
                  </a:cubicBezTo>
                  <a:cubicBezTo>
                    <a:pt x="416" y="667"/>
                    <a:pt x="407" y="662"/>
                    <a:pt x="396" y="653"/>
                  </a:cubicBezTo>
                  <a:cubicBezTo>
                    <a:pt x="365" y="676"/>
                    <a:pt x="331" y="696"/>
                    <a:pt x="300" y="713"/>
                  </a:cubicBezTo>
                  <a:cubicBezTo>
                    <a:pt x="289" y="718"/>
                    <a:pt x="274" y="724"/>
                    <a:pt x="263" y="729"/>
                  </a:cubicBezTo>
                  <a:cubicBezTo>
                    <a:pt x="226" y="743"/>
                    <a:pt x="193" y="752"/>
                    <a:pt x="164" y="752"/>
                  </a:cubicBezTo>
                  <a:cubicBezTo>
                    <a:pt x="139" y="752"/>
                    <a:pt x="119" y="746"/>
                    <a:pt x="105" y="729"/>
                  </a:cubicBezTo>
                  <a:cubicBezTo>
                    <a:pt x="74" y="701"/>
                    <a:pt x="77" y="642"/>
                    <a:pt x="108" y="571"/>
                  </a:cubicBezTo>
                  <a:cubicBezTo>
                    <a:pt x="111" y="560"/>
                    <a:pt x="116" y="548"/>
                    <a:pt x="125" y="534"/>
                  </a:cubicBezTo>
                  <a:cubicBezTo>
                    <a:pt x="139" y="503"/>
                    <a:pt x="159" y="472"/>
                    <a:pt x="184" y="438"/>
                  </a:cubicBezTo>
                  <a:cubicBezTo>
                    <a:pt x="176" y="430"/>
                    <a:pt x="167" y="418"/>
                    <a:pt x="162" y="410"/>
                  </a:cubicBezTo>
                  <a:lnTo>
                    <a:pt x="648" y="410"/>
                  </a:lnTo>
                  <a:lnTo>
                    <a:pt x="648" y="410"/>
                  </a:lnTo>
                  <a:cubicBezTo>
                    <a:pt x="639" y="418"/>
                    <a:pt x="634" y="430"/>
                    <a:pt x="625" y="438"/>
                  </a:cubicBezTo>
                  <a:cubicBezTo>
                    <a:pt x="614" y="452"/>
                    <a:pt x="602" y="464"/>
                    <a:pt x="591" y="478"/>
                  </a:cubicBezTo>
                  <a:cubicBezTo>
                    <a:pt x="577" y="495"/>
                    <a:pt x="560" y="512"/>
                    <a:pt x="543" y="529"/>
                  </a:cubicBezTo>
                  <a:cubicBezTo>
                    <a:pt x="526" y="546"/>
                    <a:pt x="512" y="560"/>
                    <a:pt x="495" y="574"/>
                  </a:cubicBezTo>
                  <a:cubicBezTo>
                    <a:pt x="481" y="588"/>
                    <a:pt x="467" y="599"/>
                    <a:pt x="455" y="608"/>
                  </a:cubicBezTo>
                  <a:cubicBezTo>
                    <a:pt x="444" y="616"/>
                    <a:pt x="436" y="625"/>
                    <a:pt x="424" y="630"/>
                  </a:cubicBezTo>
                  <a:cubicBezTo>
                    <a:pt x="436" y="639"/>
                    <a:pt x="444" y="645"/>
                    <a:pt x="453" y="653"/>
                  </a:cubicBezTo>
                  <a:cubicBezTo>
                    <a:pt x="472" y="639"/>
                    <a:pt x="489" y="622"/>
                    <a:pt x="506" y="608"/>
                  </a:cubicBezTo>
                  <a:cubicBezTo>
                    <a:pt x="521" y="596"/>
                    <a:pt x="535" y="582"/>
                    <a:pt x="546" y="571"/>
                  </a:cubicBezTo>
                  <a:cubicBezTo>
                    <a:pt x="555" y="565"/>
                    <a:pt x="560" y="557"/>
                    <a:pt x="566" y="551"/>
                  </a:cubicBezTo>
                  <a:cubicBezTo>
                    <a:pt x="574" y="543"/>
                    <a:pt x="580" y="537"/>
                    <a:pt x="586" y="532"/>
                  </a:cubicBezTo>
                  <a:cubicBezTo>
                    <a:pt x="600" y="518"/>
                    <a:pt x="611" y="503"/>
                    <a:pt x="622" y="492"/>
                  </a:cubicBezTo>
                  <a:cubicBezTo>
                    <a:pt x="639" y="475"/>
                    <a:pt x="653" y="455"/>
                    <a:pt x="668" y="438"/>
                  </a:cubicBezTo>
                  <a:cubicBezTo>
                    <a:pt x="662" y="430"/>
                    <a:pt x="653" y="418"/>
                    <a:pt x="648" y="410"/>
                  </a:cubicBezTo>
                  <a:lnTo>
                    <a:pt x="396" y="167"/>
                  </a:lnTo>
                  <a:lnTo>
                    <a:pt x="396" y="167"/>
                  </a:lnTo>
                  <a:cubicBezTo>
                    <a:pt x="379" y="181"/>
                    <a:pt x="362" y="195"/>
                    <a:pt x="342" y="212"/>
                  </a:cubicBezTo>
                  <a:cubicBezTo>
                    <a:pt x="331" y="223"/>
                    <a:pt x="317" y="237"/>
                    <a:pt x="306" y="249"/>
                  </a:cubicBezTo>
                  <a:cubicBezTo>
                    <a:pt x="297" y="254"/>
                    <a:pt x="291" y="263"/>
                    <a:pt x="283" y="269"/>
                  </a:cubicBezTo>
                  <a:cubicBezTo>
                    <a:pt x="277" y="274"/>
                    <a:pt x="272" y="283"/>
                    <a:pt x="263" y="288"/>
                  </a:cubicBezTo>
                  <a:cubicBezTo>
                    <a:pt x="252" y="303"/>
                    <a:pt x="240" y="314"/>
                    <a:pt x="229" y="328"/>
                  </a:cubicBezTo>
                  <a:cubicBezTo>
                    <a:pt x="212" y="345"/>
                    <a:pt x="198" y="364"/>
                    <a:pt x="184" y="381"/>
                  </a:cubicBezTo>
                  <a:cubicBezTo>
                    <a:pt x="190" y="390"/>
                    <a:pt x="196" y="401"/>
                    <a:pt x="204" y="410"/>
                  </a:cubicBezTo>
                  <a:cubicBezTo>
                    <a:pt x="210" y="401"/>
                    <a:pt x="218" y="390"/>
                    <a:pt x="226" y="381"/>
                  </a:cubicBezTo>
                  <a:cubicBezTo>
                    <a:pt x="238" y="367"/>
                    <a:pt x="249" y="353"/>
                    <a:pt x="260" y="342"/>
                  </a:cubicBezTo>
                  <a:cubicBezTo>
                    <a:pt x="274" y="325"/>
                    <a:pt x="291" y="308"/>
                    <a:pt x="308" y="291"/>
                  </a:cubicBezTo>
                  <a:cubicBezTo>
                    <a:pt x="323" y="274"/>
                    <a:pt x="340" y="260"/>
                    <a:pt x="357" y="243"/>
                  </a:cubicBezTo>
                  <a:cubicBezTo>
                    <a:pt x="371" y="232"/>
                    <a:pt x="385" y="220"/>
                    <a:pt x="396" y="209"/>
                  </a:cubicBezTo>
                  <a:cubicBezTo>
                    <a:pt x="407" y="203"/>
                    <a:pt x="416" y="195"/>
                    <a:pt x="424" y="186"/>
                  </a:cubicBezTo>
                  <a:cubicBezTo>
                    <a:pt x="416" y="181"/>
                    <a:pt x="407" y="172"/>
                    <a:pt x="396" y="167"/>
                  </a:cubicBezTo>
                  <a:lnTo>
                    <a:pt x="736" y="0"/>
                  </a:lnTo>
                  <a:lnTo>
                    <a:pt x="736" y="0"/>
                  </a:lnTo>
                  <a:cubicBezTo>
                    <a:pt x="693" y="0"/>
                    <a:pt x="636" y="17"/>
                    <a:pt x="574" y="51"/>
                  </a:cubicBezTo>
                  <a:cubicBezTo>
                    <a:pt x="563" y="56"/>
                    <a:pt x="549" y="62"/>
                    <a:pt x="538" y="71"/>
                  </a:cubicBezTo>
                  <a:cubicBezTo>
                    <a:pt x="501" y="90"/>
                    <a:pt x="464" y="116"/>
                    <a:pt x="424" y="144"/>
                  </a:cubicBezTo>
                  <a:cubicBezTo>
                    <a:pt x="436" y="153"/>
                    <a:pt x="444" y="158"/>
                    <a:pt x="453" y="167"/>
                  </a:cubicBezTo>
                  <a:cubicBezTo>
                    <a:pt x="487" y="144"/>
                    <a:pt x="521" y="124"/>
                    <a:pt x="552" y="108"/>
                  </a:cubicBezTo>
                  <a:cubicBezTo>
                    <a:pt x="563" y="102"/>
                    <a:pt x="574" y="96"/>
                    <a:pt x="589" y="90"/>
                  </a:cubicBezTo>
                  <a:cubicBezTo>
                    <a:pt x="625" y="76"/>
                    <a:pt x="659" y="68"/>
                    <a:pt x="685" y="68"/>
                  </a:cubicBezTo>
                  <a:cubicBezTo>
                    <a:pt x="713" y="68"/>
                    <a:pt x="733" y="74"/>
                    <a:pt x="747" y="88"/>
                  </a:cubicBezTo>
                  <a:cubicBezTo>
                    <a:pt x="778" y="119"/>
                    <a:pt x="772" y="178"/>
                    <a:pt x="744" y="249"/>
                  </a:cubicBezTo>
                  <a:cubicBezTo>
                    <a:pt x="738" y="260"/>
                    <a:pt x="733" y="271"/>
                    <a:pt x="727" y="286"/>
                  </a:cubicBezTo>
                  <a:cubicBezTo>
                    <a:pt x="713" y="317"/>
                    <a:pt x="693" y="348"/>
                    <a:pt x="668" y="381"/>
                  </a:cubicBezTo>
                  <a:cubicBezTo>
                    <a:pt x="676" y="390"/>
                    <a:pt x="685" y="401"/>
                    <a:pt x="690" y="410"/>
                  </a:cubicBezTo>
                  <a:cubicBezTo>
                    <a:pt x="718" y="373"/>
                    <a:pt x="744" y="334"/>
                    <a:pt x="764" y="300"/>
                  </a:cubicBezTo>
                  <a:cubicBezTo>
                    <a:pt x="772" y="286"/>
                    <a:pt x="781" y="274"/>
                    <a:pt x="786" y="260"/>
                  </a:cubicBezTo>
                  <a:cubicBezTo>
                    <a:pt x="840" y="155"/>
                    <a:pt x="851" y="68"/>
                    <a:pt x="809" y="25"/>
                  </a:cubicBezTo>
                  <a:cubicBezTo>
                    <a:pt x="792" y="8"/>
                    <a:pt x="767" y="0"/>
                    <a:pt x="736"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1" name="Freeform 146"/>
            <p:cNvSpPr>
              <a:spLocks noChangeArrowheads="1"/>
            </p:cNvSpPr>
            <p:nvPr/>
          </p:nvSpPr>
          <p:spPr bwMode="auto">
            <a:xfrm>
              <a:off x="4997" y="1298"/>
              <a:ext cx="192" cy="184"/>
            </a:xfrm>
            <a:custGeom>
              <a:avLst/>
              <a:gdLst>
                <a:gd name="T0" fmla="*/ 108 w 852"/>
                <a:gd name="T1" fmla="*/ 249 h 818"/>
                <a:gd name="T2" fmla="*/ 164 w 852"/>
                <a:gd name="T3" fmla="*/ 68 h 818"/>
                <a:gd name="T4" fmla="*/ 300 w 852"/>
                <a:gd name="T5" fmla="*/ 108 h 818"/>
                <a:gd name="T6" fmla="*/ 424 w 852"/>
                <a:gd name="T7" fmla="*/ 186 h 818"/>
                <a:gd name="T8" fmla="*/ 495 w 852"/>
                <a:gd name="T9" fmla="*/ 243 h 818"/>
                <a:gd name="T10" fmla="*/ 591 w 852"/>
                <a:gd name="T11" fmla="*/ 342 h 818"/>
                <a:gd name="T12" fmla="*/ 648 w 852"/>
                <a:gd name="T13" fmla="*/ 410 h 818"/>
                <a:gd name="T14" fmla="*/ 727 w 852"/>
                <a:gd name="T15" fmla="*/ 534 h 818"/>
                <a:gd name="T16" fmla="*/ 747 w 852"/>
                <a:gd name="T17" fmla="*/ 729 h 818"/>
                <a:gd name="T18" fmla="*/ 589 w 852"/>
                <a:gd name="T19" fmla="*/ 729 h 818"/>
                <a:gd name="T20" fmla="*/ 453 w 852"/>
                <a:gd name="T21" fmla="*/ 653 h 818"/>
                <a:gd name="T22" fmla="*/ 396 w 852"/>
                <a:gd name="T23" fmla="*/ 608 h 818"/>
                <a:gd name="T24" fmla="*/ 308 w 852"/>
                <a:gd name="T25" fmla="*/ 529 h 818"/>
                <a:gd name="T26" fmla="*/ 226 w 852"/>
                <a:gd name="T27" fmla="*/ 438 h 818"/>
                <a:gd name="T28" fmla="*/ 184 w 852"/>
                <a:gd name="T29" fmla="*/ 381 h 818"/>
                <a:gd name="T30" fmla="*/ 108 w 852"/>
                <a:gd name="T31" fmla="*/ 249 h 818"/>
                <a:gd name="T32" fmla="*/ 113 w 852"/>
                <a:gd name="T33" fmla="*/ 0 h 818"/>
                <a:gd name="T34" fmla="*/ 65 w 852"/>
                <a:gd name="T35" fmla="*/ 260 h 818"/>
                <a:gd name="T36" fmla="*/ 162 w 852"/>
                <a:gd name="T37" fmla="*/ 410 h 818"/>
                <a:gd name="T38" fmla="*/ 229 w 852"/>
                <a:gd name="T39" fmla="*/ 492 h 818"/>
                <a:gd name="T40" fmla="*/ 283 w 852"/>
                <a:gd name="T41" fmla="*/ 551 h 818"/>
                <a:gd name="T42" fmla="*/ 342 w 852"/>
                <a:gd name="T43" fmla="*/ 608 h 818"/>
                <a:gd name="T44" fmla="*/ 424 w 852"/>
                <a:gd name="T45" fmla="*/ 676 h 818"/>
                <a:gd name="T46" fmla="*/ 574 w 852"/>
                <a:gd name="T47" fmla="*/ 769 h 818"/>
                <a:gd name="T48" fmla="*/ 809 w 852"/>
                <a:gd name="T49" fmla="*/ 794 h 818"/>
                <a:gd name="T50" fmla="*/ 764 w 852"/>
                <a:gd name="T51" fmla="*/ 520 h 818"/>
                <a:gd name="T52" fmla="*/ 668 w 852"/>
                <a:gd name="T53" fmla="*/ 381 h 818"/>
                <a:gd name="T54" fmla="*/ 586 w 852"/>
                <a:gd name="T55" fmla="*/ 288 h 818"/>
                <a:gd name="T56" fmla="*/ 546 w 852"/>
                <a:gd name="T57" fmla="*/ 249 h 818"/>
                <a:gd name="T58" fmla="*/ 453 w 852"/>
                <a:gd name="T59" fmla="*/ 167 h 818"/>
                <a:gd name="T60" fmla="*/ 314 w 852"/>
                <a:gd name="T61" fmla="*/ 71 h 818"/>
                <a:gd name="T62" fmla="*/ 113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9"/>
                  </a:moveTo>
                  <a:lnTo>
                    <a:pt x="108" y="249"/>
                  </a:lnTo>
                  <a:cubicBezTo>
                    <a:pt x="77" y="178"/>
                    <a:pt x="74" y="119"/>
                    <a:pt x="105" y="88"/>
                  </a:cubicBezTo>
                  <a:cubicBezTo>
                    <a:pt x="119" y="74"/>
                    <a:pt x="139" y="68"/>
                    <a:pt x="164" y="68"/>
                  </a:cubicBezTo>
                  <a:cubicBezTo>
                    <a:pt x="193" y="68"/>
                    <a:pt x="226" y="76"/>
                    <a:pt x="263" y="90"/>
                  </a:cubicBezTo>
                  <a:cubicBezTo>
                    <a:pt x="274" y="96"/>
                    <a:pt x="289" y="102"/>
                    <a:pt x="300" y="108"/>
                  </a:cubicBezTo>
                  <a:cubicBezTo>
                    <a:pt x="331" y="124"/>
                    <a:pt x="365" y="144"/>
                    <a:pt x="396" y="167"/>
                  </a:cubicBezTo>
                  <a:cubicBezTo>
                    <a:pt x="407" y="172"/>
                    <a:pt x="416" y="181"/>
                    <a:pt x="424" y="186"/>
                  </a:cubicBezTo>
                  <a:cubicBezTo>
                    <a:pt x="436" y="195"/>
                    <a:pt x="444" y="203"/>
                    <a:pt x="455" y="209"/>
                  </a:cubicBezTo>
                  <a:cubicBezTo>
                    <a:pt x="467" y="220"/>
                    <a:pt x="481" y="232"/>
                    <a:pt x="495" y="243"/>
                  </a:cubicBezTo>
                  <a:cubicBezTo>
                    <a:pt x="512" y="260"/>
                    <a:pt x="526" y="274"/>
                    <a:pt x="543" y="291"/>
                  </a:cubicBezTo>
                  <a:cubicBezTo>
                    <a:pt x="560" y="308"/>
                    <a:pt x="577" y="325"/>
                    <a:pt x="591" y="342"/>
                  </a:cubicBezTo>
                  <a:cubicBezTo>
                    <a:pt x="602" y="353"/>
                    <a:pt x="614" y="367"/>
                    <a:pt x="625" y="381"/>
                  </a:cubicBezTo>
                  <a:cubicBezTo>
                    <a:pt x="634" y="390"/>
                    <a:pt x="639" y="401"/>
                    <a:pt x="648" y="410"/>
                  </a:cubicBezTo>
                  <a:cubicBezTo>
                    <a:pt x="653" y="418"/>
                    <a:pt x="662" y="430"/>
                    <a:pt x="668" y="438"/>
                  </a:cubicBezTo>
                  <a:cubicBezTo>
                    <a:pt x="693" y="472"/>
                    <a:pt x="713" y="503"/>
                    <a:pt x="727" y="534"/>
                  </a:cubicBezTo>
                  <a:cubicBezTo>
                    <a:pt x="733" y="548"/>
                    <a:pt x="738" y="560"/>
                    <a:pt x="744" y="571"/>
                  </a:cubicBezTo>
                  <a:cubicBezTo>
                    <a:pt x="772" y="642"/>
                    <a:pt x="778" y="701"/>
                    <a:pt x="747" y="729"/>
                  </a:cubicBezTo>
                  <a:cubicBezTo>
                    <a:pt x="733" y="746"/>
                    <a:pt x="713" y="752"/>
                    <a:pt x="685" y="752"/>
                  </a:cubicBezTo>
                  <a:cubicBezTo>
                    <a:pt x="659" y="752"/>
                    <a:pt x="625" y="743"/>
                    <a:pt x="589" y="729"/>
                  </a:cubicBezTo>
                  <a:cubicBezTo>
                    <a:pt x="574" y="724"/>
                    <a:pt x="563" y="718"/>
                    <a:pt x="552" y="713"/>
                  </a:cubicBezTo>
                  <a:cubicBezTo>
                    <a:pt x="521" y="696"/>
                    <a:pt x="487" y="676"/>
                    <a:pt x="453" y="653"/>
                  </a:cubicBezTo>
                  <a:cubicBezTo>
                    <a:pt x="444" y="645"/>
                    <a:pt x="436" y="639"/>
                    <a:pt x="424" y="630"/>
                  </a:cubicBezTo>
                  <a:cubicBezTo>
                    <a:pt x="416" y="625"/>
                    <a:pt x="407" y="616"/>
                    <a:pt x="396" y="608"/>
                  </a:cubicBezTo>
                  <a:cubicBezTo>
                    <a:pt x="385" y="599"/>
                    <a:pt x="371" y="588"/>
                    <a:pt x="357" y="574"/>
                  </a:cubicBezTo>
                  <a:cubicBezTo>
                    <a:pt x="340" y="560"/>
                    <a:pt x="323" y="546"/>
                    <a:pt x="308" y="529"/>
                  </a:cubicBezTo>
                  <a:cubicBezTo>
                    <a:pt x="291" y="512"/>
                    <a:pt x="274" y="495"/>
                    <a:pt x="260" y="478"/>
                  </a:cubicBezTo>
                  <a:cubicBezTo>
                    <a:pt x="249" y="464"/>
                    <a:pt x="238" y="452"/>
                    <a:pt x="226" y="438"/>
                  </a:cubicBezTo>
                  <a:cubicBezTo>
                    <a:pt x="218" y="430"/>
                    <a:pt x="210" y="418"/>
                    <a:pt x="204" y="410"/>
                  </a:cubicBezTo>
                  <a:cubicBezTo>
                    <a:pt x="196" y="401"/>
                    <a:pt x="190" y="390"/>
                    <a:pt x="184" y="381"/>
                  </a:cubicBezTo>
                  <a:cubicBezTo>
                    <a:pt x="159" y="348"/>
                    <a:pt x="139" y="317"/>
                    <a:pt x="125" y="286"/>
                  </a:cubicBezTo>
                  <a:cubicBezTo>
                    <a:pt x="116" y="271"/>
                    <a:pt x="111" y="260"/>
                    <a:pt x="108" y="249"/>
                  </a:cubicBezTo>
                  <a:lnTo>
                    <a:pt x="113" y="0"/>
                  </a:lnTo>
                  <a:lnTo>
                    <a:pt x="113" y="0"/>
                  </a:lnTo>
                  <a:cubicBezTo>
                    <a:pt x="85" y="0"/>
                    <a:pt x="59" y="8"/>
                    <a:pt x="43" y="25"/>
                  </a:cubicBezTo>
                  <a:cubicBezTo>
                    <a:pt x="0" y="68"/>
                    <a:pt x="12" y="155"/>
                    <a:pt x="65" y="260"/>
                  </a:cubicBezTo>
                  <a:cubicBezTo>
                    <a:pt x="71" y="274"/>
                    <a:pt x="79" y="286"/>
                    <a:pt x="85" y="300"/>
                  </a:cubicBezTo>
                  <a:cubicBezTo>
                    <a:pt x="108" y="334"/>
                    <a:pt x="130" y="373"/>
                    <a:pt x="162" y="410"/>
                  </a:cubicBezTo>
                  <a:cubicBezTo>
                    <a:pt x="167" y="418"/>
                    <a:pt x="176" y="430"/>
                    <a:pt x="184" y="438"/>
                  </a:cubicBezTo>
                  <a:cubicBezTo>
                    <a:pt x="198" y="455"/>
                    <a:pt x="212" y="475"/>
                    <a:pt x="229" y="492"/>
                  </a:cubicBezTo>
                  <a:cubicBezTo>
                    <a:pt x="240" y="503"/>
                    <a:pt x="252" y="518"/>
                    <a:pt x="263" y="532"/>
                  </a:cubicBezTo>
                  <a:cubicBezTo>
                    <a:pt x="272" y="537"/>
                    <a:pt x="277" y="543"/>
                    <a:pt x="283" y="551"/>
                  </a:cubicBezTo>
                  <a:cubicBezTo>
                    <a:pt x="291" y="557"/>
                    <a:pt x="297" y="565"/>
                    <a:pt x="306" y="571"/>
                  </a:cubicBezTo>
                  <a:cubicBezTo>
                    <a:pt x="317" y="582"/>
                    <a:pt x="331" y="596"/>
                    <a:pt x="342" y="608"/>
                  </a:cubicBezTo>
                  <a:cubicBezTo>
                    <a:pt x="362" y="622"/>
                    <a:pt x="379" y="639"/>
                    <a:pt x="396" y="653"/>
                  </a:cubicBezTo>
                  <a:cubicBezTo>
                    <a:pt x="407" y="662"/>
                    <a:pt x="416" y="667"/>
                    <a:pt x="424" y="676"/>
                  </a:cubicBezTo>
                  <a:cubicBezTo>
                    <a:pt x="464" y="704"/>
                    <a:pt x="501" y="729"/>
                    <a:pt x="538" y="749"/>
                  </a:cubicBezTo>
                  <a:cubicBezTo>
                    <a:pt x="549" y="758"/>
                    <a:pt x="563" y="763"/>
                    <a:pt x="574" y="769"/>
                  </a:cubicBezTo>
                  <a:cubicBezTo>
                    <a:pt x="636" y="800"/>
                    <a:pt x="693" y="817"/>
                    <a:pt x="736" y="817"/>
                  </a:cubicBezTo>
                  <a:cubicBezTo>
                    <a:pt x="767" y="817"/>
                    <a:pt x="792" y="811"/>
                    <a:pt x="809" y="794"/>
                  </a:cubicBezTo>
                  <a:cubicBezTo>
                    <a:pt x="851" y="752"/>
                    <a:pt x="840" y="664"/>
                    <a:pt x="786" y="560"/>
                  </a:cubicBezTo>
                  <a:cubicBezTo>
                    <a:pt x="781" y="546"/>
                    <a:pt x="772" y="534"/>
                    <a:pt x="764" y="520"/>
                  </a:cubicBezTo>
                  <a:cubicBezTo>
                    <a:pt x="744" y="486"/>
                    <a:pt x="718" y="447"/>
                    <a:pt x="690" y="410"/>
                  </a:cubicBezTo>
                  <a:cubicBezTo>
                    <a:pt x="685" y="401"/>
                    <a:pt x="676" y="390"/>
                    <a:pt x="668" y="381"/>
                  </a:cubicBezTo>
                  <a:cubicBezTo>
                    <a:pt x="653" y="364"/>
                    <a:pt x="639" y="345"/>
                    <a:pt x="622" y="328"/>
                  </a:cubicBezTo>
                  <a:cubicBezTo>
                    <a:pt x="611" y="314"/>
                    <a:pt x="600" y="303"/>
                    <a:pt x="586" y="288"/>
                  </a:cubicBezTo>
                  <a:cubicBezTo>
                    <a:pt x="580" y="283"/>
                    <a:pt x="574" y="274"/>
                    <a:pt x="566" y="269"/>
                  </a:cubicBezTo>
                  <a:cubicBezTo>
                    <a:pt x="560" y="263"/>
                    <a:pt x="555" y="254"/>
                    <a:pt x="546" y="249"/>
                  </a:cubicBezTo>
                  <a:cubicBezTo>
                    <a:pt x="535" y="237"/>
                    <a:pt x="521" y="223"/>
                    <a:pt x="506" y="212"/>
                  </a:cubicBezTo>
                  <a:cubicBezTo>
                    <a:pt x="489" y="195"/>
                    <a:pt x="472" y="181"/>
                    <a:pt x="453" y="167"/>
                  </a:cubicBezTo>
                  <a:cubicBezTo>
                    <a:pt x="444" y="158"/>
                    <a:pt x="436" y="153"/>
                    <a:pt x="424" y="144"/>
                  </a:cubicBezTo>
                  <a:cubicBezTo>
                    <a:pt x="388" y="116"/>
                    <a:pt x="351" y="90"/>
                    <a:pt x="314" y="71"/>
                  </a:cubicBezTo>
                  <a:cubicBezTo>
                    <a:pt x="303" y="62"/>
                    <a:pt x="289" y="56"/>
                    <a:pt x="277" y="51"/>
                  </a:cubicBezTo>
                  <a:cubicBezTo>
                    <a:pt x="215" y="17"/>
                    <a:pt x="159" y="0"/>
                    <a:pt x="113" y="0"/>
                  </a:cubicBezTo>
                  <a:lnTo>
                    <a:pt x="108" y="2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2" name="Freeform 147"/>
            <p:cNvSpPr>
              <a:spLocks noChangeArrowheads="1"/>
            </p:cNvSpPr>
            <p:nvPr/>
          </p:nvSpPr>
          <p:spPr bwMode="auto">
            <a:xfrm>
              <a:off x="5075" y="1371"/>
              <a:ext cx="37" cy="38"/>
            </a:xfrm>
            <a:custGeom>
              <a:avLst/>
              <a:gdLst>
                <a:gd name="T0" fmla="*/ 85 w 168"/>
                <a:gd name="T1" fmla="*/ 0 h 171"/>
                <a:gd name="T2" fmla="*/ 85 w 168"/>
                <a:gd name="T3" fmla="*/ 0 h 171"/>
                <a:gd name="T4" fmla="*/ 0 w 168"/>
                <a:gd name="T5" fmla="*/ 85 h 171"/>
                <a:gd name="T6" fmla="*/ 85 w 168"/>
                <a:gd name="T7" fmla="*/ 170 h 171"/>
                <a:gd name="T8" fmla="*/ 167 w 168"/>
                <a:gd name="T9" fmla="*/ 85 h 171"/>
                <a:gd name="T10" fmla="*/ 85 w 168"/>
                <a:gd name="T11" fmla="*/ 0 h 171"/>
              </a:gdLst>
              <a:ahLst/>
              <a:cxnLst>
                <a:cxn ang="0">
                  <a:pos x="T0" y="T1"/>
                </a:cxn>
                <a:cxn ang="0">
                  <a:pos x="T2" y="T3"/>
                </a:cxn>
                <a:cxn ang="0">
                  <a:pos x="T4" y="T5"/>
                </a:cxn>
                <a:cxn ang="0">
                  <a:pos x="T6" y="T7"/>
                </a:cxn>
                <a:cxn ang="0">
                  <a:pos x="T8" y="T9"/>
                </a:cxn>
                <a:cxn ang="0">
                  <a:pos x="T10" y="T11"/>
                </a:cxn>
              </a:cxnLst>
              <a:rect l="0" t="0" r="r" b="b"/>
              <a:pathLst>
                <a:path w="168" h="171">
                  <a:moveTo>
                    <a:pt x="85" y="0"/>
                  </a:moveTo>
                  <a:lnTo>
                    <a:pt x="85" y="0"/>
                  </a:lnTo>
                  <a:cubicBezTo>
                    <a:pt x="37" y="0"/>
                    <a:pt x="0" y="39"/>
                    <a:pt x="0" y="85"/>
                  </a:cubicBezTo>
                  <a:cubicBezTo>
                    <a:pt x="0" y="130"/>
                    <a:pt x="37" y="170"/>
                    <a:pt x="85" y="170"/>
                  </a:cubicBezTo>
                  <a:cubicBezTo>
                    <a:pt x="130" y="170"/>
                    <a:pt x="167" y="130"/>
                    <a:pt x="167" y="85"/>
                  </a:cubicBezTo>
                  <a:cubicBezTo>
                    <a:pt x="167" y="39"/>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3" name="Freeform 148"/>
            <p:cNvSpPr>
              <a:spLocks noChangeArrowheads="1"/>
            </p:cNvSpPr>
            <p:nvPr/>
          </p:nvSpPr>
          <p:spPr bwMode="auto">
            <a:xfrm>
              <a:off x="6072" y="1965"/>
              <a:ext cx="90" cy="245"/>
            </a:xfrm>
            <a:custGeom>
              <a:avLst/>
              <a:gdLst>
                <a:gd name="T0" fmla="*/ 311 w 400"/>
                <a:gd name="T1" fmla="*/ 882 h 1084"/>
                <a:gd name="T2" fmla="*/ 91 w 400"/>
                <a:gd name="T3" fmla="*/ 882 h 1084"/>
                <a:gd name="T4" fmla="*/ 201 w 400"/>
                <a:gd name="T5" fmla="*/ 1083 h 1084"/>
                <a:gd name="T6" fmla="*/ 311 w 400"/>
                <a:gd name="T7" fmla="*/ 882 h 1084"/>
                <a:gd name="T8" fmla="*/ 14 w 400"/>
                <a:gd name="T9" fmla="*/ 730 h 1084"/>
                <a:gd name="T10" fmla="*/ 77 w 400"/>
                <a:gd name="T11" fmla="*/ 843 h 1084"/>
                <a:gd name="T12" fmla="*/ 14 w 400"/>
                <a:gd name="T13" fmla="*/ 730 h 1084"/>
                <a:gd name="T14" fmla="*/ 388 w 400"/>
                <a:gd name="T15" fmla="*/ 730 h 1084"/>
                <a:gd name="T16" fmla="*/ 325 w 400"/>
                <a:gd name="T17" fmla="*/ 843 h 1084"/>
                <a:gd name="T18" fmla="*/ 388 w 400"/>
                <a:gd name="T19" fmla="*/ 730 h 1084"/>
                <a:gd name="T20" fmla="*/ 3 w 400"/>
                <a:gd name="T21" fmla="*/ 623 h 1084"/>
                <a:gd name="T22" fmla="*/ 43 w 400"/>
                <a:gd name="T23" fmla="*/ 699 h 1084"/>
                <a:gd name="T24" fmla="*/ 3 w 400"/>
                <a:gd name="T25" fmla="*/ 623 h 1084"/>
                <a:gd name="T26" fmla="*/ 399 w 400"/>
                <a:gd name="T27" fmla="*/ 623 h 1084"/>
                <a:gd name="T28" fmla="*/ 357 w 400"/>
                <a:gd name="T29" fmla="*/ 699 h 1084"/>
                <a:gd name="T30" fmla="*/ 399 w 400"/>
                <a:gd name="T31" fmla="*/ 623 h 1084"/>
                <a:gd name="T32" fmla="*/ 34 w 400"/>
                <a:gd name="T33" fmla="*/ 473 h 1084"/>
                <a:gd name="T34" fmla="*/ 0 w 400"/>
                <a:gd name="T35" fmla="*/ 543 h 1084"/>
                <a:gd name="T36" fmla="*/ 34 w 400"/>
                <a:gd name="T37" fmla="*/ 611 h 1084"/>
                <a:gd name="T38" fmla="*/ 34 w 400"/>
                <a:gd name="T39" fmla="*/ 473 h 1084"/>
                <a:gd name="T40" fmla="*/ 365 w 400"/>
                <a:gd name="T41" fmla="*/ 473 h 1084"/>
                <a:gd name="T42" fmla="*/ 365 w 400"/>
                <a:gd name="T43" fmla="*/ 611 h 1084"/>
                <a:gd name="T44" fmla="*/ 399 w 400"/>
                <a:gd name="T45" fmla="*/ 543 h 1084"/>
                <a:gd name="T46" fmla="*/ 365 w 400"/>
                <a:gd name="T47" fmla="*/ 473 h 1084"/>
                <a:gd name="T48" fmla="*/ 357 w 400"/>
                <a:gd name="T49" fmla="*/ 385 h 1084"/>
                <a:gd name="T50" fmla="*/ 399 w 400"/>
                <a:gd name="T51" fmla="*/ 461 h 1084"/>
                <a:gd name="T52" fmla="*/ 357 w 400"/>
                <a:gd name="T53" fmla="*/ 385 h 1084"/>
                <a:gd name="T54" fmla="*/ 43 w 400"/>
                <a:gd name="T55" fmla="*/ 385 h 1084"/>
                <a:gd name="T56" fmla="*/ 3 w 400"/>
                <a:gd name="T57" fmla="*/ 461 h 1084"/>
                <a:gd name="T58" fmla="*/ 43 w 400"/>
                <a:gd name="T59" fmla="*/ 385 h 1084"/>
                <a:gd name="T60" fmla="*/ 362 w 400"/>
                <a:gd name="T61" fmla="*/ 224 h 1084"/>
                <a:gd name="T62" fmla="*/ 351 w 400"/>
                <a:gd name="T63" fmla="*/ 351 h 1084"/>
                <a:gd name="T64" fmla="*/ 362 w 400"/>
                <a:gd name="T65" fmla="*/ 224 h 1084"/>
                <a:gd name="T66" fmla="*/ 40 w 400"/>
                <a:gd name="T67" fmla="*/ 224 h 1084"/>
                <a:gd name="T68" fmla="*/ 49 w 400"/>
                <a:gd name="T69" fmla="*/ 351 h 1084"/>
                <a:gd name="T70" fmla="*/ 40 w 400"/>
                <a:gd name="T71" fmla="*/ 224 h 1084"/>
                <a:gd name="T72" fmla="*/ 201 w 400"/>
                <a:gd name="T73" fmla="*/ 0 h 1084"/>
                <a:gd name="T74" fmla="*/ 91 w 400"/>
                <a:gd name="T75" fmla="*/ 201 h 1084"/>
                <a:gd name="T76" fmla="*/ 311 w 400"/>
                <a:gd name="T77" fmla="*/ 201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1" y="882"/>
                  </a:moveTo>
                  <a:lnTo>
                    <a:pt x="311" y="882"/>
                  </a:lnTo>
                  <a:cubicBezTo>
                    <a:pt x="283" y="953"/>
                    <a:pt x="244" y="996"/>
                    <a:pt x="201" y="996"/>
                  </a:cubicBezTo>
                  <a:cubicBezTo>
                    <a:pt x="159" y="996"/>
                    <a:pt x="119" y="953"/>
                    <a:pt x="91" y="882"/>
                  </a:cubicBezTo>
                  <a:cubicBezTo>
                    <a:pt x="77" y="888"/>
                    <a:pt x="65" y="897"/>
                    <a:pt x="51" y="902"/>
                  </a:cubicBezTo>
                  <a:cubicBezTo>
                    <a:pt x="88" y="1013"/>
                    <a:pt x="142" y="1083"/>
                    <a:pt x="201" y="1083"/>
                  </a:cubicBezTo>
                  <a:cubicBezTo>
                    <a:pt x="261" y="1083"/>
                    <a:pt x="314" y="1013"/>
                    <a:pt x="351" y="902"/>
                  </a:cubicBezTo>
                  <a:cubicBezTo>
                    <a:pt x="337" y="897"/>
                    <a:pt x="325" y="888"/>
                    <a:pt x="311" y="882"/>
                  </a:cubicBezTo>
                  <a:lnTo>
                    <a:pt x="14" y="730"/>
                  </a:lnTo>
                  <a:lnTo>
                    <a:pt x="14" y="730"/>
                  </a:lnTo>
                  <a:cubicBezTo>
                    <a:pt x="20" y="778"/>
                    <a:pt x="29" y="821"/>
                    <a:pt x="40" y="860"/>
                  </a:cubicBezTo>
                  <a:cubicBezTo>
                    <a:pt x="51" y="855"/>
                    <a:pt x="63" y="849"/>
                    <a:pt x="77" y="843"/>
                  </a:cubicBezTo>
                  <a:cubicBezTo>
                    <a:pt x="65" y="812"/>
                    <a:pt x="57" y="775"/>
                    <a:pt x="49" y="733"/>
                  </a:cubicBezTo>
                  <a:cubicBezTo>
                    <a:pt x="37" y="733"/>
                    <a:pt x="26" y="730"/>
                    <a:pt x="14" y="730"/>
                  </a:cubicBezTo>
                  <a:lnTo>
                    <a:pt x="388" y="730"/>
                  </a:lnTo>
                  <a:lnTo>
                    <a:pt x="388" y="730"/>
                  </a:lnTo>
                  <a:cubicBezTo>
                    <a:pt x="376" y="730"/>
                    <a:pt x="365" y="733"/>
                    <a:pt x="351" y="733"/>
                  </a:cubicBezTo>
                  <a:cubicBezTo>
                    <a:pt x="345" y="775"/>
                    <a:pt x="337" y="812"/>
                    <a:pt x="325" y="843"/>
                  </a:cubicBezTo>
                  <a:cubicBezTo>
                    <a:pt x="337" y="849"/>
                    <a:pt x="351" y="855"/>
                    <a:pt x="362" y="860"/>
                  </a:cubicBezTo>
                  <a:cubicBezTo>
                    <a:pt x="373" y="821"/>
                    <a:pt x="382" y="778"/>
                    <a:pt x="388" y="730"/>
                  </a:cubicBezTo>
                  <a:lnTo>
                    <a:pt x="3" y="623"/>
                  </a:lnTo>
                  <a:lnTo>
                    <a:pt x="3" y="623"/>
                  </a:lnTo>
                  <a:cubicBezTo>
                    <a:pt x="3" y="648"/>
                    <a:pt x="6" y="671"/>
                    <a:pt x="9" y="693"/>
                  </a:cubicBezTo>
                  <a:cubicBezTo>
                    <a:pt x="20" y="696"/>
                    <a:pt x="31" y="696"/>
                    <a:pt x="43" y="699"/>
                  </a:cubicBezTo>
                  <a:cubicBezTo>
                    <a:pt x="43" y="687"/>
                    <a:pt x="40" y="676"/>
                    <a:pt x="40" y="662"/>
                  </a:cubicBezTo>
                  <a:cubicBezTo>
                    <a:pt x="26" y="651"/>
                    <a:pt x="14" y="637"/>
                    <a:pt x="3" y="623"/>
                  </a:cubicBezTo>
                  <a:lnTo>
                    <a:pt x="399" y="623"/>
                  </a:lnTo>
                  <a:lnTo>
                    <a:pt x="399" y="623"/>
                  </a:lnTo>
                  <a:cubicBezTo>
                    <a:pt x="388" y="637"/>
                    <a:pt x="373" y="651"/>
                    <a:pt x="362" y="662"/>
                  </a:cubicBezTo>
                  <a:cubicBezTo>
                    <a:pt x="359" y="676"/>
                    <a:pt x="359" y="687"/>
                    <a:pt x="357" y="699"/>
                  </a:cubicBezTo>
                  <a:cubicBezTo>
                    <a:pt x="371" y="696"/>
                    <a:pt x="382" y="696"/>
                    <a:pt x="393" y="693"/>
                  </a:cubicBezTo>
                  <a:cubicBezTo>
                    <a:pt x="396" y="671"/>
                    <a:pt x="396" y="648"/>
                    <a:pt x="399" y="623"/>
                  </a:cubicBezTo>
                  <a:lnTo>
                    <a:pt x="34" y="473"/>
                  </a:lnTo>
                  <a:lnTo>
                    <a:pt x="34" y="473"/>
                  </a:lnTo>
                  <a:cubicBezTo>
                    <a:pt x="23" y="487"/>
                    <a:pt x="12" y="501"/>
                    <a:pt x="0" y="512"/>
                  </a:cubicBezTo>
                  <a:cubicBezTo>
                    <a:pt x="0" y="523"/>
                    <a:pt x="0" y="532"/>
                    <a:pt x="0" y="543"/>
                  </a:cubicBezTo>
                  <a:cubicBezTo>
                    <a:pt x="0" y="552"/>
                    <a:pt x="0" y="560"/>
                    <a:pt x="0" y="572"/>
                  </a:cubicBezTo>
                  <a:cubicBezTo>
                    <a:pt x="12" y="583"/>
                    <a:pt x="23" y="597"/>
                    <a:pt x="34" y="611"/>
                  </a:cubicBezTo>
                  <a:cubicBezTo>
                    <a:pt x="34" y="589"/>
                    <a:pt x="34" y="566"/>
                    <a:pt x="34" y="543"/>
                  </a:cubicBezTo>
                  <a:cubicBezTo>
                    <a:pt x="34" y="518"/>
                    <a:pt x="34" y="495"/>
                    <a:pt x="34" y="473"/>
                  </a:cubicBezTo>
                  <a:lnTo>
                    <a:pt x="365" y="473"/>
                  </a:lnTo>
                  <a:lnTo>
                    <a:pt x="365" y="473"/>
                  </a:lnTo>
                  <a:cubicBezTo>
                    <a:pt x="368" y="495"/>
                    <a:pt x="368" y="518"/>
                    <a:pt x="368" y="543"/>
                  </a:cubicBezTo>
                  <a:cubicBezTo>
                    <a:pt x="368" y="566"/>
                    <a:pt x="368" y="589"/>
                    <a:pt x="365" y="611"/>
                  </a:cubicBezTo>
                  <a:cubicBezTo>
                    <a:pt x="379" y="597"/>
                    <a:pt x="391" y="583"/>
                    <a:pt x="399" y="572"/>
                  </a:cubicBezTo>
                  <a:cubicBezTo>
                    <a:pt x="399" y="560"/>
                    <a:pt x="399" y="552"/>
                    <a:pt x="399" y="543"/>
                  </a:cubicBezTo>
                  <a:cubicBezTo>
                    <a:pt x="399" y="532"/>
                    <a:pt x="399" y="523"/>
                    <a:pt x="399" y="512"/>
                  </a:cubicBezTo>
                  <a:cubicBezTo>
                    <a:pt x="391" y="501"/>
                    <a:pt x="379" y="487"/>
                    <a:pt x="365" y="473"/>
                  </a:cubicBezTo>
                  <a:lnTo>
                    <a:pt x="357" y="385"/>
                  </a:lnTo>
                  <a:lnTo>
                    <a:pt x="357" y="385"/>
                  </a:lnTo>
                  <a:cubicBezTo>
                    <a:pt x="359" y="396"/>
                    <a:pt x="359" y="408"/>
                    <a:pt x="362" y="422"/>
                  </a:cubicBezTo>
                  <a:cubicBezTo>
                    <a:pt x="373" y="433"/>
                    <a:pt x="388" y="447"/>
                    <a:pt x="399" y="461"/>
                  </a:cubicBezTo>
                  <a:cubicBezTo>
                    <a:pt x="396" y="436"/>
                    <a:pt x="396" y="413"/>
                    <a:pt x="393" y="391"/>
                  </a:cubicBezTo>
                  <a:cubicBezTo>
                    <a:pt x="382" y="388"/>
                    <a:pt x="371" y="388"/>
                    <a:pt x="357" y="385"/>
                  </a:cubicBezTo>
                  <a:lnTo>
                    <a:pt x="43" y="385"/>
                  </a:lnTo>
                  <a:lnTo>
                    <a:pt x="43" y="385"/>
                  </a:lnTo>
                  <a:cubicBezTo>
                    <a:pt x="31" y="388"/>
                    <a:pt x="20" y="388"/>
                    <a:pt x="9" y="391"/>
                  </a:cubicBezTo>
                  <a:cubicBezTo>
                    <a:pt x="6" y="413"/>
                    <a:pt x="3" y="436"/>
                    <a:pt x="3" y="461"/>
                  </a:cubicBezTo>
                  <a:cubicBezTo>
                    <a:pt x="14" y="447"/>
                    <a:pt x="26" y="433"/>
                    <a:pt x="40" y="422"/>
                  </a:cubicBezTo>
                  <a:cubicBezTo>
                    <a:pt x="40" y="408"/>
                    <a:pt x="43" y="396"/>
                    <a:pt x="43" y="385"/>
                  </a:cubicBezTo>
                  <a:lnTo>
                    <a:pt x="362" y="224"/>
                  </a:lnTo>
                  <a:lnTo>
                    <a:pt x="362" y="224"/>
                  </a:lnTo>
                  <a:cubicBezTo>
                    <a:pt x="351" y="230"/>
                    <a:pt x="337" y="235"/>
                    <a:pt x="325" y="241"/>
                  </a:cubicBezTo>
                  <a:cubicBezTo>
                    <a:pt x="337" y="272"/>
                    <a:pt x="345" y="311"/>
                    <a:pt x="351" y="351"/>
                  </a:cubicBezTo>
                  <a:cubicBezTo>
                    <a:pt x="365" y="351"/>
                    <a:pt x="376" y="354"/>
                    <a:pt x="388" y="354"/>
                  </a:cubicBezTo>
                  <a:cubicBezTo>
                    <a:pt x="382" y="308"/>
                    <a:pt x="373" y="264"/>
                    <a:pt x="362" y="224"/>
                  </a:cubicBezTo>
                  <a:lnTo>
                    <a:pt x="40" y="224"/>
                  </a:lnTo>
                  <a:lnTo>
                    <a:pt x="40" y="224"/>
                  </a:lnTo>
                  <a:cubicBezTo>
                    <a:pt x="29" y="264"/>
                    <a:pt x="20" y="308"/>
                    <a:pt x="14" y="354"/>
                  </a:cubicBezTo>
                  <a:cubicBezTo>
                    <a:pt x="26" y="354"/>
                    <a:pt x="37" y="351"/>
                    <a:pt x="49" y="351"/>
                  </a:cubicBezTo>
                  <a:cubicBezTo>
                    <a:pt x="57" y="311"/>
                    <a:pt x="65" y="272"/>
                    <a:pt x="77" y="241"/>
                  </a:cubicBezTo>
                  <a:cubicBezTo>
                    <a:pt x="63" y="235"/>
                    <a:pt x="51" y="230"/>
                    <a:pt x="40" y="224"/>
                  </a:cubicBezTo>
                  <a:lnTo>
                    <a:pt x="201" y="0"/>
                  </a:lnTo>
                  <a:lnTo>
                    <a:pt x="201" y="0"/>
                  </a:lnTo>
                  <a:cubicBezTo>
                    <a:pt x="142" y="0"/>
                    <a:pt x="88" y="71"/>
                    <a:pt x="51" y="181"/>
                  </a:cubicBezTo>
                  <a:cubicBezTo>
                    <a:pt x="65" y="187"/>
                    <a:pt x="77" y="196"/>
                    <a:pt x="91" y="201"/>
                  </a:cubicBezTo>
                  <a:cubicBezTo>
                    <a:pt x="119" y="130"/>
                    <a:pt x="159" y="88"/>
                    <a:pt x="201" y="88"/>
                  </a:cubicBezTo>
                  <a:cubicBezTo>
                    <a:pt x="244" y="88"/>
                    <a:pt x="283" y="130"/>
                    <a:pt x="311" y="201"/>
                  </a:cubicBezTo>
                  <a:cubicBezTo>
                    <a:pt x="325" y="196"/>
                    <a:pt x="337" y="187"/>
                    <a:pt x="351" y="181"/>
                  </a:cubicBezTo>
                  <a:cubicBezTo>
                    <a:pt x="314" y="71"/>
                    <a:pt x="261" y="0"/>
                    <a:pt x="201" y="0"/>
                  </a:cubicBezTo>
                  <a:lnTo>
                    <a:pt x="311"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4" name="Freeform 149"/>
            <p:cNvSpPr>
              <a:spLocks noChangeArrowheads="1"/>
            </p:cNvSpPr>
            <p:nvPr/>
          </p:nvSpPr>
          <p:spPr bwMode="auto">
            <a:xfrm>
              <a:off x="5995" y="2043"/>
              <a:ext cx="246" cy="90"/>
            </a:xfrm>
            <a:custGeom>
              <a:avLst/>
              <a:gdLst>
                <a:gd name="T0" fmla="*/ 611 w 1087"/>
                <a:gd name="T1" fmla="*/ 365 h 400"/>
                <a:gd name="T2" fmla="*/ 475 w 1087"/>
                <a:gd name="T3" fmla="*/ 365 h 400"/>
                <a:gd name="T4" fmla="*/ 543 w 1087"/>
                <a:gd name="T5" fmla="*/ 399 h 400"/>
                <a:gd name="T6" fmla="*/ 611 w 1087"/>
                <a:gd name="T7" fmla="*/ 365 h 400"/>
                <a:gd name="T8" fmla="*/ 240 w 1087"/>
                <a:gd name="T9" fmla="*/ 326 h 400"/>
                <a:gd name="T10" fmla="*/ 356 w 1087"/>
                <a:gd name="T11" fmla="*/ 388 h 400"/>
                <a:gd name="T12" fmla="*/ 461 w 1087"/>
                <a:gd name="T13" fmla="*/ 396 h 400"/>
                <a:gd name="T14" fmla="*/ 385 w 1087"/>
                <a:gd name="T15" fmla="*/ 357 h 400"/>
                <a:gd name="T16" fmla="*/ 240 w 1087"/>
                <a:gd name="T17" fmla="*/ 326 h 400"/>
                <a:gd name="T18" fmla="*/ 845 w 1087"/>
                <a:gd name="T19" fmla="*/ 326 h 400"/>
                <a:gd name="T20" fmla="*/ 699 w 1087"/>
                <a:gd name="T21" fmla="*/ 357 h 400"/>
                <a:gd name="T22" fmla="*/ 625 w 1087"/>
                <a:gd name="T23" fmla="*/ 396 h 400"/>
                <a:gd name="T24" fmla="*/ 730 w 1087"/>
                <a:gd name="T25" fmla="*/ 388 h 400"/>
                <a:gd name="T26" fmla="*/ 845 w 1087"/>
                <a:gd name="T27" fmla="*/ 326 h 400"/>
                <a:gd name="T28" fmla="*/ 902 w 1087"/>
                <a:gd name="T29" fmla="*/ 51 h 400"/>
                <a:gd name="T30" fmla="*/ 995 w 1087"/>
                <a:gd name="T31" fmla="*/ 201 h 400"/>
                <a:gd name="T32" fmla="*/ 902 w 1087"/>
                <a:gd name="T33" fmla="*/ 348 h 400"/>
                <a:gd name="T34" fmla="*/ 902 w 1087"/>
                <a:gd name="T35" fmla="*/ 51 h 400"/>
                <a:gd name="T36" fmla="*/ 181 w 1087"/>
                <a:gd name="T37" fmla="*/ 51 h 400"/>
                <a:gd name="T38" fmla="*/ 181 w 1087"/>
                <a:gd name="T39" fmla="*/ 348 h 400"/>
                <a:gd name="T40" fmla="*/ 88 w 1087"/>
                <a:gd name="T41" fmla="*/ 201 h 400"/>
                <a:gd name="T42" fmla="*/ 181 w 1087"/>
                <a:gd name="T43" fmla="*/ 51 h 400"/>
                <a:gd name="T44" fmla="*/ 625 w 1087"/>
                <a:gd name="T45" fmla="*/ 3 h 400"/>
                <a:gd name="T46" fmla="*/ 699 w 1087"/>
                <a:gd name="T47" fmla="*/ 43 h 400"/>
                <a:gd name="T48" fmla="*/ 845 w 1087"/>
                <a:gd name="T49" fmla="*/ 74 h 400"/>
                <a:gd name="T50" fmla="*/ 730 w 1087"/>
                <a:gd name="T51" fmla="*/ 12 h 400"/>
                <a:gd name="T52" fmla="*/ 625 w 1087"/>
                <a:gd name="T53" fmla="*/ 3 h 400"/>
                <a:gd name="T54" fmla="*/ 461 w 1087"/>
                <a:gd name="T55" fmla="*/ 3 h 400"/>
                <a:gd name="T56" fmla="*/ 356 w 1087"/>
                <a:gd name="T57" fmla="*/ 12 h 400"/>
                <a:gd name="T58" fmla="*/ 240 w 1087"/>
                <a:gd name="T59" fmla="*/ 74 h 400"/>
                <a:gd name="T60" fmla="*/ 385 w 1087"/>
                <a:gd name="T61" fmla="*/ 43 h 400"/>
                <a:gd name="T62" fmla="*/ 461 w 1087"/>
                <a:gd name="T63" fmla="*/ 3 h 400"/>
                <a:gd name="T64" fmla="*/ 543 w 1087"/>
                <a:gd name="T65" fmla="*/ 0 h 400"/>
                <a:gd name="T66" fmla="*/ 475 w 1087"/>
                <a:gd name="T67" fmla="*/ 34 h 400"/>
                <a:gd name="T68" fmla="*/ 611 w 1087"/>
                <a:gd name="T69" fmla="*/ 34 h 400"/>
                <a:gd name="T70" fmla="*/ 543 w 1087"/>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400">
                  <a:moveTo>
                    <a:pt x="611" y="365"/>
                  </a:moveTo>
                  <a:lnTo>
                    <a:pt x="611" y="365"/>
                  </a:lnTo>
                  <a:cubicBezTo>
                    <a:pt x="588" y="365"/>
                    <a:pt x="566" y="368"/>
                    <a:pt x="543" y="368"/>
                  </a:cubicBezTo>
                  <a:cubicBezTo>
                    <a:pt x="520" y="368"/>
                    <a:pt x="498" y="365"/>
                    <a:pt x="475" y="365"/>
                  </a:cubicBezTo>
                  <a:cubicBezTo>
                    <a:pt x="486" y="376"/>
                    <a:pt x="501" y="388"/>
                    <a:pt x="515" y="399"/>
                  </a:cubicBezTo>
                  <a:cubicBezTo>
                    <a:pt x="523" y="399"/>
                    <a:pt x="532" y="399"/>
                    <a:pt x="543" y="399"/>
                  </a:cubicBezTo>
                  <a:cubicBezTo>
                    <a:pt x="552" y="399"/>
                    <a:pt x="563" y="399"/>
                    <a:pt x="571" y="399"/>
                  </a:cubicBezTo>
                  <a:cubicBezTo>
                    <a:pt x="586" y="388"/>
                    <a:pt x="597" y="376"/>
                    <a:pt x="611" y="365"/>
                  </a:cubicBezTo>
                  <a:lnTo>
                    <a:pt x="240" y="326"/>
                  </a:lnTo>
                  <a:lnTo>
                    <a:pt x="240" y="326"/>
                  </a:lnTo>
                  <a:cubicBezTo>
                    <a:pt x="235" y="337"/>
                    <a:pt x="229" y="351"/>
                    <a:pt x="224" y="362"/>
                  </a:cubicBezTo>
                  <a:cubicBezTo>
                    <a:pt x="263" y="371"/>
                    <a:pt x="308" y="382"/>
                    <a:pt x="356" y="388"/>
                  </a:cubicBezTo>
                  <a:cubicBezTo>
                    <a:pt x="368" y="388"/>
                    <a:pt x="379" y="391"/>
                    <a:pt x="391" y="391"/>
                  </a:cubicBezTo>
                  <a:cubicBezTo>
                    <a:pt x="413" y="393"/>
                    <a:pt x="438" y="396"/>
                    <a:pt x="461" y="396"/>
                  </a:cubicBezTo>
                  <a:cubicBezTo>
                    <a:pt x="447" y="385"/>
                    <a:pt x="435" y="374"/>
                    <a:pt x="421" y="362"/>
                  </a:cubicBezTo>
                  <a:cubicBezTo>
                    <a:pt x="410" y="359"/>
                    <a:pt x="399" y="359"/>
                    <a:pt x="385" y="357"/>
                  </a:cubicBezTo>
                  <a:cubicBezTo>
                    <a:pt x="373" y="354"/>
                    <a:pt x="362" y="354"/>
                    <a:pt x="351" y="351"/>
                  </a:cubicBezTo>
                  <a:cubicBezTo>
                    <a:pt x="311" y="345"/>
                    <a:pt x="274" y="337"/>
                    <a:pt x="240" y="326"/>
                  </a:cubicBezTo>
                  <a:lnTo>
                    <a:pt x="845" y="326"/>
                  </a:lnTo>
                  <a:lnTo>
                    <a:pt x="845" y="326"/>
                  </a:lnTo>
                  <a:cubicBezTo>
                    <a:pt x="812" y="337"/>
                    <a:pt x="775" y="345"/>
                    <a:pt x="735" y="351"/>
                  </a:cubicBezTo>
                  <a:cubicBezTo>
                    <a:pt x="724" y="354"/>
                    <a:pt x="713" y="354"/>
                    <a:pt x="699" y="357"/>
                  </a:cubicBezTo>
                  <a:cubicBezTo>
                    <a:pt x="687" y="359"/>
                    <a:pt x="676" y="359"/>
                    <a:pt x="664" y="362"/>
                  </a:cubicBezTo>
                  <a:cubicBezTo>
                    <a:pt x="650" y="374"/>
                    <a:pt x="636" y="385"/>
                    <a:pt x="625" y="396"/>
                  </a:cubicBezTo>
                  <a:cubicBezTo>
                    <a:pt x="647" y="396"/>
                    <a:pt x="670" y="393"/>
                    <a:pt x="693" y="391"/>
                  </a:cubicBezTo>
                  <a:cubicBezTo>
                    <a:pt x="707" y="391"/>
                    <a:pt x="718" y="388"/>
                    <a:pt x="730" y="388"/>
                  </a:cubicBezTo>
                  <a:cubicBezTo>
                    <a:pt x="778" y="382"/>
                    <a:pt x="820" y="371"/>
                    <a:pt x="862" y="362"/>
                  </a:cubicBezTo>
                  <a:cubicBezTo>
                    <a:pt x="857" y="351"/>
                    <a:pt x="851" y="337"/>
                    <a:pt x="845" y="326"/>
                  </a:cubicBezTo>
                  <a:lnTo>
                    <a:pt x="902" y="51"/>
                  </a:lnTo>
                  <a:lnTo>
                    <a:pt x="902" y="51"/>
                  </a:lnTo>
                  <a:cubicBezTo>
                    <a:pt x="896" y="63"/>
                    <a:pt x="891" y="77"/>
                    <a:pt x="882" y="88"/>
                  </a:cubicBezTo>
                  <a:cubicBezTo>
                    <a:pt x="953" y="119"/>
                    <a:pt x="995" y="156"/>
                    <a:pt x="995" y="201"/>
                  </a:cubicBezTo>
                  <a:cubicBezTo>
                    <a:pt x="995" y="244"/>
                    <a:pt x="953" y="281"/>
                    <a:pt x="882" y="312"/>
                  </a:cubicBezTo>
                  <a:cubicBezTo>
                    <a:pt x="891" y="323"/>
                    <a:pt x="896" y="337"/>
                    <a:pt x="902" y="348"/>
                  </a:cubicBezTo>
                  <a:cubicBezTo>
                    <a:pt x="1015" y="312"/>
                    <a:pt x="1086" y="261"/>
                    <a:pt x="1086" y="201"/>
                  </a:cubicBezTo>
                  <a:cubicBezTo>
                    <a:pt x="1086" y="142"/>
                    <a:pt x="1015" y="88"/>
                    <a:pt x="902" y="51"/>
                  </a:cubicBezTo>
                  <a:lnTo>
                    <a:pt x="181" y="51"/>
                  </a:lnTo>
                  <a:lnTo>
                    <a:pt x="181" y="51"/>
                  </a:lnTo>
                  <a:cubicBezTo>
                    <a:pt x="71" y="88"/>
                    <a:pt x="0" y="142"/>
                    <a:pt x="0" y="201"/>
                  </a:cubicBezTo>
                  <a:cubicBezTo>
                    <a:pt x="0" y="261"/>
                    <a:pt x="71" y="312"/>
                    <a:pt x="181" y="348"/>
                  </a:cubicBezTo>
                  <a:cubicBezTo>
                    <a:pt x="190" y="337"/>
                    <a:pt x="195" y="323"/>
                    <a:pt x="204" y="312"/>
                  </a:cubicBezTo>
                  <a:cubicBezTo>
                    <a:pt x="133" y="281"/>
                    <a:pt x="88" y="244"/>
                    <a:pt x="88" y="201"/>
                  </a:cubicBezTo>
                  <a:cubicBezTo>
                    <a:pt x="88" y="156"/>
                    <a:pt x="133" y="119"/>
                    <a:pt x="204" y="88"/>
                  </a:cubicBezTo>
                  <a:cubicBezTo>
                    <a:pt x="195" y="77"/>
                    <a:pt x="190" y="63"/>
                    <a:pt x="181" y="51"/>
                  </a:cubicBezTo>
                  <a:lnTo>
                    <a:pt x="625" y="3"/>
                  </a:lnTo>
                  <a:lnTo>
                    <a:pt x="625" y="3"/>
                  </a:lnTo>
                  <a:cubicBezTo>
                    <a:pt x="636" y="15"/>
                    <a:pt x="650" y="26"/>
                    <a:pt x="664" y="40"/>
                  </a:cubicBezTo>
                  <a:cubicBezTo>
                    <a:pt x="676" y="40"/>
                    <a:pt x="687" y="40"/>
                    <a:pt x="699" y="43"/>
                  </a:cubicBezTo>
                  <a:cubicBezTo>
                    <a:pt x="713" y="46"/>
                    <a:pt x="724" y="46"/>
                    <a:pt x="735" y="49"/>
                  </a:cubicBezTo>
                  <a:cubicBezTo>
                    <a:pt x="775" y="54"/>
                    <a:pt x="812" y="66"/>
                    <a:pt x="845" y="74"/>
                  </a:cubicBezTo>
                  <a:cubicBezTo>
                    <a:pt x="851" y="63"/>
                    <a:pt x="857" y="51"/>
                    <a:pt x="862" y="37"/>
                  </a:cubicBezTo>
                  <a:cubicBezTo>
                    <a:pt x="820" y="29"/>
                    <a:pt x="778" y="20"/>
                    <a:pt x="730" y="12"/>
                  </a:cubicBezTo>
                  <a:cubicBezTo>
                    <a:pt x="718" y="12"/>
                    <a:pt x="707" y="9"/>
                    <a:pt x="693" y="9"/>
                  </a:cubicBezTo>
                  <a:cubicBezTo>
                    <a:pt x="670" y="6"/>
                    <a:pt x="647" y="3"/>
                    <a:pt x="625" y="3"/>
                  </a:cubicBezTo>
                  <a:lnTo>
                    <a:pt x="461" y="3"/>
                  </a:lnTo>
                  <a:lnTo>
                    <a:pt x="461" y="3"/>
                  </a:lnTo>
                  <a:cubicBezTo>
                    <a:pt x="438" y="3"/>
                    <a:pt x="413" y="6"/>
                    <a:pt x="391" y="9"/>
                  </a:cubicBezTo>
                  <a:cubicBezTo>
                    <a:pt x="379" y="9"/>
                    <a:pt x="368" y="12"/>
                    <a:pt x="356" y="12"/>
                  </a:cubicBezTo>
                  <a:cubicBezTo>
                    <a:pt x="308" y="20"/>
                    <a:pt x="263" y="29"/>
                    <a:pt x="224" y="37"/>
                  </a:cubicBezTo>
                  <a:cubicBezTo>
                    <a:pt x="229" y="51"/>
                    <a:pt x="235" y="63"/>
                    <a:pt x="240" y="74"/>
                  </a:cubicBezTo>
                  <a:cubicBezTo>
                    <a:pt x="274" y="66"/>
                    <a:pt x="311" y="54"/>
                    <a:pt x="351" y="49"/>
                  </a:cubicBezTo>
                  <a:cubicBezTo>
                    <a:pt x="362" y="46"/>
                    <a:pt x="373" y="46"/>
                    <a:pt x="385" y="43"/>
                  </a:cubicBezTo>
                  <a:cubicBezTo>
                    <a:pt x="399" y="40"/>
                    <a:pt x="410" y="40"/>
                    <a:pt x="421" y="40"/>
                  </a:cubicBezTo>
                  <a:cubicBezTo>
                    <a:pt x="435" y="26"/>
                    <a:pt x="447" y="15"/>
                    <a:pt x="461" y="3"/>
                  </a:cubicBezTo>
                  <a:lnTo>
                    <a:pt x="543" y="0"/>
                  </a:lnTo>
                  <a:lnTo>
                    <a:pt x="543" y="0"/>
                  </a:lnTo>
                  <a:cubicBezTo>
                    <a:pt x="532" y="0"/>
                    <a:pt x="523" y="0"/>
                    <a:pt x="515" y="0"/>
                  </a:cubicBezTo>
                  <a:cubicBezTo>
                    <a:pt x="501" y="12"/>
                    <a:pt x="486" y="23"/>
                    <a:pt x="475" y="34"/>
                  </a:cubicBezTo>
                  <a:cubicBezTo>
                    <a:pt x="498" y="34"/>
                    <a:pt x="520" y="32"/>
                    <a:pt x="543" y="32"/>
                  </a:cubicBezTo>
                  <a:cubicBezTo>
                    <a:pt x="566" y="32"/>
                    <a:pt x="588" y="34"/>
                    <a:pt x="611" y="34"/>
                  </a:cubicBezTo>
                  <a:cubicBezTo>
                    <a:pt x="597" y="23"/>
                    <a:pt x="586" y="12"/>
                    <a:pt x="571" y="0"/>
                  </a:cubicBezTo>
                  <a:cubicBezTo>
                    <a:pt x="563" y="0"/>
                    <a:pt x="552"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5" name="Freeform 150"/>
            <p:cNvSpPr>
              <a:spLocks noChangeArrowheads="1"/>
            </p:cNvSpPr>
            <p:nvPr/>
          </p:nvSpPr>
          <p:spPr bwMode="auto">
            <a:xfrm>
              <a:off x="6021" y="1995"/>
              <a:ext cx="192" cy="184"/>
            </a:xfrm>
            <a:custGeom>
              <a:avLst/>
              <a:gdLst>
                <a:gd name="T0" fmla="*/ 161 w 852"/>
                <a:gd name="T1" fmla="*/ 410 h 818"/>
                <a:gd name="T2" fmla="*/ 65 w 852"/>
                <a:gd name="T3" fmla="*/ 557 h 818"/>
                <a:gd name="T4" fmla="*/ 116 w 852"/>
                <a:gd name="T5" fmla="*/ 817 h 818"/>
                <a:gd name="T6" fmla="*/ 317 w 852"/>
                <a:gd name="T7" fmla="*/ 749 h 818"/>
                <a:gd name="T8" fmla="*/ 399 w 852"/>
                <a:gd name="T9" fmla="*/ 651 h 818"/>
                <a:gd name="T10" fmla="*/ 266 w 852"/>
                <a:gd name="T11" fmla="*/ 727 h 818"/>
                <a:gd name="T12" fmla="*/ 105 w 852"/>
                <a:gd name="T13" fmla="*/ 730 h 818"/>
                <a:gd name="T14" fmla="*/ 124 w 852"/>
                <a:gd name="T15" fmla="*/ 535 h 818"/>
                <a:gd name="T16" fmla="*/ 161 w 852"/>
                <a:gd name="T17" fmla="*/ 410 h 818"/>
                <a:gd name="T18" fmla="*/ 648 w 852"/>
                <a:gd name="T19" fmla="*/ 410 h 818"/>
                <a:gd name="T20" fmla="*/ 591 w 852"/>
                <a:gd name="T21" fmla="*/ 478 h 818"/>
                <a:gd name="T22" fmla="*/ 495 w 852"/>
                <a:gd name="T23" fmla="*/ 574 h 818"/>
                <a:gd name="T24" fmla="*/ 427 w 852"/>
                <a:gd name="T25" fmla="*/ 631 h 818"/>
                <a:gd name="T26" fmla="*/ 509 w 852"/>
                <a:gd name="T27" fmla="*/ 605 h 818"/>
                <a:gd name="T28" fmla="*/ 568 w 852"/>
                <a:gd name="T29" fmla="*/ 552 h 818"/>
                <a:gd name="T30" fmla="*/ 625 w 852"/>
                <a:gd name="T31" fmla="*/ 490 h 818"/>
                <a:gd name="T32" fmla="*/ 648 w 852"/>
                <a:gd name="T33" fmla="*/ 410 h 818"/>
                <a:gd name="T34" fmla="*/ 399 w 852"/>
                <a:gd name="T35" fmla="*/ 167 h 818"/>
                <a:gd name="T36" fmla="*/ 305 w 852"/>
                <a:gd name="T37" fmla="*/ 249 h 818"/>
                <a:gd name="T38" fmla="*/ 266 w 852"/>
                <a:gd name="T39" fmla="*/ 289 h 818"/>
                <a:gd name="T40" fmla="*/ 184 w 852"/>
                <a:gd name="T41" fmla="*/ 379 h 818"/>
                <a:gd name="T42" fmla="*/ 226 w 852"/>
                <a:gd name="T43" fmla="*/ 379 h 818"/>
                <a:gd name="T44" fmla="*/ 308 w 852"/>
                <a:gd name="T45" fmla="*/ 292 h 818"/>
                <a:gd name="T46" fmla="*/ 399 w 852"/>
                <a:gd name="T47" fmla="*/ 209 h 818"/>
                <a:gd name="T48" fmla="*/ 399 w 852"/>
                <a:gd name="T49" fmla="*/ 167 h 818"/>
                <a:gd name="T50" fmla="*/ 738 w 852"/>
                <a:gd name="T51" fmla="*/ 0 h 818"/>
                <a:gd name="T52" fmla="*/ 537 w 852"/>
                <a:gd name="T53" fmla="*/ 68 h 818"/>
                <a:gd name="T54" fmla="*/ 455 w 852"/>
                <a:gd name="T55" fmla="*/ 167 h 818"/>
                <a:gd name="T56" fmla="*/ 588 w 852"/>
                <a:gd name="T57" fmla="*/ 91 h 818"/>
                <a:gd name="T58" fmla="*/ 746 w 852"/>
                <a:gd name="T59" fmla="*/ 88 h 818"/>
                <a:gd name="T60" fmla="*/ 729 w 852"/>
                <a:gd name="T61" fmla="*/ 283 h 818"/>
                <a:gd name="T62" fmla="*/ 693 w 852"/>
                <a:gd name="T63" fmla="*/ 410 h 818"/>
                <a:gd name="T64" fmla="*/ 786 w 852"/>
                <a:gd name="T65" fmla="*/ 260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1" y="410"/>
                  </a:moveTo>
                  <a:lnTo>
                    <a:pt x="161" y="410"/>
                  </a:lnTo>
                  <a:cubicBezTo>
                    <a:pt x="133" y="447"/>
                    <a:pt x="108" y="484"/>
                    <a:pt x="88" y="521"/>
                  </a:cubicBezTo>
                  <a:cubicBezTo>
                    <a:pt x="79" y="532"/>
                    <a:pt x="74" y="546"/>
                    <a:pt x="65" y="557"/>
                  </a:cubicBezTo>
                  <a:cubicBezTo>
                    <a:pt x="14" y="662"/>
                    <a:pt x="0" y="749"/>
                    <a:pt x="42" y="792"/>
                  </a:cubicBezTo>
                  <a:cubicBezTo>
                    <a:pt x="60" y="809"/>
                    <a:pt x="85" y="817"/>
                    <a:pt x="116" y="817"/>
                  </a:cubicBezTo>
                  <a:cubicBezTo>
                    <a:pt x="158" y="817"/>
                    <a:pt x="215" y="800"/>
                    <a:pt x="277" y="769"/>
                  </a:cubicBezTo>
                  <a:cubicBezTo>
                    <a:pt x="291" y="764"/>
                    <a:pt x="303" y="755"/>
                    <a:pt x="317" y="749"/>
                  </a:cubicBezTo>
                  <a:cubicBezTo>
                    <a:pt x="350" y="727"/>
                    <a:pt x="387" y="704"/>
                    <a:pt x="427" y="673"/>
                  </a:cubicBezTo>
                  <a:cubicBezTo>
                    <a:pt x="419" y="668"/>
                    <a:pt x="407" y="659"/>
                    <a:pt x="399" y="651"/>
                  </a:cubicBezTo>
                  <a:cubicBezTo>
                    <a:pt x="365" y="676"/>
                    <a:pt x="334" y="696"/>
                    <a:pt x="303" y="710"/>
                  </a:cubicBezTo>
                  <a:cubicBezTo>
                    <a:pt x="289" y="716"/>
                    <a:pt x="277" y="722"/>
                    <a:pt x="266" y="727"/>
                  </a:cubicBezTo>
                  <a:cubicBezTo>
                    <a:pt x="229" y="744"/>
                    <a:pt x="195" y="752"/>
                    <a:pt x="167" y="752"/>
                  </a:cubicBezTo>
                  <a:cubicBezTo>
                    <a:pt x="141" y="752"/>
                    <a:pt x="119" y="744"/>
                    <a:pt x="105" y="730"/>
                  </a:cubicBezTo>
                  <a:cubicBezTo>
                    <a:pt x="77" y="699"/>
                    <a:pt x="79" y="642"/>
                    <a:pt x="108" y="571"/>
                  </a:cubicBezTo>
                  <a:cubicBezTo>
                    <a:pt x="113" y="560"/>
                    <a:pt x="119" y="546"/>
                    <a:pt x="124" y="535"/>
                  </a:cubicBezTo>
                  <a:cubicBezTo>
                    <a:pt x="141" y="504"/>
                    <a:pt x="161" y="470"/>
                    <a:pt x="184" y="439"/>
                  </a:cubicBezTo>
                  <a:cubicBezTo>
                    <a:pt x="175" y="427"/>
                    <a:pt x="170" y="419"/>
                    <a:pt x="161" y="410"/>
                  </a:cubicBezTo>
                  <a:lnTo>
                    <a:pt x="648" y="410"/>
                  </a:lnTo>
                  <a:lnTo>
                    <a:pt x="648" y="410"/>
                  </a:lnTo>
                  <a:cubicBezTo>
                    <a:pt x="642" y="419"/>
                    <a:pt x="633" y="427"/>
                    <a:pt x="625" y="439"/>
                  </a:cubicBezTo>
                  <a:cubicBezTo>
                    <a:pt x="617" y="450"/>
                    <a:pt x="605" y="464"/>
                    <a:pt x="591" y="478"/>
                  </a:cubicBezTo>
                  <a:cubicBezTo>
                    <a:pt x="577" y="495"/>
                    <a:pt x="563" y="512"/>
                    <a:pt x="546" y="526"/>
                  </a:cubicBezTo>
                  <a:cubicBezTo>
                    <a:pt x="529" y="543"/>
                    <a:pt x="512" y="560"/>
                    <a:pt x="495" y="574"/>
                  </a:cubicBezTo>
                  <a:cubicBezTo>
                    <a:pt x="481" y="585"/>
                    <a:pt x="470" y="597"/>
                    <a:pt x="455" y="608"/>
                  </a:cubicBezTo>
                  <a:cubicBezTo>
                    <a:pt x="447" y="617"/>
                    <a:pt x="436" y="625"/>
                    <a:pt x="427" y="631"/>
                  </a:cubicBezTo>
                  <a:cubicBezTo>
                    <a:pt x="436" y="639"/>
                    <a:pt x="447" y="645"/>
                    <a:pt x="455" y="651"/>
                  </a:cubicBezTo>
                  <a:cubicBezTo>
                    <a:pt x="472" y="636"/>
                    <a:pt x="489" y="622"/>
                    <a:pt x="509" y="605"/>
                  </a:cubicBezTo>
                  <a:cubicBezTo>
                    <a:pt x="520" y="594"/>
                    <a:pt x="534" y="583"/>
                    <a:pt x="548" y="571"/>
                  </a:cubicBezTo>
                  <a:cubicBezTo>
                    <a:pt x="554" y="563"/>
                    <a:pt x="560" y="557"/>
                    <a:pt x="568" y="552"/>
                  </a:cubicBezTo>
                  <a:cubicBezTo>
                    <a:pt x="574" y="543"/>
                    <a:pt x="583" y="538"/>
                    <a:pt x="588" y="529"/>
                  </a:cubicBezTo>
                  <a:cubicBezTo>
                    <a:pt x="599" y="518"/>
                    <a:pt x="614" y="504"/>
                    <a:pt x="625" y="490"/>
                  </a:cubicBezTo>
                  <a:cubicBezTo>
                    <a:pt x="639" y="473"/>
                    <a:pt x="656" y="456"/>
                    <a:pt x="670" y="439"/>
                  </a:cubicBezTo>
                  <a:cubicBezTo>
                    <a:pt x="662" y="427"/>
                    <a:pt x="656" y="419"/>
                    <a:pt x="648" y="410"/>
                  </a:cubicBezTo>
                  <a:lnTo>
                    <a:pt x="399" y="167"/>
                  </a:lnTo>
                  <a:lnTo>
                    <a:pt x="399" y="167"/>
                  </a:lnTo>
                  <a:cubicBezTo>
                    <a:pt x="382" y="181"/>
                    <a:pt x="362" y="195"/>
                    <a:pt x="345" y="212"/>
                  </a:cubicBezTo>
                  <a:cubicBezTo>
                    <a:pt x="331" y="224"/>
                    <a:pt x="319" y="235"/>
                    <a:pt x="305" y="249"/>
                  </a:cubicBezTo>
                  <a:cubicBezTo>
                    <a:pt x="300" y="255"/>
                    <a:pt x="291" y="260"/>
                    <a:pt x="286" y="269"/>
                  </a:cubicBezTo>
                  <a:cubicBezTo>
                    <a:pt x="280" y="275"/>
                    <a:pt x="272" y="280"/>
                    <a:pt x="266" y="289"/>
                  </a:cubicBezTo>
                  <a:cubicBezTo>
                    <a:pt x="252" y="300"/>
                    <a:pt x="240" y="314"/>
                    <a:pt x="229" y="328"/>
                  </a:cubicBezTo>
                  <a:cubicBezTo>
                    <a:pt x="212" y="345"/>
                    <a:pt x="198" y="362"/>
                    <a:pt x="184" y="379"/>
                  </a:cubicBezTo>
                  <a:cubicBezTo>
                    <a:pt x="189" y="390"/>
                    <a:pt x="198" y="399"/>
                    <a:pt x="204" y="410"/>
                  </a:cubicBezTo>
                  <a:cubicBezTo>
                    <a:pt x="212" y="399"/>
                    <a:pt x="221" y="390"/>
                    <a:pt x="226" y="379"/>
                  </a:cubicBezTo>
                  <a:cubicBezTo>
                    <a:pt x="238" y="368"/>
                    <a:pt x="249" y="354"/>
                    <a:pt x="260" y="340"/>
                  </a:cubicBezTo>
                  <a:cubicBezTo>
                    <a:pt x="277" y="323"/>
                    <a:pt x="291" y="309"/>
                    <a:pt x="308" y="292"/>
                  </a:cubicBezTo>
                  <a:cubicBezTo>
                    <a:pt x="325" y="275"/>
                    <a:pt x="342" y="258"/>
                    <a:pt x="359" y="243"/>
                  </a:cubicBezTo>
                  <a:cubicBezTo>
                    <a:pt x="370" y="232"/>
                    <a:pt x="385" y="221"/>
                    <a:pt x="399" y="209"/>
                  </a:cubicBezTo>
                  <a:cubicBezTo>
                    <a:pt x="407" y="201"/>
                    <a:pt x="419" y="195"/>
                    <a:pt x="427" y="187"/>
                  </a:cubicBezTo>
                  <a:cubicBezTo>
                    <a:pt x="416" y="178"/>
                    <a:pt x="407" y="173"/>
                    <a:pt x="399" y="167"/>
                  </a:cubicBezTo>
                  <a:lnTo>
                    <a:pt x="738" y="0"/>
                  </a:lnTo>
                  <a:lnTo>
                    <a:pt x="738" y="0"/>
                  </a:lnTo>
                  <a:cubicBezTo>
                    <a:pt x="693" y="0"/>
                    <a:pt x="639" y="17"/>
                    <a:pt x="577" y="48"/>
                  </a:cubicBezTo>
                  <a:cubicBezTo>
                    <a:pt x="563" y="54"/>
                    <a:pt x="551" y="63"/>
                    <a:pt x="537" y="68"/>
                  </a:cubicBezTo>
                  <a:cubicBezTo>
                    <a:pt x="501" y="91"/>
                    <a:pt x="464" y="116"/>
                    <a:pt x="427" y="145"/>
                  </a:cubicBezTo>
                  <a:cubicBezTo>
                    <a:pt x="436" y="150"/>
                    <a:pt x="447" y="159"/>
                    <a:pt x="455" y="167"/>
                  </a:cubicBezTo>
                  <a:cubicBezTo>
                    <a:pt x="489" y="142"/>
                    <a:pt x="520" y="122"/>
                    <a:pt x="551" y="108"/>
                  </a:cubicBezTo>
                  <a:cubicBezTo>
                    <a:pt x="563" y="102"/>
                    <a:pt x="577" y="97"/>
                    <a:pt x="588" y="91"/>
                  </a:cubicBezTo>
                  <a:cubicBezTo>
                    <a:pt x="625" y="74"/>
                    <a:pt x="659" y="68"/>
                    <a:pt x="687" y="68"/>
                  </a:cubicBezTo>
                  <a:cubicBezTo>
                    <a:pt x="712" y="68"/>
                    <a:pt x="732" y="74"/>
                    <a:pt x="746" y="88"/>
                  </a:cubicBezTo>
                  <a:cubicBezTo>
                    <a:pt x="778" y="119"/>
                    <a:pt x="775" y="175"/>
                    <a:pt x="746" y="246"/>
                  </a:cubicBezTo>
                  <a:cubicBezTo>
                    <a:pt x="741" y="260"/>
                    <a:pt x="735" y="272"/>
                    <a:pt x="729" y="283"/>
                  </a:cubicBezTo>
                  <a:cubicBezTo>
                    <a:pt x="712" y="314"/>
                    <a:pt x="693" y="348"/>
                    <a:pt x="670" y="379"/>
                  </a:cubicBezTo>
                  <a:cubicBezTo>
                    <a:pt x="676" y="390"/>
                    <a:pt x="684" y="399"/>
                    <a:pt x="693" y="410"/>
                  </a:cubicBezTo>
                  <a:cubicBezTo>
                    <a:pt x="721" y="371"/>
                    <a:pt x="746" y="334"/>
                    <a:pt x="766" y="297"/>
                  </a:cubicBezTo>
                  <a:cubicBezTo>
                    <a:pt x="775" y="286"/>
                    <a:pt x="780" y="272"/>
                    <a:pt x="786" y="260"/>
                  </a:cubicBezTo>
                  <a:cubicBezTo>
                    <a:pt x="840" y="156"/>
                    <a:pt x="851" y="68"/>
                    <a:pt x="809" y="26"/>
                  </a:cubicBezTo>
                  <a:cubicBezTo>
                    <a:pt x="792" y="9"/>
                    <a:pt x="769" y="0"/>
                    <a:pt x="738" y="0"/>
                  </a:cubicBezTo>
                  <a:lnTo>
                    <a:pt x="161"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6" name="Freeform 151"/>
            <p:cNvSpPr>
              <a:spLocks noChangeArrowheads="1"/>
            </p:cNvSpPr>
            <p:nvPr/>
          </p:nvSpPr>
          <p:spPr bwMode="auto">
            <a:xfrm>
              <a:off x="6021" y="1995"/>
              <a:ext cx="192" cy="184"/>
            </a:xfrm>
            <a:custGeom>
              <a:avLst/>
              <a:gdLst>
                <a:gd name="T0" fmla="*/ 108 w 852"/>
                <a:gd name="T1" fmla="*/ 246 h 818"/>
                <a:gd name="T2" fmla="*/ 167 w 852"/>
                <a:gd name="T3" fmla="*/ 68 h 818"/>
                <a:gd name="T4" fmla="*/ 303 w 852"/>
                <a:gd name="T5" fmla="*/ 108 h 818"/>
                <a:gd name="T6" fmla="*/ 427 w 852"/>
                <a:gd name="T7" fmla="*/ 187 h 818"/>
                <a:gd name="T8" fmla="*/ 495 w 852"/>
                <a:gd name="T9" fmla="*/ 243 h 818"/>
                <a:gd name="T10" fmla="*/ 591 w 852"/>
                <a:gd name="T11" fmla="*/ 340 h 818"/>
                <a:gd name="T12" fmla="*/ 648 w 852"/>
                <a:gd name="T13" fmla="*/ 410 h 818"/>
                <a:gd name="T14" fmla="*/ 729 w 852"/>
                <a:gd name="T15" fmla="*/ 535 h 818"/>
                <a:gd name="T16" fmla="*/ 746 w 852"/>
                <a:gd name="T17" fmla="*/ 730 h 818"/>
                <a:gd name="T18" fmla="*/ 588 w 852"/>
                <a:gd name="T19" fmla="*/ 727 h 818"/>
                <a:gd name="T20" fmla="*/ 455 w 852"/>
                <a:gd name="T21" fmla="*/ 651 h 818"/>
                <a:gd name="T22" fmla="*/ 399 w 852"/>
                <a:gd name="T23" fmla="*/ 608 h 818"/>
                <a:gd name="T24" fmla="*/ 308 w 852"/>
                <a:gd name="T25" fmla="*/ 526 h 818"/>
                <a:gd name="T26" fmla="*/ 226 w 852"/>
                <a:gd name="T27" fmla="*/ 439 h 818"/>
                <a:gd name="T28" fmla="*/ 184 w 852"/>
                <a:gd name="T29" fmla="*/ 379 h 818"/>
                <a:gd name="T30" fmla="*/ 108 w 852"/>
                <a:gd name="T31" fmla="*/ 246 h 818"/>
                <a:gd name="T32" fmla="*/ 116 w 852"/>
                <a:gd name="T33" fmla="*/ 0 h 818"/>
                <a:gd name="T34" fmla="*/ 65 w 852"/>
                <a:gd name="T35" fmla="*/ 260 h 818"/>
                <a:gd name="T36" fmla="*/ 161 w 852"/>
                <a:gd name="T37" fmla="*/ 410 h 818"/>
                <a:gd name="T38" fmla="*/ 229 w 852"/>
                <a:gd name="T39" fmla="*/ 490 h 818"/>
                <a:gd name="T40" fmla="*/ 286 w 852"/>
                <a:gd name="T41" fmla="*/ 552 h 818"/>
                <a:gd name="T42" fmla="*/ 345 w 852"/>
                <a:gd name="T43" fmla="*/ 605 h 818"/>
                <a:gd name="T44" fmla="*/ 427 w 852"/>
                <a:gd name="T45" fmla="*/ 673 h 818"/>
                <a:gd name="T46" fmla="*/ 577 w 852"/>
                <a:gd name="T47" fmla="*/ 769 h 818"/>
                <a:gd name="T48" fmla="*/ 809 w 852"/>
                <a:gd name="T49" fmla="*/ 792 h 818"/>
                <a:gd name="T50" fmla="*/ 766 w 852"/>
                <a:gd name="T51" fmla="*/ 521 h 818"/>
                <a:gd name="T52" fmla="*/ 670 w 852"/>
                <a:gd name="T53" fmla="*/ 379 h 818"/>
                <a:gd name="T54" fmla="*/ 588 w 852"/>
                <a:gd name="T55" fmla="*/ 289 h 818"/>
                <a:gd name="T56" fmla="*/ 548 w 852"/>
                <a:gd name="T57" fmla="*/ 249 h 818"/>
                <a:gd name="T58" fmla="*/ 455 w 852"/>
                <a:gd name="T59" fmla="*/ 167 h 818"/>
                <a:gd name="T60" fmla="*/ 317 w 852"/>
                <a:gd name="T61" fmla="*/ 68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9" y="175"/>
                    <a:pt x="77" y="119"/>
                    <a:pt x="105" y="88"/>
                  </a:cubicBezTo>
                  <a:cubicBezTo>
                    <a:pt x="119" y="74"/>
                    <a:pt x="141" y="68"/>
                    <a:pt x="167" y="68"/>
                  </a:cubicBezTo>
                  <a:cubicBezTo>
                    <a:pt x="195" y="68"/>
                    <a:pt x="229" y="74"/>
                    <a:pt x="266" y="91"/>
                  </a:cubicBezTo>
                  <a:cubicBezTo>
                    <a:pt x="277" y="97"/>
                    <a:pt x="289" y="102"/>
                    <a:pt x="303" y="108"/>
                  </a:cubicBezTo>
                  <a:cubicBezTo>
                    <a:pt x="334" y="122"/>
                    <a:pt x="365" y="142"/>
                    <a:pt x="399" y="167"/>
                  </a:cubicBezTo>
                  <a:cubicBezTo>
                    <a:pt x="407" y="173"/>
                    <a:pt x="416" y="178"/>
                    <a:pt x="427" y="187"/>
                  </a:cubicBezTo>
                  <a:cubicBezTo>
                    <a:pt x="436" y="195"/>
                    <a:pt x="447" y="201"/>
                    <a:pt x="455" y="209"/>
                  </a:cubicBezTo>
                  <a:cubicBezTo>
                    <a:pt x="470" y="221"/>
                    <a:pt x="481" y="232"/>
                    <a:pt x="495" y="243"/>
                  </a:cubicBezTo>
                  <a:cubicBezTo>
                    <a:pt x="512" y="258"/>
                    <a:pt x="529" y="275"/>
                    <a:pt x="546" y="292"/>
                  </a:cubicBezTo>
                  <a:cubicBezTo>
                    <a:pt x="563" y="309"/>
                    <a:pt x="577" y="323"/>
                    <a:pt x="591" y="340"/>
                  </a:cubicBezTo>
                  <a:cubicBezTo>
                    <a:pt x="605" y="354"/>
                    <a:pt x="617" y="368"/>
                    <a:pt x="625" y="379"/>
                  </a:cubicBezTo>
                  <a:cubicBezTo>
                    <a:pt x="633" y="390"/>
                    <a:pt x="642" y="399"/>
                    <a:pt x="648" y="410"/>
                  </a:cubicBezTo>
                  <a:cubicBezTo>
                    <a:pt x="656" y="419"/>
                    <a:pt x="662" y="427"/>
                    <a:pt x="670" y="439"/>
                  </a:cubicBezTo>
                  <a:cubicBezTo>
                    <a:pt x="693" y="470"/>
                    <a:pt x="712" y="504"/>
                    <a:pt x="729" y="535"/>
                  </a:cubicBezTo>
                  <a:cubicBezTo>
                    <a:pt x="735" y="546"/>
                    <a:pt x="741" y="560"/>
                    <a:pt x="746" y="571"/>
                  </a:cubicBezTo>
                  <a:cubicBezTo>
                    <a:pt x="775" y="642"/>
                    <a:pt x="778" y="699"/>
                    <a:pt x="746" y="730"/>
                  </a:cubicBezTo>
                  <a:cubicBezTo>
                    <a:pt x="732" y="744"/>
                    <a:pt x="712" y="752"/>
                    <a:pt x="687" y="752"/>
                  </a:cubicBezTo>
                  <a:cubicBezTo>
                    <a:pt x="659" y="752"/>
                    <a:pt x="625" y="744"/>
                    <a:pt x="588" y="727"/>
                  </a:cubicBezTo>
                  <a:cubicBezTo>
                    <a:pt x="577" y="722"/>
                    <a:pt x="563" y="716"/>
                    <a:pt x="551" y="710"/>
                  </a:cubicBezTo>
                  <a:cubicBezTo>
                    <a:pt x="520" y="696"/>
                    <a:pt x="489" y="676"/>
                    <a:pt x="455" y="651"/>
                  </a:cubicBezTo>
                  <a:cubicBezTo>
                    <a:pt x="447" y="645"/>
                    <a:pt x="436" y="639"/>
                    <a:pt x="427" y="631"/>
                  </a:cubicBezTo>
                  <a:cubicBezTo>
                    <a:pt x="419" y="625"/>
                    <a:pt x="407" y="617"/>
                    <a:pt x="399" y="608"/>
                  </a:cubicBezTo>
                  <a:cubicBezTo>
                    <a:pt x="385" y="597"/>
                    <a:pt x="370" y="585"/>
                    <a:pt x="359" y="574"/>
                  </a:cubicBezTo>
                  <a:cubicBezTo>
                    <a:pt x="342" y="560"/>
                    <a:pt x="325" y="543"/>
                    <a:pt x="308" y="526"/>
                  </a:cubicBezTo>
                  <a:cubicBezTo>
                    <a:pt x="291" y="512"/>
                    <a:pt x="277" y="495"/>
                    <a:pt x="260" y="478"/>
                  </a:cubicBezTo>
                  <a:cubicBezTo>
                    <a:pt x="249" y="464"/>
                    <a:pt x="238" y="450"/>
                    <a:pt x="226" y="439"/>
                  </a:cubicBezTo>
                  <a:cubicBezTo>
                    <a:pt x="221" y="427"/>
                    <a:pt x="212" y="419"/>
                    <a:pt x="204" y="410"/>
                  </a:cubicBezTo>
                  <a:cubicBezTo>
                    <a:pt x="198" y="399"/>
                    <a:pt x="189" y="390"/>
                    <a:pt x="184" y="379"/>
                  </a:cubicBezTo>
                  <a:cubicBezTo>
                    <a:pt x="161" y="348"/>
                    <a:pt x="141" y="314"/>
                    <a:pt x="124" y="283"/>
                  </a:cubicBezTo>
                  <a:cubicBezTo>
                    <a:pt x="119" y="272"/>
                    <a:pt x="113" y="260"/>
                    <a:pt x="108" y="246"/>
                  </a:cubicBezTo>
                  <a:lnTo>
                    <a:pt x="116" y="0"/>
                  </a:lnTo>
                  <a:lnTo>
                    <a:pt x="116" y="0"/>
                  </a:lnTo>
                  <a:cubicBezTo>
                    <a:pt x="85" y="0"/>
                    <a:pt x="60" y="9"/>
                    <a:pt x="42" y="26"/>
                  </a:cubicBezTo>
                  <a:cubicBezTo>
                    <a:pt x="0" y="68"/>
                    <a:pt x="14" y="156"/>
                    <a:pt x="65" y="260"/>
                  </a:cubicBezTo>
                  <a:cubicBezTo>
                    <a:pt x="74" y="272"/>
                    <a:pt x="79" y="286"/>
                    <a:pt x="88" y="297"/>
                  </a:cubicBezTo>
                  <a:cubicBezTo>
                    <a:pt x="108" y="334"/>
                    <a:pt x="133" y="371"/>
                    <a:pt x="161" y="410"/>
                  </a:cubicBezTo>
                  <a:cubicBezTo>
                    <a:pt x="170" y="419"/>
                    <a:pt x="175" y="427"/>
                    <a:pt x="184" y="439"/>
                  </a:cubicBezTo>
                  <a:cubicBezTo>
                    <a:pt x="198" y="456"/>
                    <a:pt x="212" y="473"/>
                    <a:pt x="229" y="490"/>
                  </a:cubicBezTo>
                  <a:cubicBezTo>
                    <a:pt x="240" y="504"/>
                    <a:pt x="252" y="518"/>
                    <a:pt x="266" y="529"/>
                  </a:cubicBezTo>
                  <a:cubicBezTo>
                    <a:pt x="272" y="538"/>
                    <a:pt x="280" y="543"/>
                    <a:pt x="286" y="552"/>
                  </a:cubicBezTo>
                  <a:cubicBezTo>
                    <a:pt x="291" y="557"/>
                    <a:pt x="300" y="563"/>
                    <a:pt x="305" y="571"/>
                  </a:cubicBezTo>
                  <a:cubicBezTo>
                    <a:pt x="319" y="583"/>
                    <a:pt x="331" y="594"/>
                    <a:pt x="345" y="605"/>
                  </a:cubicBezTo>
                  <a:cubicBezTo>
                    <a:pt x="362" y="622"/>
                    <a:pt x="382" y="636"/>
                    <a:pt x="399" y="651"/>
                  </a:cubicBezTo>
                  <a:cubicBezTo>
                    <a:pt x="407" y="659"/>
                    <a:pt x="419" y="668"/>
                    <a:pt x="427" y="673"/>
                  </a:cubicBezTo>
                  <a:cubicBezTo>
                    <a:pt x="464" y="702"/>
                    <a:pt x="501" y="727"/>
                    <a:pt x="537" y="749"/>
                  </a:cubicBezTo>
                  <a:cubicBezTo>
                    <a:pt x="551" y="755"/>
                    <a:pt x="563" y="764"/>
                    <a:pt x="577" y="769"/>
                  </a:cubicBezTo>
                  <a:cubicBezTo>
                    <a:pt x="639" y="800"/>
                    <a:pt x="693" y="817"/>
                    <a:pt x="738" y="817"/>
                  </a:cubicBezTo>
                  <a:cubicBezTo>
                    <a:pt x="769" y="817"/>
                    <a:pt x="792" y="809"/>
                    <a:pt x="809" y="792"/>
                  </a:cubicBezTo>
                  <a:cubicBezTo>
                    <a:pt x="851" y="749"/>
                    <a:pt x="840" y="662"/>
                    <a:pt x="786" y="557"/>
                  </a:cubicBezTo>
                  <a:cubicBezTo>
                    <a:pt x="780" y="546"/>
                    <a:pt x="775" y="532"/>
                    <a:pt x="766" y="521"/>
                  </a:cubicBezTo>
                  <a:cubicBezTo>
                    <a:pt x="746" y="484"/>
                    <a:pt x="721" y="447"/>
                    <a:pt x="693" y="410"/>
                  </a:cubicBezTo>
                  <a:cubicBezTo>
                    <a:pt x="684" y="399"/>
                    <a:pt x="676" y="390"/>
                    <a:pt x="670" y="379"/>
                  </a:cubicBezTo>
                  <a:cubicBezTo>
                    <a:pt x="656" y="362"/>
                    <a:pt x="639" y="345"/>
                    <a:pt x="625" y="328"/>
                  </a:cubicBezTo>
                  <a:cubicBezTo>
                    <a:pt x="614" y="314"/>
                    <a:pt x="599" y="300"/>
                    <a:pt x="588" y="289"/>
                  </a:cubicBezTo>
                  <a:cubicBezTo>
                    <a:pt x="583" y="280"/>
                    <a:pt x="574" y="275"/>
                    <a:pt x="568" y="269"/>
                  </a:cubicBezTo>
                  <a:cubicBezTo>
                    <a:pt x="560" y="260"/>
                    <a:pt x="554" y="255"/>
                    <a:pt x="548" y="249"/>
                  </a:cubicBezTo>
                  <a:cubicBezTo>
                    <a:pt x="534" y="235"/>
                    <a:pt x="520" y="224"/>
                    <a:pt x="509" y="212"/>
                  </a:cubicBezTo>
                  <a:cubicBezTo>
                    <a:pt x="492" y="195"/>
                    <a:pt x="472" y="181"/>
                    <a:pt x="455" y="167"/>
                  </a:cubicBezTo>
                  <a:cubicBezTo>
                    <a:pt x="447" y="159"/>
                    <a:pt x="436" y="150"/>
                    <a:pt x="427" y="145"/>
                  </a:cubicBezTo>
                  <a:cubicBezTo>
                    <a:pt x="387" y="116"/>
                    <a:pt x="350" y="91"/>
                    <a:pt x="317" y="68"/>
                  </a:cubicBezTo>
                  <a:cubicBezTo>
                    <a:pt x="303" y="63"/>
                    <a:pt x="291" y="54"/>
                    <a:pt x="277" y="48"/>
                  </a:cubicBezTo>
                  <a:cubicBezTo>
                    <a:pt x="215" y="17"/>
                    <a:pt x="158"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7" name="Freeform 152"/>
            <p:cNvSpPr>
              <a:spLocks noChangeArrowheads="1"/>
            </p:cNvSpPr>
            <p:nvPr/>
          </p:nvSpPr>
          <p:spPr bwMode="auto">
            <a:xfrm>
              <a:off x="6099" y="2069"/>
              <a:ext cx="37" cy="37"/>
            </a:xfrm>
            <a:custGeom>
              <a:avLst/>
              <a:gdLst>
                <a:gd name="T0" fmla="*/ 82 w 168"/>
                <a:gd name="T1" fmla="*/ 0 h 167"/>
                <a:gd name="T2" fmla="*/ 82 w 168"/>
                <a:gd name="T3" fmla="*/ 0 h 167"/>
                <a:gd name="T4" fmla="*/ 0 w 168"/>
                <a:gd name="T5" fmla="*/ 84 h 167"/>
                <a:gd name="T6" fmla="*/ 82 w 168"/>
                <a:gd name="T7" fmla="*/ 166 h 167"/>
                <a:gd name="T8" fmla="*/ 167 w 168"/>
                <a:gd name="T9" fmla="*/ 84 h 167"/>
                <a:gd name="T10" fmla="*/ 82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2" y="0"/>
                  </a:moveTo>
                  <a:lnTo>
                    <a:pt x="82" y="0"/>
                  </a:lnTo>
                  <a:cubicBezTo>
                    <a:pt x="37" y="0"/>
                    <a:pt x="0" y="36"/>
                    <a:pt x="0" y="84"/>
                  </a:cubicBezTo>
                  <a:cubicBezTo>
                    <a:pt x="0" y="130"/>
                    <a:pt x="37" y="166"/>
                    <a:pt x="82" y="166"/>
                  </a:cubicBezTo>
                  <a:cubicBezTo>
                    <a:pt x="127" y="166"/>
                    <a:pt x="167" y="130"/>
                    <a:pt x="167" y="84"/>
                  </a:cubicBezTo>
                  <a:cubicBezTo>
                    <a:pt x="167" y="36"/>
                    <a:pt x="127" y="0"/>
                    <a:pt x="8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8" name="Freeform 153"/>
            <p:cNvSpPr>
              <a:spLocks noChangeArrowheads="1"/>
            </p:cNvSpPr>
            <p:nvPr/>
          </p:nvSpPr>
          <p:spPr bwMode="auto">
            <a:xfrm>
              <a:off x="6668" y="942"/>
              <a:ext cx="90" cy="245"/>
            </a:xfrm>
            <a:custGeom>
              <a:avLst/>
              <a:gdLst>
                <a:gd name="T0" fmla="*/ 312 w 400"/>
                <a:gd name="T1" fmla="*/ 882 h 1084"/>
                <a:gd name="T2" fmla="*/ 88 w 400"/>
                <a:gd name="T3" fmla="*/ 882 h 1084"/>
                <a:gd name="T4" fmla="*/ 201 w 400"/>
                <a:gd name="T5" fmla="*/ 1083 h 1084"/>
                <a:gd name="T6" fmla="*/ 312 w 400"/>
                <a:gd name="T7" fmla="*/ 882 h 1084"/>
                <a:gd name="T8" fmla="*/ 388 w 400"/>
                <a:gd name="T9" fmla="*/ 729 h 1084"/>
                <a:gd name="T10" fmla="*/ 326 w 400"/>
                <a:gd name="T11" fmla="*/ 842 h 1084"/>
                <a:gd name="T12" fmla="*/ 388 w 400"/>
                <a:gd name="T13" fmla="*/ 729 h 1084"/>
                <a:gd name="T14" fmla="*/ 11 w 400"/>
                <a:gd name="T15" fmla="*/ 729 h 1084"/>
                <a:gd name="T16" fmla="*/ 74 w 400"/>
                <a:gd name="T17" fmla="*/ 842 h 1084"/>
                <a:gd name="T18" fmla="*/ 11 w 400"/>
                <a:gd name="T19" fmla="*/ 729 h 1084"/>
                <a:gd name="T20" fmla="*/ 396 w 400"/>
                <a:gd name="T21" fmla="*/ 624 h 1084"/>
                <a:gd name="T22" fmla="*/ 356 w 400"/>
                <a:gd name="T23" fmla="*/ 698 h 1084"/>
                <a:gd name="T24" fmla="*/ 396 w 400"/>
                <a:gd name="T25" fmla="*/ 624 h 1084"/>
                <a:gd name="T26" fmla="*/ 3 w 400"/>
                <a:gd name="T27" fmla="*/ 624 h 1084"/>
                <a:gd name="T28" fmla="*/ 43 w 400"/>
                <a:gd name="T29" fmla="*/ 698 h 1084"/>
                <a:gd name="T30" fmla="*/ 3 w 400"/>
                <a:gd name="T31" fmla="*/ 624 h 1084"/>
                <a:gd name="T32" fmla="*/ 34 w 400"/>
                <a:gd name="T33" fmla="*/ 472 h 1084"/>
                <a:gd name="T34" fmla="*/ 0 w 400"/>
                <a:gd name="T35" fmla="*/ 543 h 1084"/>
                <a:gd name="T36" fmla="*/ 34 w 400"/>
                <a:gd name="T37" fmla="*/ 610 h 1084"/>
                <a:gd name="T38" fmla="*/ 34 w 400"/>
                <a:gd name="T39" fmla="*/ 472 h 1084"/>
                <a:gd name="T40" fmla="*/ 365 w 400"/>
                <a:gd name="T41" fmla="*/ 472 h 1084"/>
                <a:gd name="T42" fmla="*/ 365 w 400"/>
                <a:gd name="T43" fmla="*/ 610 h 1084"/>
                <a:gd name="T44" fmla="*/ 399 w 400"/>
                <a:gd name="T45" fmla="*/ 543 h 1084"/>
                <a:gd name="T46" fmla="*/ 365 w 400"/>
                <a:gd name="T47" fmla="*/ 472 h 1084"/>
                <a:gd name="T48" fmla="*/ 356 w 400"/>
                <a:gd name="T49" fmla="*/ 384 h 1084"/>
                <a:gd name="T50" fmla="*/ 396 w 400"/>
                <a:gd name="T51" fmla="*/ 460 h 1084"/>
                <a:gd name="T52" fmla="*/ 356 w 400"/>
                <a:gd name="T53" fmla="*/ 384 h 1084"/>
                <a:gd name="T54" fmla="*/ 43 w 400"/>
                <a:gd name="T55" fmla="*/ 384 h 1084"/>
                <a:gd name="T56" fmla="*/ 3 w 400"/>
                <a:gd name="T57" fmla="*/ 460 h 1084"/>
                <a:gd name="T58" fmla="*/ 43 w 400"/>
                <a:gd name="T59" fmla="*/ 384 h 1084"/>
                <a:gd name="T60" fmla="*/ 362 w 400"/>
                <a:gd name="T61" fmla="*/ 223 h 1084"/>
                <a:gd name="T62" fmla="*/ 351 w 400"/>
                <a:gd name="T63" fmla="*/ 350 h 1084"/>
                <a:gd name="T64" fmla="*/ 362 w 400"/>
                <a:gd name="T65" fmla="*/ 223 h 1084"/>
                <a:gd name="T66" fmla="*/ 37 w 400"/>
                <a:gd name="T67" fmla="*/ 223 h 1084"/>
                <a:gd name="T68" fmla="*/ 48 w 400"/>
                <a:gd name="T69" fmla="*/ 350 h 1084"/>
                <a:gd name="T70" fmla="*/ 37 w 400"/>
                <a:gd name="T71" fmla="*/ 223 h 1084"/>
                <a:gd name="T72" fmla="*/ 201 w 400"/>
                <a:gd name="T73" fmla="*/ 0 h 1084"/>
                <a:gd name="T74" fmla="*/ 88 w 400"/>
                <a:gd name="T75" fmla="*/ 200 h 1084"/>
                <a:gd name="T76" fmla="*/ 312 w 400"/>
                <a:gd name="T77" fmla="*/ 203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2" y="882"/>
                  </a:moveTo>
                  <a:lnTo>
                    <a:pt x="312" y="882"/>
                  </a:lnTo>
                  <a:cubicBezTo>
                    <a:pt x="280" y="953"/>
                    <a:pt x="243" y="995"/>
                    <a:pt x="201" y="995"/>
                  </a:cubicBezTo>
                  <a:cubicBezTo>
                    <a:pt x="158" y="995"/>
                    <a:pt x="119" y="953"/>
                    <a:pt x="88" y="882"/>
                  </a:cubicBezTo>
                  <a:cubicBezTo>
                    <a:pt x="77" y="888"/>
                    <a:pt x="63" y="896"/>
                    <a:pt x="51" y="902"/>
                  </a:cubicBezTo>
                  <a:cubicBezTo>
                    <a:pt x="88" y="1012"/>
                    <a:pt x="142" y="1083"/>
                    <a:pt x="201" y="1083"/>
                  </a:cubicBezTo>
                  <a:cubicBezTo>
                    <a:pt x="260" y="1083"/>
                    <a:pt x="312" y="1012"/>
                    <a:pt x="348" y="902"/>
                  </a:cubicBezTo>
                  <a:cubicBezTo>
                    <a:pt x="337" y="896"/>
                    <a:pt x="323" y="888"/>
                    <a:pt x="312" y="882"/>
                  </a:cubicBezTo>
                  <a:lnTo>
                    <a:pt x="388" y="729"/>
                  </a:lnTo>
                  <a:lnTo>
                    <a:pt x="388" y="729"/>
                  </a:lnTo>
                  <a:cubicBezTo>
                    <a:pt x="376" y="729"/>
                    <a:pt x="362" y="732"/>
                    <a:pt x="351" y="732"/>
                  </a:cubicBezTo>
                  <a:cubicBezTo>
                    <a:pt x="345" y="774"/>
                    <a:pt x="337" y="811"/>
                    <a:pt x="326" y="842"/>
                  </a:cubicBezTo>
                  <a:cubicBezTo>
                    <a:pt x="337" y="851"/>
                    <a:pt x="351" y="856"/>
                    <a:pt x="362" y="859"/>
                  </a:cubicBezTo>
                  <a:cubicBezTo>
                    <a:pt x="373" y="820"/>
                    <a:pt x="382" y="777"/>
                    <a:pt x="388" y="729"/>
                  </a:cubicBezTo>
                  <a:lnTo>
                    <a:pt x="11" y="729"/>
                  </a:lnTo>
                  <a:lnTo>
                    <a:pt x="11" y="729"/>
                  </a:lnTo>
                  <a:cubicBezTo>
                    <a:pt x="20" y="777"/>
                    <a:pt x="29" y="820"/>
                    <a:pt x="37" y="859"/>
                  </a:cubicBezTo>
                  <a:cubicBezTo>
                    <a:pt x="51" y="856"/>
                    <a:pt x="63" y="851"/>
                    <a:pt x="74" y="842"/>
                  </a:cubicBezTo>
                  <a:cubicBezTo>
                    <a:pt x="65" y="811"/>
                    <a:pt x="54" y="774"/>
                    <a:pt x="48" y="732"/>
                  </a:cubicBezTo>
                  <a:cubicBezTo>
                    <a:pt x="37" y="732"/>
                    <a:pt x="23" y="729"/>
                    <a:pt x="11" y="729"/>
                  </a:cubicBezTo>
                  <a:lnTo>
                    <a:pt x="396" y="624"/>
                  </a:lnTo>
                  <a:lnTo>
                    <a:pt x="396" y="624"/>
                  </a:lnTo>
                  <a:cubicBezTo>
                    <a:pt x="385" y="636"/>
                    <a:pt x="373" y="650"/>
                    <a:pt x="362" y="661"/>
                  </a:cubicBezTo>
                  <a:cubicBezTo>
                    <a:pt x="359" y="675"/>
                    <a:pt x="359" y="687"/>
                    <a:pt x="356" y="698"/>
                  </a:cubicBezTo>
                  <a:cubicBezTo>
                    <a:pt x="368" y="698"/>
                    <a:pt x="379" y="695"/>
                    <a:pt x="390" y="692"/>
                  </a:cubicBezTo>
                  <a:cubicBezTo>
                    <a:pt x="393" y="670"/>
                    <a:pt x="396" y="647"/>
                    <a:pt x="396" y="624"/>
                  </a:cubicBezTo>
                  <a:lnTo>
                    <a:pt x="3" y="624"/>
                  </a:lnTo>
                  <a:lnTo>
                    <a:pt x="3" y="624"/>
                  </a:lnTo>
                  <a:cubicBezTo>
                    <a:pt x="3" y="647"/>
                    <a:pt x="6" y="670"/>
                    <a:pt x="9" y="692"/>
                  </a:cubicBezTo>
                  <a:cubicBezTo>
                    <a:pt x="20" y="695"/>
                    <a:pt x="31" y="698"/>
                    <a:pt x="43" y="698"/>
                  </a:cubicBezTo>
                  <a:cubicBezTo>
                    <a:pt x="40" y="687"/>
                    <a:pt x="40" y="675"/>
                    <a:pt x="40" y="661"/>
                  </a:cubicBezTo>
                  <a:cubicBezTo>
                    <a:pt x="26" y="650"/>
                    <a:pt x="14" y="636"/>
                    <a:pt x="3" y="624"/>
                  </a:cubicBezTo>
                  <a:lnTo>
                    <a:pt x="34" y="472"/>
                  </a:lnTo>
                  <a:lnTo>
                    <a:pt x="34" y="472"/>
                  </a:lnTo>
                  <a:cubicBezTo>
                    <a:pt x="23" y="486"/>
                    <a:pt x="11" y="500"/>
                    <a:pt x="0" y="512"/>
                  </a:cubicBezTo>
                  <a:cubicBezTo>
                    <a:pt x="0" y="523"/>
                    <a:pt x="0" y="531"/>
                    <a:pt x="0" y="543"/>
                  </a:cubicBezTo>
                  <a:cubicBezTo>
                    <a:pt x="0" y="551"/>
                    <a:pt x="0" y="560"/>
                    <a:pt x="0" y="571"/>
                  </a:cubicBezTo>
                  <a:cubicBezTo>
                    <a:pt x="11" y="582"/>
                    <a:pt x="23" y="596"/>
                    <a:pt x="34" y="610"/>
                  </a:cubicBezTo>
                  <a:cubicBezTo>
                    <a:pt x="34" y="588"/>
                    <a:pt x="31" y="565"/>
                    <a:pt x="31" y="543"/>
                  </a:cubicBezTo>
                  <a:cubicBezTo>
                    <a:pt x="31" y="517"/>
                    <a:pt x="34" y="494"/>
                    <a:pt x="34" y="472"/>
                  </a:cubicBezTo>
                  <a:lnTo>
                    <a:pt x="365" y="472"/>
                  </a:lnTo>
                  <a:lnTo>
                    <a:pt x="365" y="472"/>
                  </a:lnTo>
                  <a:cubicBezTo>
                    <a:pt x="368" y="494"/>
                    <a:pt x="368" y="517"/>
                    <a:pt x="368" y="543"/>
                  </a:cubicBezTo>
                  <a:cubicBezTo>
                    <a:pt x="368" y="565"/>
                    <a:pt x="368" y="588"/>
                    <a:pt x="365" y="610"/>
                  </a:cubicBezTo>
                  <a:cubicBezTo>
                    <a:pt x="376" y="596"/>
                    <a:pt x="388" y="582"/>
                    <a:pt x="399" y="571"/>
                  </a:cubicBezTo>
                  <a:cubicBezTo>
                    <a:pt x="399" y="560"/>
                    <a:pt x="399" y="551"/>
                    <a:pt x="399" y="543"/>
                  </a:cubicBezTo>
                  <a:cubicBezTo>
                    <a:pt x="399" y="531"/>
                    <a:pt x="399" y="523"/>
                    <a:pt x="399" y="512"/>
                  </a:cubicBezTo>
                  <a:cubicBezTo>
                    <a:pt x="388" y="500"/>
                    <a:pt x="376" y="486"/>
                    <a:pt x="365" y="472"/>
                  </a:cubicBezTo>
                  <a:lnTo>
                    <a:pt x="356" y="384"/>
                  </a:lnTo>
                  <a:lnTo>
                    <a:pt x="356" y="384"/>
                  </a:lnTo>
                  <a:cubicBezTo>
                    <a:pt x="359" y="395"/>
                    <a:pt x="359" y="410"/>
                    <a:pt x="362" y="421"/>
                  </a:cubicBezTo>
                  <a:cubicBezTo>
                    <a:pt x="373" y="432"/>
                    <a:pt x="385" y="446"/>
                    <a:pt x="396" y="460"/>
                  </a:cubicBezTo>
                  <a:cubicBezTo>
                    <a:pt x="396" y="435"/>
                    <a:pt x="393" y="412"/>
                    <a:pt x="390" y="390"/>
                  </a:cubicBezTo>
                  <a:cubicBezTo>
                    <a:pt x="379" y="387"/>
                    <a:pt x="368" y="387"/>
                    <a:pt x="356" y="384"/>
                  </a:cubicBezTo>
                  <a:lnTo>
                    <a:pt x="43" y="384"/>
                  </a:lnTo>
                  <a:lnTo>
                    <a:pt x="43" y="384"/>
                  </a:lnTo>
                  <a:cubicBezTo>
                    <a:pt x="31" y="387"/>
                    <a:pt x="20" y="387"/>
                    <a:pt x="9" y="390"/>
                  </a:cubicBezTo>
                  <a:cubicBezTo>
                    <a:pt x="6" y="412"/>
                    <a:pt x="3" y="435"/>
                    <a:pt x="3" y="460"/>
                  </a:cubicBezTo>
                  <a:cubicBezTo>
                    <a:pt x="14" y="446"/>
                    <a:pt x="26" y="432"/>
                    <a:pt x="40" y="421"/>
                  </a:cubicBezTo>
                  <a:cubicBezTo>
                    <a:pt x="40" y="410"/>
                    <a:pt x="40" y="395"/>
                    <a:pt x="43" y="384"/>
                  </a:cubicBezTo>
                  <a:lnTo>
                    <a:pt x="362" y="223"/>
                  </a:lnTo>
                  <a:lnTo>
                    <a:pt x="362" y="223"/>
                  </a:lnTo>
                  <a:cubicBezTo>
                    <a:pt x="351" y="228"/>
                    <a:pt x="337" y="234"/>
                    <a:pt x="326" y="240"/>
                  </a:cubicBezTo>
                  <a:cubicBezTo>
                    <a:pt x="337" y="271"/>
                    <a:pt x="345" y="311"/>
                    <a:pt x="351" y="350"/>
                  </a:cubicBezTo>
                  <a:cubicBezTo>
                    <a:pt x="362" y="350"/>
                    <a:pt x="376" y="353"/>
                    <a:pt x="388" y="353"/>
                  </a:cubicBezTo>
                  <a:cubicBezTo>
                    <a:pt x="382" y="308"/>
                    <a:pt x="373" y="263"/>
                    <a:pt x="362" y="223"/>
                  </a:cubicBezTo>
                  <a:lnTo>
                    <a:pt x="37" y="223"/>
                  </a:lnTo>
                  <a:lnTo>
                    <a:pt x="37" y="223"/>
                  </a:lnTo>
                  <a:cubicBezTo>
                    <a:pt x="29" y="263"/>
                    <a:pt x="20" y="308"/>
                    <a:pt x="11" y="353"/>
                  </a:cubicBezTo>
                  <a:cubicBezTo>
                    <a:pt x="23" y="353"/>
                    <a:pt x="37" y="350"/>
                    <a:pt x="48" y="350"/>
                  </a:cubicBezTo>
                  <a:cubicBezTo>
                    <a:pt x="54" y="311"/>
                    <a:pt x="65" y="271"/>
                    <a:pt x="74" y="240"/>
                  </a:cubicBezTo>
                  <a:cubicBezTo>
                    <a:pt x="63" y="234"/>
                    <a:pt x="51" y="228"/>
                    <a:pt x="37" y="223"/>
                  </a:cubicBezTo>
                  <a:lnTo>
                    <a:pt x="201" y="0"/>
                  </a:lnTo>
                  <a:lnTo>
                    <a:pt x="201" y="0"/>
                  </a:lnTo>
                  <a:cubicBezTo>
                    <a:pt x="142" y="0"/>
                    <a:pt x="88" y="70"/>
                    <a:pt x="51" y="181"/>
                  </a:cubicBezTo>
                  <a:cubicBezTo>
                    <a:pt x="63" y="186"/>
                    <a:pt x="77" y="195"/>
                    <a:pt x="88" y="200"/>
                  </a:cubicBezTo>
                  <a:cubicBezTo>
                    <a:pt x="119" y="130"/>
                    <a:pt x="158" y="87"/>
                    <a:pt x="201" y="87"/>
                  </a:cubicBezTo>
                  <a:cubicBezTo>
                    <a:pt x="243" y="87"/>
                    <a:pt x="280" y="130"/>
                    <a:pt x="312" y="203"/>
                  </a:cubicBezTo>
                  <a:cubicBezTo>
                    <a:pt x="323" y="195"/>
                    <a:pt x="337" y="186"/>
                    <a:pt x="348" y="181"/>
                  </a:cubicBezTo>
                  <a:cubicBezTo>
                    <a:pt x="312" y="70"/>
                    <a:pt x="260" y="0"/>
                    <a:pt x="201"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9" name="Freeform 154"/>
            <p:cNvSpPr>
              <a:spLocks noChangeArrowheads="1"/>
            </p:cNvSpPr>
            <p:nvPr/>
          </p:nvSpPr>
          <p:spPr bwMode="auto">
            <a:xfrm>
              <a:off x="6590" y="1019"/>
              <a:ext cx="245" cy="90"/>
            </a:xfrm>
            <a:custGeom>
              <a:avLst/>
              <a:gdLst>
                <a:gd name="T0" fmla="*/ 611 w 1084"/>
                <a:gd name="T1" fmla="*/ 365 h 400"/>
                <a:gd name="T2" fmla="*/ 473 w 1084"/>
                <a:gd name="T3" fmla="*/ 365 h 400"/>
                <a:gd name="T4" fmla="*/ 543 w 1084"/>
                <a:gd name="T5" fmla="*/ 399 h 400"/>
                <a:gd name="T6" fmla="*/ 611 w 1084"/>
                <a:gd name="T7" fmla="*/ 365 h 400"/>
                <a:gd name="T8" fmla="*/ 241 w 1084"/>
                <a:gd name="T9" fmla="*/ 325 h 400"/>
                <a:gd name="T10" fmla="*/ 353 w 1084"/>
                <a:gd name="T11" fmla="*/ 387 h 400"/>
                <a:gd name="T12" fmla="*/ 461 w 1084"/>
                <a:gd name="T13" fmla="*/ 396 h 400"/>
                <a:gd name="T14" fmla="*/ 385 w 1084"/>
                <a:gd name="T15" fmla="*/ 356 h 400"/>
                <a:gd name="T16" fmla="*/ 241 w 1084"/>
                <a:gd name="T17" fmla="*/ 325 h 400"/>
                <a:gd name="T18" fmla="*/ 843 w 1084"/>
                <a:gd name="T19" fmla="*/ 325 h 400"/>
                <a:gd name="T20" fmla="*/ 698 w 1084"/>
                <a:gd name="T21" fmla="*/ 356 h 400"/>
                <a:gd name="T22" fmla="*/ 625 w 1084"/>
                <a:gd name="T23" fmla="*/ 396 h 400"/>
                <a:gd name="T24" fmla="*/ 730 w 1084"/>
                <a:gd name="T25" fmla="*/ 387 h 400"/>
                <a:gd name="T26" fmla="*/ 843 w 1084"/>
                <a:gd name="T27" fmla="*/ 325 h 400"/>
                <a:gd name="T28" fmla="*/ 902 w 1084"/>
                <a:gd name="T29" fmla="*/ 50 h 400"/>
                <a:gd name="T30" fmla="*/ 996 w 1084"/>
                <a:gd name="T31" fmla="*/ 201 h 400"/>
                <a:gd name="T32" fmla="*/ 902 w 1084"/>
                <a:gd name="T33" fmla="*/ 348 h 400"/>
                <a:gd name="T34" fmla="*/ 902 w 1084"/>
                <a:gd name="T35" fmla="*/ 50 h 400"/>
                <a:gd name="T36" fmla="*/ 181 w 1084"/>
                <a:gd name="T37" fmla="*/ 50 h 400"/>
                <a:gd name="T38" fmla="*/ 181 w 1084"/>
                <a:gd name="T39" fmla="*/ 348 h 400"/>
                <a:gd name="T40" fmla="*/ 88 w 1084"/>
                <a:gd name="T41" fmla="*/ 201 h 400"/>
                <a:gd name="T42" fmla="*/ 181 w 1084"/>
                <a:gd name="T43" fmla="*/ 50 h 400"/>
                <a:gd name="T44" fmla="*/ 625 w 1084"/>
                <a:gd name="T45" fmla="*/ 3 h 400"/>
                <a:gd name="T46" fmla="*/ 698 w 1084"/>
                <a:gd name="T47" fmla="*/ 42 h 400"/>
                <a:gd name="T48" fmla="*/ 843 w 1084"/>
                <a:gd name="T49" fmla="*/ 73 h 400"/>
                <a:gd name="T50" fmla="*/ 730 w 1084"/>
                <a:gd name="T51" fmla="*/ 11 h 400"/>
                <a:gd name="T52" fmla="*/ 625 w 1084"/>
                <a:gd name="T53" fmla="*/ 3 h 400"/>
                <a:gd name="T54" fmla="*/ 461 w 1084"/>
                <a:gd name="T55" fmla="*/ 3 h 400"/>
                <a:gd name="T56" fmla="*/ 353 w 1084"/>
                <a:gd name="T57" fmla="*/ 11 h 400"/>
                <a:gd name="T58" fmla="*/ 241 w 1084"/>
                <a:gd name="T59" fmla="*/ 73 h 400"/>
                <a:gd name="T60" fmla="*/ 385 w 1084"/>
                <a:gd name="T61" fmla="*/ 42 h 400"/>
                <a:gd name="T62" fmla="*/ 461 w 1084"/>
                <a:gd name="T63" fmla="*/ 3 h 400"/>
                <a:gd name="T64" fmla="*/ 543 w 1084"/>
                <a:gd name="T65" fmla="*/ 0 h 400"/>
                <a:gd name="T66" fmla="*/ 473 w 1084"/>
                <a:gd name="T67" fmla="*/ 34 h 400"/>
                <a:gd name="T68" fmla="*/ 611 w 1084"/>
                <a:gd name="T69" fmla="*/ 34 h 400"/>
                <a:gd name="T70" fmla="*/ 543 w 1084"/>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400">
                  <a:moveTo>
                    <a:pt x="611" y="365"/>
                  </a:moveTo>
                  <a:lnTo>
                    <a:pt x="611" y="365"/>
                  </a:lnTo>
                  <a:cubicBezTo>
                    <a:pt x="588" y="367"/>
                    <a:pt x="566" y="367"/>
                    <a:pt x="543" y="367"/>
                  </a:cubicBezTo>
                  <a:cubicBezTo>
                    <a:pt x="517" y="367"/>
                    <a:pt x="495" y="367"/>
                    <a:pt x="473" y="365"/>
                  </a:cubicBezTo>
                  <a:cubicBezTo>
                    <a:pt x="487" y="376"/>
                    <a:pt x="500" y="387"/>
                    <a:pt x="512" y="399"/>
                  </a:cubicBezTo>
                  <a:cubicBezTo>
                    <a:pt x="523" y="399"/>
                    <a:pt x="532" y="399"/>
                    <a:pt x="543" y="399"/>
                  </a:cubicBezTo>
                  <a:cubicBezTo>
                    <a:pt x="551" y="399"/>
                    <a:pt x="560" y="399"/>
                    <a:pt x="571" y="399"/>
                  </a:cubicBezTo>
                  <a:cubicBezTo>
                    <a:pt x="583" y="387"/>
                    <a:pt x="597" y="376"/>
                    <a:pt x="611" y="365"/>
                  </a:cubicBezTo>
                  <a:lnTo>
                    <a:pt x="241" y="325"/>
                  </a:lnTo>
                  <a:lnTo>
                    <a:pt x="241" y="325"/>
                  </a:lnTo>
                  <a:cubicBezTo>
                    <a:pt x="235" y="336"/>
                    <a:pt x="229" y="350"/>
                    <a:pt x="224" y="362"/>
                  </a:cubicBezTo>
                  <a:cubicBezTo>
                    <a:pt x="263" y="373"/>
                    <a:pt x="308" y="382"/>
                    <a:pt x="353" y="387"/>
                  </a:cubicBezTo>
                  <a:cubicBezTo>
                    <a:pt x="365" y="387"/>
                    <a:pt x="379" y="390"/>
                    <a:pt x="390" y="390"/>
                  </a:cubicBezTo>
                  <a:cubicBezTo>
                    <a:pt x="413" y="393"/>
                    <a:pt x="436" y="396"/>
                    <a:pt x="461" y="396"/>
                  </a:cubicBezTo>
                  <a:cubicBezTo>
                    <a:pt x="447" y="385"/>
                    <a:pt x="433" y="373"/>
                    <a:pt x="422" y="362"/>
                  </a:cubicBezTo>
                  <a:cubicBezTo>
                    <a:pt x="410" y="359"/>
                    <a:pt x="396" y="359"/>
                    <a:pt x="385" y="356"/>
                  </a:cubicBezTo>
                  <a:cubicBezTo>
                    <a:pt x="373" y="356"/>
                    <a:pt x="362" y="353"/>
                    <a:pt x="351" y="350"/>
                  </a:cubicBezTo>
                  <a:cubicBezTo>
                    <a:pt x="311" y="345"/>
                    <a:pt x="272" y="336"/>
                    <a:pt x="241" y="325"/>
                  </a:cubicBezTo>
                  <a:lnTo>
                    <a:pt x="843" y="325"/>
                  </a:lnTo>
                  <a:lnTo>
                    <a:pt x="843" y="325"/>
                  </a:lnTo>
                  <a:cubicBezTo>
                    <a:pt x="812" y="336"/>
                    <a:pt x="775" y="345"/>
                    <a:pt x="732" y="350"/>
                  </a:cubicBezTo>
                  <a:cubicBezTo>
                    <a:pt x="721" y="353"/>
                    <a:pt x="710" y="356"/>
                    <a:pt x="698" y="356"/>
                  </a:cubicBezTo>
                  <a:cubicBezTo>
                    <a:pt x="687" y="359"/>
                    <a:pt x="676" y="359"/>
                    <a:pt x="662" y="362"/>
                  </a:cubicBezTo>
                  <a:cubicBezTo>
                    <a:pt x="651" y="373"/>
                    <a:pt x="636" y="385"/>
                    <a:pt x="625" y="396"/>
                  </a:cubicBezTo>
                  <a:cubicBezTo>
                    <a:pt x="648" y="396"/>
                    <a:pt x="670" y="393"/>
                    <a:pt x="693" y="390"/>
                  </a:cubicBezTo>
                  <a:cubicBezTo>
                    <a:pt x="704" y="390"/>
                    <a:pt x="718" y="387"/>
                    <a:pt x="730" y="387"/>
                  </a:cubicBezTo>
                  <a:cubicBezTo>
                    <a:pt x="778" y="382"/>
                    <a:pt x="820" y="373"/>
                    <a:pt x="860" y="362"/>
                  </a:cubicBezTo>
                  <a:cubicBezTo>
                    <a:pt x="857" y="350"/>
                    <a:pt x="851" y="336"/>
                    <a:pt x="843" y="325"/>
                  </a:cubicBezTo>
                  <a:lnTo>
                    <a:pt x="902" y="50"/>
                  </a:lnTo>
                  <a:lnTo>
                    <a:pt x="902" y="50"/>
                  </a:lnTo>
                  <a:cubicBezTo>
                    <a:pt x="896" y="62"/>
                    <a:pt x="888" y="76"/>
                    <a:pt x="882" y="87"/>
                  </a:cubicBezTo>
                  <a:cubicBezTo>
                    <a:pt x="953" y="118"/>
                    <a:pt x="996" y="158"/>
                    <a:pt x="996" y="201"/>
                  </a:cubicBezTo>
                  <a:cubicBezTo>
                    <a:pt x="996" y="243"/>
                    <a:pt x="953" y="280"/>
                    <a:pt x="882" y="311"/>
                  </a:cubicBezTo>
                  <a:cubicBezTo>
                    <a:pt x="888" y="322"/>
                    <a:pt x="896" y="336"/>
                    <a:pt x="902" y="348"/>
                  </a:cubicBezTo>
                  <a:cubicBezTo>
                    <a:pt x="1013" y="311"/>
                    <a:pt x="1083" y="260"/>
                    <a:pt x="1083" y="201"/>
                  </a:cubicBezTo>
                  <a:cubicBezTo>
                    <a:pt x="1083" y="141"/>
                    <a:pt x="1013" y="87"/>
                    <a:pt x="902" y="50"/>
                  </a:cubicBezTo>
                  <a:lnTo>
                    <a:pt x="181" y="50"/>
                  </a:lnTo>
                  <a:lnTo>
                    <a:pt x="181" y="50"/>
                  </a:lnTo>
                  <a:cubicBezTo>
                    <a:pt x="71" y="87"/>
                    <a:pt x="0" y="141"/>
                    <a:pt x="0" y="201"/>
                  </a:cubicBezTo>
                  <a:cubicBezTo>
                    <a:pt x="0" y="260"/>
                    <a:pt x="71" y="311"/>
                    <a:pt x="181" y="348"/>
                  </a:cubicBezTo>
                  <a:cubicBezTo>
                    <a:pt x="187" y="336"/>
                    <a:pt x="195" y="322"/>
                    <a:pt x="201" y="311"/>
                  </a:cubicBezTo>
                  <a:cubicBezTo>
                    <a:pt x="130" y="280"/>
                    <a:pt x="88" y="243"/>
                    <a:pt x="88" y="201"/>
                  </a:cubicBezTo>
                  <a:cubicBezTo>
                    <a:pt x="88" y="158"/>
                    <a:pt x="130" y="118"/>
                    <a:pt x="201" y="87"/>
                  </a:cubicBezTo>
                  <a:cubicBezTo>
                    <a:pt x="195" y="76"/>
                    <a:pt x="187" y="62"/>
                    <a:pt x="181" y="50"/>
                  </a:cubicBezTo>
                  <a:lnTo>
                    <a:pt x="625" y="3"/>
                  </a:lnTo>
                  <a:lnTo>
                    <a:pt x="625" y="3"/>
                  </a:lnTo>
                  <a:cubicBezTo>
                    <a:pt x="636" y="14"/>
                    <a:pt x="651" y="25"/>
                    <a:pt x="662" y="39"/>
                  </a:cubicBezTo>
                  <a:cubicBezTo>
                    <a:pt x="676" y="39"/>
                    <a:pt x="687" y="42"/>
                    <a:pt x="698" y="42"/>
                  </a:cubicBezTo>
                  <a:cubicBezTo>
                    <a:pt x="710" y="45"/>
                    <a:pt x="721" y="45"/>
                    <a:pt x="732" y="48"/>
                  </a:cubicBezTo>
                  <a:cubicBezTo>
                    <a:pt x="775" y="53"/>
                    <a:pt x="812" y="65"/>
                    <a:pt x="843" y="73"/>
                  </a:cubicBezTo>
                  <a:cubicBezTo>
                    <a:pt x="851" y="62"/>
                    <a:pt x="857" y="50"/>
                    <a:pt x="860" y="37"/>
                  </a:cubicBezTo>
                  <a:cubicBezTo>
                    <a:pt x="820" y="28"/>
                    <a:pt x="778" y="20"/>
                    <a:pt x="730" y="11"/>
                  </a:cubicBezTo>
                  <a:cubicBezTo>
                    <a:pt x="718" y="11"/>
                    <a:pt x="704" y="8"/>
                    <a:pt x="693" y="8"/>
                  </a:cubicBezTo>
                  <a:cubicBezTo>
                    <a:pt x="670" y="6"/>
                    <a:pt x="648" y="3"/>
                    <a:pt x="625" y="3"/>
                  </a:cubicBezTo>
                  <a:lnTo>
                    <a:pt x="461" y="3"/>
                  </a:lnTo>
                  <a:lnTo>
                    <a:pt x="461" y="3"/>
                  </a:lnTo>
                  <a:cubicBezTo>
                    <a:pt x="436" y="3"/>
                    <a:pt x="413" y="6"/>
                    <a:pt x="390" y="8"/>
                  </a:cubicBezTo>
                  <a:cubicBezTo>
                    <a:pt x="379" y="8"/>
                    <a:pt x="365" y="11"/>
                    <a:pt x="353" y="11"/>
                  </a:cubicBezTo>
                  <a:cubicBezTo>
                    <a:pt x="308" y="20"/>
                    <a:pt x="263" y="28"/>
                    <a:pt x="224" y="37"/>
                  </a:cubicBezTo>
                  <a:cubicBezTo>
                    <a:pt x="229" y="50"/>
                    <a:pt x="235" y="62"/>
                    <a:pt x="241" y="73"/>
                  </a:cubicBezTo>
                  <a:cubicBezTo>
                    <a:pt x="272" y="65"/>
                    <a:pt x="311" y="53"/>
                    <a:pt x="351" y="48"/>
                  </a:cubicBezTo>
                  <a:cubicBezTo>
                    <a:pt x="362" y="45"/>
                    <a:pt x="373" y="45"/>
                    <a:pt x="385" y="42"/>
                  </a:cubicBezTo>
                  <a:cubicBezTo>
                    <a:pt x="396" y="42"/>
                    <a:pt x="410" y="39"/>
                    <a:pt x="422" y="39"/>
                  </a:cubicBezTo>
                  <a:cubicBezTo>
                    <a:pt x="433" y="25"/>
                    <a:pt x="447" y="14"/>
                    <a:pt x="461" y="3"/>
                  </a:cubicBezTo>
                  <a:lnTo>
                    <a:pt x="543" y="0"/>
                  </a:lnTo>
                  <a:lnTo>
                    <a:pt x="543" y="0"/>
                  </a:lnTo>
                  <a:cubicBezTo>
                    <a:pt x="532" y="0"/>
                    <a:pt x="523" y="0"/>
                    <a:pt x="512" y="0"/>
                  </a:cubicBezTo>
                  <a:cubicBezTo>
                    <a:pt x="500" y="11"/>
                    <a:pt x="487" y="23"/>
                    <a:pt x="473" y="34"/>
                  </a:cubicBezTo>
                  <a:cubicBezTo>
                    <a:pt x="495" y="34"/>
                    <a:pt x="517" y="31"/>
                    <a:pt x="543" y="31"/>
                  </a:cubicBezTo>
                  <a:cubicBezTo>
                    <a:pt x="566" y="31"/>
                    <a:pt x="588" y="34"/>
                    <a:pt x="611" y="34"/>
                  </a:cubicBezTo>
                  <a:cubicBezTo>
                    <a:pt x="597" y="23"/>
                    <a:pt x="583" y="11"/>
                    <a:pt x="571" y="0"/>
                  </a:cubicBezTo>
                  <a:cubicBezTo>
                    <a:pt x="560" y="0"/>
                    <a:pt x="551"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0" name="Freeform 155"/>
            <p:cNvSpPr>
              <a:spLocks noChangeArrowheads="1"/>
            </p:cNvSpPr>
            <p:nvPr/>
          </p:nvSpPr>
          <p:spPr bwMode="auto">
            <a:xfrm>
              <a:off x="6616" y="972"/>
              <a:ext cx="192" cy="184"/>
            </a:xfrm>
            <a:custGeom>
              <a:avLst/>
              <a:gdLst>
                <a:gd name="T0" fmla="*/ 162 w 852"/>
                <a:gd name="T1" fmla="*/ 410 h 818"/>
                <a:gd name="T2" fmla="*/ 65 w 852"/>
                <a:gd name="T3" fmla="*/ 557 h 818"/>
                <a:gd name="T4" fmla="*/ 116 w 852"/>
                <a:gd name="T5" fmla="*/ 817 h 818"/>
                <a:gd name="T6" fmla="*/ 314 w 852"/>
                <a:gd name="T7" fmla="*/ 749 h 818"/>
                <a:gd name="T8" fmla="*/ 399 w 852"/>
                <a:gd name="T9" fmla="*/ 650 h 818"/>
                <a:gd name="T10" fmla="*/ 263 w 852"/>
                <a:gd name="T11" fmla="*/ 726 h 818"/>
                <a:gd name="T12" fmla="*/ 105 w 852"/>
                <a:gd name="T13" fmla="*/ 729 h 818"/>
                <a:gd name="T14" fmla="*/ 125 w 852"/>
                <a:gd name="T15" fmla="*/ 534 h 818"/>
                <a:gd name="T16" fmla="*/ 162 w 852"/>
                <a:gd name="T17" fmla="*/ 410 h 818"/>
                <a:gd name="T18" fmla="*/ 648 w 852"/>
                <a:gd name="T19" fmla="*/ 410 h 818"/>
                <a:gd name="T20" fmla="*/ 591 w 852"/>
                <a:gd name="T21" fmla="*/ 477 h 818"/>
                <a:gd name="T22" fmla="*/ 495 w 852"/>
                <a:gd name="T23" fmla="*/ 574 h 818"/>
                <a:gd name="T24" fmla="*/ 427 w 852"/>
                <a:gd name="T25" fmla="*/ 630 h 818"/>
                <a:gd name="T26" fmla="*/ 509 w 852"/>
                <a:gd name="T27" fmla="*/ 605 h 818"/>
                <a:gd name="T28" fmla="*/ 568 w 852"/>
                <a:gd name="T29" fmla="*/ 551 h 818"/>
                <a:gd name="T30" fmla="*/ 622 w 852"/>
                <a:gd name="T31" fmla="*/ 491 h 818"/>
                <a:gd name="T32" fmla="*/ 648 w 852"/>
                <a:gd name="T33" fmla="*/ 410 h 818"/>
                <a:gd name="T34" fmla="*/ 399 w 852"/>
                <a:gd name="T35" fmla="*/ 166 h 818"/>
                <a:gd name="T36" fmla="*/ 306 w 852"/>
                <a:gd name="T37" fmla="*/ 248 h 818"/>
                <a:gd name="T38" fmla="*/ 266 w 852"/>
                <a:gd name="T39" fmla="*/ 288 h 818"/>
                <a:gd name="T40" fmla="*/ 184 w 852"/>
                <a:gd name="T41" fmla="*/ 381 h 818"/>
                <a:gd name="T42" fmla="*/ 226 w 852"/>
                <a:gd name="T43" fmla="*/ 379 h 818"/>
                <a:gd name="T44" fmla="*/ 308 w 852"/>
                <a:gd name="T45" fmla="*/ 291 h 818"/>
                <a:gd name="T46" fmla="*/ 396 w 852"/>
                <a:gd name="T47" fmla="*/ 209 h 818"/>
                <a:gd name="T48" fmla="*/ 399 w 852"/>
                <a:gd name="T49" fmla="*/ 166 h 818"/>
                <a:gd name="T50" fmla="*/ 738 w 852"/>
                <a:gd name="T51" fmla="*/ 0 h 818"/>
                <a:gd name="T52" fmla="*/ 538 w 852"/>
                <a:gd name="T53" fmla="*/ 70 h 818"/>
                <a:gd name="T54" fmla="*/ 455 w 852"/>
                <a:gd name="T55" fmla="*/ 166 h 818"/>
                <a:gd name="T56" fmla="*/ 588 w 852"/>
                <a:gd name="T57" fmla="*/ 90 h 818"/>
                <a:gd name="T58" fmla="*/ 747 w 852"/>
                <a:gd name="T59" fmla="*/ 87 h 818"/>
                <a:gd name="T60" fmla="*/ 727 w 852"/>
                <a:gd name="T61" fmla="*/ 282 h 818"/>
                <a:gd name="T62" fmla="*/ 690 w 852"/>
                <a:gd name="T63" fmla="*/ 410 h 818"/>
                <a:gd name="T64" fmla="*/ 786 w 852"/>
                <a:gd name="T65" fmla="*/ 259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3" y="446"/>
                    <a:pt x="108" y="483"/>
                    <a:pt x="85" y="520"/>
                  </a:cubicBezTo>
                  <a:cubicBezTo>
                    <a:pt x="79" y="531"/>
                    <a:pt x="71" y="545"/>
                    <a:pt x="65" y="557"/>
                  </a:cubicBezTo>
                  <a:cubicBezTo>
                    <a:pt x="11" y="661"/>
                    <a:pt x="0" y="749"/>
                    <a:pt x="42" y="791"/>
                  </a:cubicBezTo>
                  <a:cubicBezTo>
                    <a:pt x="59" y="808"/>
                    <a:pt x="85" y="817"/>
                    <a:pt x="116" y="817"/>
                  </a:cubicBezTo>
                  <a:cubicBezTo>
                    <a:pt x="159" y="817"/>
                    <a:pt x="215" y="800"/>
                    <a:pt x="277" y="769"/>
                  </a:cubicBezTo>
                  <a:cubicBezTo>
                    <a:pt x="289" y="763"/>
                    <a:pt x="303" y="755"/>
                    <a:pt x="314" y="749"/>
                  </a:cubicBezTo>
                  <a:cubicBezTo>
                    <a:pt x="351" y="726"/>
                    <a:pt x="387" y="703"/>
                    <a:pt x="427" y="672"/>
                  </a:cubicBezTo>
                  <a:cubicBezTo>
                    <a:pt x="416" y="667"/>
                    <a:pt x="407" y="658"/>
                    <a:pt x="399" y="650"/>
                  </a:cubicBezTo>
                  <a:cubicBezTo>
                    <a:pt x="365" y="675"/>
                    <a:pt x="331" y="695"/>
                    <a:pt x="300" y="709"/>
                  </a:cubicBezTo>
                  <a:cubicBezTo>
                    <a:pt x="289" y="718"/>
                    <a:pt x="277" y="723"/>
                    <a:pt x="263" y="726"/>
                  </a:cubicBezTo>
                  <a:cubicBezTo>
                    <a:pt x="226" y="743"/>
                    <a:pt x="192" y="752"/>
                    <a:pt x="164" y="752"/>
                  </a:cubicBezTo>
                  <a:cubicBezTo>
                    <a:pt x="139" y="752"/>
                    <a:pt x="119" y="743"/>
                    <a:pt x="105" y="729"/>
                  </a:cubicBezTo>
                  <a:cubicBezTo>
                    <a:pt x="74" y="698"/>
                    <a:pt x="76" y="641"/>
                    <a:pt x="108" y="571"/>
                  </a:cubicBezTo>
                  <a:cubicBezTo>
                    <a:pt x="113" y="559"/>
                    <a:pt x="119" y="545"/>
                    <a:pt x="125" y="534"/>
                  </a:cubicBezTo>
                  <a:cubicBezTo>
                    <a:pt x="139" y="503"/>
                    <a:pt x="159" y="469"/>
                    <a:pt x="184" y="438"/>
                  </a:cubicBezTo>
                  <a:cubicBezTo>
                    <a:pt x="175" y="427"/>
                    <a:pt x="167" y="418"/>
                    <a:pt x="162" y="410"/>
                  </a:cubicBezTo>
                  <a:lnTo>
                    <a:pt x="648" y="410"/>
                  </a:lnTo>
                  <a:lnTo>
                    <a:pt x="648" y="410"/>
                  </a:lnTo>
                  <a:cubicBezTo>
                    <a:pt x="642" y="418"/>
                    <a:pt x="633" y="427"/>
                    <a:pt x="625" y="438"/>
                  </a:cubicBezTo>
                  <a:cubicBezTo>
                    <a:pt x="614" y="449"/>
                    <a:pt x="602" y="463"/>
                    <a:pt x="591" y="477"/>
                  </a:cubicBezTo>
                  <a:cubicBezTo>
                    <a:pt x="577" y="494"/>
                    <a:pt x="560" y="511"/>
                    <a:pt x="543" y="525"/>
                  </a:cubicBezTo>
                  <a:cubicBezTo>
                    <a:pt x="529" y="542"/>
                    <a:pt x="512" y="559"/>
                    <a:pt x="495" y="574"/>
                  </a:cubicBezTo>
                  <a:cubicBezTo>
                    <a:pt x="481" y="585"/>
                    <a:pt x="467" y="596"/>
                    <a:pt x="455" y="608"/>
                  </a:cubicBezTo>
                  <a:cubicBezTo>
                    <a:pt x="444" y="616"/>
                    <a:pt x="435" y="625"/>
                    <a:pt x="427" y="630"/>
                  </a:cubicBezTo>
                  <a:cubicBezTo>
                    <a:pt x="435" y="638"/>
                    <a:pt x="444" y="644"/>
                    <a:pt x="455" y="650"/>
                  </a:cubicBezTo>
                  <a:cubicBezTo>
                    <a:pt x="472" y="636"/>
                    <a:pt x="489" y="622"/>
                    <a:pt x="509" y="605"/>
                  </a:cubicBezTo>
                  <a:cubicBezTo>
                    <a:pt x="520" y="594"/>
                    <a:pt x="535" y="582"/>
                    <a:pt x="546" y="571"/>
                  </a:cubicBezTo>
                  <a:cubicBezTo>
                    <a:pt x="554" y="562"/>
                    <a:pt x="560" y="557"/>
                    <a:pt x="568" y="551"/>
                  </a:cubicBezTo>
                  <a:cubicBezTo>
                    <a:pt x="574" y="542"/>
                    <a:pt x="580" y="537"/>
                    <a:pt x="588" y="528"/>
                  </a:cubicBezTo>
                  <a:cubicBezTo>
                    <a:pt x="599" y="517"/>
                    <a:pt x="611" y="503"/>
                    <a:pt x="622" y="491"/>
                  </a:cubicBezTo>
                  <a:cubicBezTo>
                    <a:pt x="639" y="472"/>
                    <a:pt x="653" y="455"/>
                    <a:pt x="667" y="438"/>
                  </a:cubicBezTo>
                  <a:cubicBezTo>
                    <a:pt x="662" y="427"/>
                    <a:pt x="656" y="418"/>
                    <a:pt x="648" y="410"/>
                  </a:cubicBezTo>
                  <a:lnTo>
                    <a:pt x="399" y="166"/>
                  </a:lnTo>
                  <a:lnTo>
                    <a:pt x="399" y="166"/>
                  </a:lnTo>
                  <a:cubicBezTo>
                    <a:pt x="379" y="181"/>
                    <a:pt x="362" y="195"/>
                    <a:pt x="345" y="212"/>
                  </a:cubicBezTo>
                  <a:cubicBezTo>
                    <a:pt x="331" y="223"/>
                    <a:pt x="317" y="234"/>
                    <a:pt x="306" y="248"/>
                  </a:cubicBezTo>
                  <a:cubicBezTo>
                    <a:pt x="297" y="254"/>
                    <a:pt x="291" y="259"/>
                    <a:pt x="286" y="268"/>
                  </a:cubicBezTo>
                  <a:cubicBezTo>
                    <a:pt x="277" y="274"/>
                    <a:pt x="271" y="279"/>
                    <a:pt x="266" y="288"/>
                  </a:cubicBezTo>
                  <a:cubicBezTo>
                    <a:pt x="252" y="299"/>
                    <a:pt x="240" y="313"/>
                    <a:pt x="229" y="327"/>
                  </a:cubicBezTo>
                  <a:cubicBezTo>
                    <a:pt x="212" y="345"/>
                    <a:pt x="198" y="361"/>
                    <a:pt x="184" y="381"/>
                  </a:cubicBezTo>
                  <a:cubicBezTo>
                    <a:pt x="189" y="390"/>
                    <a:pt x="198" y="398"/>
                    <a:pt x="203" y="410"/>
                  </a:cubicBezTo>
                  <a:cubicBezTo>
                    <a:pt x="212" y="398"/>
                    <a:pt x="218" y="390"/>
                    <a:pt x="226" y="379"/>
                  </a:cubicBezTo>
                  <a:cubicBezTo>
                    <a:pt x="237" y="367"/>
                    <a:pt x="249" y="353"/>
                    <a:pt x="260" y="339"/>
                  </a:cubicBezTo>
                  <a:cubicBezTo>
                    <a:pt x="274" y="322"/>
                    <a:pt x="291" y="308"/>
                    <a:pt x="308" y="291"/>
                  </a:cubicBezTo>
                  <a:cubicBezTo>
                    <a:pt x="325" y="274"/>
                    <a:pt x="340" y="257"/>
                    <a:pt x="357" y="243"/>
                  </a:cubicBezTo>
                  <a:cubicBezTo>
                    <a:pt x="371" y="232"/>
                    <a:pt x="384" y="220"/>
                    <a:pt x="396" y="209"/>
                  </a:cubicBezTo>
                  <a:cubicBezTo>
                    <a:pt x="407" y="200"/>
                    <a:pt x="416" y="195"/>
                    <a:pt x="427" y="186"/>
                  </a:cubicBezTo>
                  <a:cubicBezTo>
                    <a:pt x="416" y="181"/>
                    <a:pt x="407" y="172"/>
                    <a:pt x="399" y="166"/>
                  </a:cubicBezTo>
                  <a:lnTo>
                    <a:pt x="738" y="0"/>
                  </a:lnTo>
                  <a:lnTo>
                    <a:pt x="738" y="0"/>
                  </a:lnTo>
                  <a:cubicBezTo>
                    <a:pt x="693" y="0"/>
                    <a:pt x="636" y="17"/>
                    <a:pt x="574" y="48"/>
                  </a:cubicBezTo>
                  <a:cubicBezTo>
                    <a:pt x="563" y="53"/>
                    <a:pt x="549" y="62"/>
                    <a:pt x="538" y="70"/>
                  </a:cubicBezTo>
                  <a:cubicBezTo>
                    <a:pt x="501" y="90"/>
                    <a:pt x="464" y="115"/>
                    <a:pt x="427" y="144"/>
                  </a:cubicBezTo>
                  <a:cubicBezTo>
                    <a:pt x="435" y="149"/>
                    <a:pt x="444" y="158"/>
                    <a:pt x="455" y="166"/>
                  </a:cubicBezTo>
                  <a:cubicBezTo>
                    <a:pt x="486" y="141"/>
                    <a:pt x="520" y="121"/>
                    <a:pt x="552" y="107"/>
                  </a:cubicBezTo>
                  <a:cubicBezTo>
                    <a:pt x="563" y="101"/>
                    <a:pt x="577" y="95"/>
                    <a:pt x="588" y="90"/>
                  </a:cubicBezTo>
                  <a:cubicBezTo>
                    <a:pt x="625" y="73"/>
                    <a:pt x="659" y="67"/>
                    <a:pt x="687" y="67"/>
                  </a:cubicBezTo>
                  <a:cubicBezTo>
                    <a:pt x="713" y="67"/>
                    <a:pt x="733" y="73"/>
                    <a:pt x="747" y="87"/>
                  </a:cubicBezTo>
                  <a:cubicBezTo>
                    <a:pt x="777" y="118"/>
                    <a:pt x="775" y="175"/>
                    <a:pt x="744" y="246"/>
                  </a:cubicBezTo>
                  <a:cubicBezTo>
                    <a:pt x="741" y="259"/>
                    <a:pt x="735" y="271"/>
                    <a:pt x="727" y="282"/>
                  </a:cubicBezTo>
                  <a:cubicBezTo>
                    <a:pt x="713" y="313"/>
                    <a:pt x="693" y="347"/>
                    <a:pt x="667" y="381"/>
                  </a:cubicBezTo>
                  <a:cubicBezTo>
                    <a:pt x="676" y="390"/>
                    <a:pt x="684" y="398"/>
                    <a:pt x="690" y="410"/>
                  </a:cubicBezTo>
                  <a:cubicBezTo>
                    <a:pt x="721" y="370"/>
                    <a:pt x="744" y="333"/>
                    <a:pt x="766" y="296"/>
                  </a:cubicBezTo>
                  <a:cubicBezTo>
                    <a:pt x="772" y="285"/>
                    <a:pt x="780" y="271"/>
                    <a:pt x="786" y="259"/>
                  </a:cubicBezTo>
                  <a:cubicBezTo>
                    <a:pt x="840" y="155"/>
                    <a:pt x="851" y="67"/>
                    <a:pt x="809" y="25"/>
                  </a:cubicBezTo>
                  <a:cubicBezTo>
                    <a:pt x="792" y="8"/>
                    <a:pt x="766" y="0"/>
                    <a:pt x="738"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1" name="Freeform 156"/>
            <p:cNvSpPr>
              <a:spLocks noChangeArrowheads="1"/>
            </p:cNvSpPr>
            <p:nvPr/>
          </p:nvSpPr>
          <p:spPr bwMode="auto">
            <a:xfrm>
              <a:off x="6616" y="972"/>
              <a:ext cx="192" cy="184"/>
            </a:xfrm>
            <a:custGeom>
              <a:avLst/>
              <a:gdLst>
                <a:gd name="T0" fmla="*/ 108 w 852"/>
                <a:gd name="T1" fmla="*/ 246 h 818"/>
                <a:gd name="T2" fmla="*/ 164 w 852"/>
                <a:gd name="T3" fmla="*/ 67 h 818"/>
                <a:gd name="T4" fmla="*/ 300 w 852"/>
                <a:gd name="T5" fmla="*/ 107 h 818"/>
                <a:gd name="T6" fmla="*/ 427 w 852"/>
                <a:gd name="T7" fmla="*/ 186 h 818"/>
                <a:gd name="T8" fmla="*/ 495 w 852"/>
                <a:gd name="T9" fmla="*/ 243 h 818"/>
                <a:gd name="T10" fmla="*/ 591 w 852"/>
                <a:gd name="T11" fmla="*/ 339 h 818"/>
                <a:gd name="T12" fmla="*/ 648 w 852"/>
                <a:gd name="T13" fmla="*/ 410 h 818"/>
                <a:gd name="T14" fmla="*/ 727 w 852"/>
                <a:gd name="T15" fmla="*/ 534 h 818"/>
                <a:gd name="T16" fmla="*/ 747 w 852"/>
                <a:gd name="T17" fmla="*/ 729 h 818"/>
                <a:gd name="T18" fmla="*/ 588 w 852"/>
                <a:gd name="T19" fmla="*/ 726 h 818"/>
                <a:gd name="T20" fmla="*/ 455 w 852"/>
                <a:gd name="T21" fmla="*/ 650 h 818"/>
                <a:gd name="T22" fmla="*/ 396 w 852"/>
                <a:gd name="T23" fmla="*/ 608 h 818"/>
                <a:gd name="T24" fmla="*/ 308 w 852"/>
                <a:gd name="T25" fmla="*/ 525 h 818"/>
                <a:gd name="T26" fmla="*/ 226 w 852"/>
                <a:gd name="T27" fmla="*/ 438 h 818"/>
                <a:gd name="T28" fmla="*/ 184 w 852"/>
                <a:gd name="T29" fmla="*/ 381 h 818"/>
                <a:gd name="T30" fmla="*/ 108 w 852"/>
                <a:gd name="T31" fmla="*/ 246 h 818"/>
                <a:gd name="T32" fmla="*/ 116 w 852"/>
                <a:gd name="T33" fmla="*/ 0 h 818"/>
                <a:gd name="T34" fmla="*/ 65 w 852"/>
                <a:gd name="T35" fmla="*/ 259 h 818"/>
                <a:gd name="T36" fmla="*/ 162 w 852"/>
                <a:gd name="T37" fmla="*/ 410 h 818"/>
                <a:gd name="T38" fmla="*/ 229 w 852"/>
                <a:gd name="T39" fmla="*/ 491 h 818"/>
                <a:gd name="T40" fmla="*/ 286 w 852"/>
                <a:gd name="T41" fmla="*/ 551 h 818"/>
                <a:gd name="T42" fmla="*/ 345 w 852"/>
                <a:gd name="T43" fmla="*/ 605 h 818"/>
                <a:gd name="T44" fmla="*/ 427 w 852"/>
                <a:gd name="T45" fmla="*/ 672 h 818"/>
                <a:gd name="T46" fmla="*/ 574 w 852"/>
                <a:gd name="T47" fmla="*/ 769 h 818"/>
                <a:gd name="T48" fmla="*/ 809 w 852"/>
                <a:gd name="T49" fmla="*/ 791 h 818"/>
                <a:gd name="T50" fmla="*/ 766 w 852"/>
                <a:gd name="T51" fmla="*/ 520 h 818"/>
                <a:gd name="T52" fmla="*/ 667 w 852"/>
                <a:gd name="T53" fmla="*/ 381 h 818"/>
                <a:gd name="T54" fmla="*/ 588 w 852"/>
                <a:gd name="T55" fmla="*/ 288 h 818"/>
                <a:gd name="T56" fmla="*/ 546 w 852"/>
                <a:gd name="T57" fmla="*/ 248 h 818"/>
                <a:gd name="T58" fmla="*/ 455 w 852"/>
                <a:gd name="T59" fmla="*/ 166 h 818"/>
                <a:gd name="T60" fmla="*/ 314 w 852"/>
                <a:gd name="T61" fmla="*/ 67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6" y="175"/>
                    <a:pt x="74" y="118"/>
                    <a:pt x="105" y="87"/>
                  </a:cubicBezTo>
                  <a:cubicBezTo>
                    <a:pt x="119" y="73"/>
                    <a:pt x="139" y="67"/>
                    <a:pt x="164" y="67"/>
                  </a:cubicBezTo>
                  <a:cubicBezTo>
                    <a:pt x="192" y="67"/>
                    <a:pt x="226" y="73"/>
                    <a:pt x="263" y="90"/>
                  </a:cubicBezTo>
                  <a:cubicBezTo>
                    <a:pt x="277" y="95"/>
                    <a:pt x="289" y="101"/>
                    <a:pt x="300" y="107"/>
                  </a:cubicBezTo>
                  <a:cubicBezTo>
                    <a:pt x="331" y="121"/>
                    <a:pt x="365" y="141"/>
                    <a:pt x="399" y="166"/>
                  </a:cubicBezTo>
                  <a:cubicBezTo>
                    <a:pt x="407" y="172"/>
                    <a:pt x="416" y="181"/>
                    <a:pt x="427" y="186"/>
                  </a:cubicBezTo>
                  <a:cubicBezTo>
                    <a:pt x="435" y="195"/>
                    <a:pt x="444" y="200"/>
                    <a:pt x="455" y="209"/>
                  </a:cubicBezTo>
                  <a:cubicBezTo>
                    <a:pt x="467" y="220"/>
                    <a:pt x="481" y="232"/>
                    <a:pt x="495" y="243"/>
                  </a:cubicBezTo>
                  <a:cubicBezTo>
                    <a:pt x="512" y="257"/>
                    <a:pt x="529" y="274"/>
                    <a:pt x="543" y="291"/>
                  </a:cubicBezTo>
                  <a:cubicBezTo>
                    <a:pt x="560" y="308"/>
                    <a:pt x="577" y="322"/>
                    <a:pt x="591" y="339"/>
                  </a:cubicBezTo>
                  <a:cubicBezTo>
                    <a:pt x="602" y="353"/>
                    <a:pt x="614" y="367"/>
                    <a:pt x="625" y="379"/>
                  </a:cubicBezTo>
                  <a:cubicBezTo>
                    <a:pt x="633" y="390"/>
                    <a:pt x="642" y="398"/>
                    <a:pt x="648" y="410"/>
                  </a:cubicBezTo>
                  <a:cubicBezTo>
                    <a:pt x="656" y="418"/>
                    <a:pt x="662" y="427"/>
                    <a:pt x="667" y="438"/>
                  </a:cubicBezTo>
                  <a:cubicBezTo>
                    <a:pt x="693" y="469"/>
                    <a:pt x="713" y="503"/>
                    <a:pt x="727" y="534"/>
                  </a:cubicBezTo>
                  <a:cubicBezTo>
                    <a:pt x="735" y="545"/>
                    <a:pt x="741" y="559"/>
                    <a:pt x="744" y="571"/>
                  </a:cubicBezTo>
                  <a:cubicBezTo>
                    <a:pt x="775" y="641"/>
                    <a:pt x="777" y="698"/>
                    <a:pt x="747" y="729"/>
                  </a:cubicBezTo>
                  <a:cubicBezTo>
                    <a:pt x="733" y="743"/>
                    <a:pt x="713" y="752"/>
                    <a:pt x="687" y="752"/>
                  </a:cubicBezTo>
                  <a:cubicBezTo>
                    <a:pt x="659" y="752"/>
                    <a:pt x="625" y="743"/>
                    <a:pt x="588" y="726"/>
                  </a:cubicBezTo>
                  <a:cubicBezTo>
                    <a:pt x="577" y="723"/>
                    <a:pt x="563" y="718"/>
                    <a:pt x="552" y="709"/>
                  </a:cubicBezTo>
                  <a:cubicBezTo>
                    <a:pt x="520" y="695"/>
                    <a:pt x="486" y="675"/>
                    <a:pt x="455" y="650"/>
                  </a:cubicBezTo>
                  <a:cubicBezTo>
                    <a:pt x="444" y="644"/>
                    <a:pt x="435" y="638"/>
                    <a:pt x="427" y="630"/>
                  </a:cubicBezTo>
                  <a:cubicBezTo>
                    <a:pt x="416" y="625"/>
                    <a:pt x="407" y="616"/>
                    <a:pt x="396" y="608"/>
                  </a:cubicBezTo>
                  <a:cubicBezTo>
                    <a:pt x="384" y="596"/>
                    <a:pt x="371" y="585"/>
                    <a:pt x="357" y="574"/>
                  </a:cubicBezTo>
                  <a:cubicBezTo>
                    <a:pt x="340" y="559"/>
                    <a:pt x="325" y="542"/>
                    <a:pt x="308" y="525"/>
                  </a:cubicBezTo>
                  <a:cubicBezTo>
                    <a:pt x="291" y="511"/>
                    <a:pt x="274" y="494"/>
                    <a:pt x="260" y="477"/>
                  </a:cubicBezTo>
                  <a:cubicBezTo>
                    <a:pt x="249" y="463"/>
                    <a:pt x="237" y="449"/>
                    <a:pt x="226" y="438"/>
                  </a:cubicBezTo>
                  <a:cubicBezTo>
                    <a:pt x="218" y="427"/>
                    <a:pt x="212" y="418"/>
                    <a:pt x="203" y="410"/>
                  </a:cubicBezTo>
                  <a:cubicBezTo>
                    <a:pt x="198" y="398"/>
                    <a:pt x="189" y="390"/>
                    <a:pt x="184" y="381"/>
                  </a:cubicBezTo>
                  <a:cubicBezTo>
                    <a:pt x="159" y="347"/>
                    <a:pt x="139" y="313"/>
                    <a:pt x="125" y="282"/>
                  </a:cubicBezTo>
                  <a:cubicBezTo>
                    <a:pt x="119" y="271"/>
                    <a:pt x="113" y="259"/>
                    <a:pt x="108" y="246"/>
                  </a:cubicBezTo>
                  <a:lnTo>
                    <a:pt x="116" y="0"/>
                  </a:lnTo>
                  <a:lnTo>
                    <a:pt x="116" y="0"/>
                  </a:lnTo>
                  <a:cubicBezTo>
                    <a:pt x="85" y="0"/>
                    <a:pt x="59" y="8"/>
                    <a:pt x="42" y="25"/>
                  </a:cubicBezTo>
                  <a:cubicBezTo>
                    <a:pt x="0" y="67"/>
                    <a:pt x="11" y="155"/>
                    <a:pt x="65" y="259"/>
                  </a:cubicBezTo>
                  <a:cubicBezTo>
                    <a:pt x="71" y="271"/>
                    <a:pt x="79" y="285"/>
                    <a:pt x="85" y="296"/>
                  </a:cubicBezTo>
                  <a:cubicBezTo>
                    <a:pt x="108" y="333"/>
                    <a:pt x="133" y="370"/>
                    <a:pt x="162" y="410"/>
                  </a:cubicBezTo>
                  <a:cubicBezTo>
                    <a:pt x="167" y="418"/>
                    <a:pt x="175" y="427"/>
                    <a:pt x="184" y="438"/>
                  </a:cubicBezTo>
                  <a:cubicBezTo>
                    <a:pt x="198" y="455"/>
                    <a:pt x="212" y="472"/>
                    <a:pt x="229" y="491"/>
                  </a:cubicBezTo>
                  <a:cubicBezTo>
                    <a:pt x="240" y="503"/>
                    <a:pt x="252" y="517"/>
                    <a:pt x="266" y="528"/>
                  </a:cubicBezTo>
                  <a:cubicBezTo>
                    <a:pt x="271" y="537"/>
                    <a:pt x="277" y="542"/>
                    <a:pt x="286" y="551"/>
                  </a:cubicBezTo>
                  <a:cubicBezTo>
                    <a:pt x="291" y="557"/>
                    <a:pt x="297" y="562"/>
                    <a:pt x="306" y="571"/>
                  </a:cubicBezTo>
                  <a:cubicBezTo>
                    <a:pt x="317" y="582"/>
                    <a:pt x="331" y="594"/>
                    <a:pt x="345" y="605"/>
                  </a:cubicBezTo>
                  <a:cubicBezTo>
                    <a:pt x="362" y="622"/>
                    <a:pt x="379" y="636"/>
                    <a:pt x="399" y="650"/>
                  </a:cubicBezTo>
                  <a:cubicBezTo>
                    <a:pt x="407" y="658"/>
                    <a:pt x="416" y="667"/>
                    <a:pt x="427" y="672"/>
                  </a:cubicBezTo>
                  <a:cubicBezTo>
                    <a:pt x="464" y="703"/>
                    <a:pt x="501" y="726"/>
                    <a:pt x="538" y="749"/>
                  </a:cubicBezTo>
                  <a:cubicBezTo>
                    <a:pt x="549" y="755"/>
                    <a:pt x="563" y="763"/>
                    <a:pt x="574" y="769"/>
                  </a:cubicBezTo>
                  <a:cubicBezTo>
                    <a:pt x="636" y="800"/>
                    <a:pt x="693" y="817"/>
                    <a:pt x="738" y="817"/>
                  </a:cubicBezTo>
                  <a:cubicBezTo>
                    <a:pt x="766" y="817"/>
                    <a:pt x="792" y="808"/>
                    <a:pt x="809" y="791"/>
                  </a:cubicBezTo>
                  <a:cubicBezTo>
                    <a:pt x="851" y="749"/>
                    <a:pt x="840" y="661"/>
                    <a:pt x="786" y="557"/>
                  </a:cubicBezTo>
                  <a:cubicBezTo>
                    <a:pt x="780" y="545"/>
                    <a:pt x="772" y="531"/>
                    <a:pt x="766" y="520"/>
                  </a:cubicBezTo>
                  <a:cubicBezTo>
                    <a:pt x="744" y="483"/>
                    <a:pt x="721" y="446"/>
                    <a:pt x="690" y="410"/>
                  </a:cubicBezTo>
                  <a:cubicBezTo>
                    <a:pt x="684" y="398"/>
                    <a:pt x="676" y="390"/>
                    <a:pt x="667" y="381"/>
                  </a:cubicBezTo>
                  <a:cubicBezTo>
                    <a:pt x="653" y="361"/>
                    <a:pt x="639" y="345"/>
                    <a:pt x="622" y="327"/>
                  </a:cubicBezTo>
                  <a:cubicBezTo>
                    <a:pt x="611" y="313"/>
                    <a:pt x="599" y="299"/>
                    <a:pt x="588" y="288"/>
                  </a:cubicBezTo>
                  <a:cubicBezTo>
                    <a:pt x="580" y="279"/>
                    <a:pt x="574" y="274"/>
                    <a:pt x="568" y="268"/>
                  </a:cubicBezTo>
                  <a:cubicBezTo>
                    <a:pt x="560" y="259"/>
                    <a:pt x="554" y="254"/>
                    <a:pt x="546" y="248"/>
                  </a:cubicBezTo>
                  <a:cubicBezTo>
                    <a:pt x="535" y="234"/>
                    <a:pt x="520" y="223"/>
                    <a:pt x="509" y="212"/>
                  </a:cubicBezTo>
                  <a:cubicBezTo>
                    <a:pt x="489" y="195"/>
                    <a:pt x="472" y="181"/>
                    <a:pt x="455" y="166"/>
                  </a:cubicBezTo>
                  <a:cubicBezTo>
                    <a:pt x="444" y="158"/>
                    <a:pt x="435" y="149"/>
                    <a:pt x="427" y="144"/>
                  </a:cubicBezTo>
                  <a:cubicBezTo>
                    <a:pt x="387" y="115"/>
                    <a:pt x="351" y="90"/>
                    <a:pt x="314" y="67"/>
                  </a:cubicBezTo>
                  <a:cubicBezTo>
                    <a:pt x="303" y="62"/>
                    <a:pt x="289" y="53"/>
                    <a:pt x="277" y="48"/>
                  </a:cubicBezTo>
                  <a:cubicBezTo>
                    <a:pt x="215" y="17"/>
                    <a:pt x="159"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2" name="Freeform 157"/>
            <p:cNvSpPr>
              <a:spLocks noChangeArrowheads="1"/>
            </p:cNvSpPr>
            <p:nvPr/>
          </p:nvSpPr>
          <p:spPr bwMode="auto">
            <a:xfrm>
              <a:off x="6694" y="1046"/>
              <a:ext cx="37" cy="37"/>
            </a:xfrm>
            <a:custGeom>
              <a:avLst/>
              <a:gdLst>
                <a:gd name="T0" fmla="*/ 85 w 168"/>
                <a:gd name="T1" fmla="*/ 0 h 167"/>
                <a:gd name="T2" fmla="*/ 85 w 168"/>
                <a:gd name="T3" fmla="*/ 0 h 167"/>
                <a:gd name="T4" fmla="*/ 0 w 168"/>
                <a:gd name="T5" fmla="*/ 85 h 167"/>
                <a:gd name="T6" fmla="*/ 85 w 168"/>
                <a:gd name="T7" fmla="*/ 166 h 167"/>
                <a:gd name="T8" fmla="*/ 167 w 168"/>
                <a:gd name="T9" fmla="*/ 85 h 167"/>
                <a:gd name="T10" fmla="*/ 85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5" y="0"/>
                  </a:moveTo>
                  <a:lnTo>
                    <a:pt x="85" y="0"/>
                  </a:lnTo>
                  <a:cubicBezTo>
                    <a:pt x="37" y="0"/>
                    <a:pt x="0" y="36"/>
                    <a:pt x="0" y="85"/>
                  </a:cubicBezTo>
                  <a:cubicBezTo>
                    <a:pt x="0" y="130"/>
                    <a:pt x="37" y="166"/>
                    <a:pt x="85" y="166"/>
                  </a:cubicBezTo>
                  <a:cubicBezTo>
                    <a:pt x="130" y="166"/>
                    <a:pt x="167" y="130"/>
                    <a:pt x="167" y="85"/>
                  </a:cubicBezTo>
                  <a:cubicBezTo>
                    <a:pt x="167" y="36"/>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3" name="Freeform 158"/>
            <p:cNvSpPr>
              <a:spLocks noChangeArrowheads="1"/>
            </p:cNvSpPr>
            <p:nvPr/>
          </p:nvSpPr>
          <p:spPr bwMode="auto">
            <a:xfrm>
              <a:off x="6332" y="1523"/>
              <a:ext cx="204" cy="181"/>
            </a:xfrm>
            <a:custGeom>
              <a:avLst/>
              <a:gdLst>
                <a:gd name="T0" fmla="*/ 449 w 905"/>
                <a:gd name="T1" fmla="*/ 727 h 802"/>
                <a:gd name="T2" fmla="*/ 449 w 905"/>
                <a:gd name="T3" fmla="*/ 727 h 802"/>
                <a:gd name="T4" fmla="*/ 313 w 905"/>
                <a:gd name="T5" fmla="*/ 699 h 802"/>
                <a:gd name="T6" fmla="*/ 152 w 905"/>
                <a:gd name="T7" fmla="*/ 266 h 802"/>
                <a:gd name="T8" fmla="*/ 449 w 905"/>
                <a:gd name="T9" fmla="*/ 77 h 802"/>
                <a:gd name="T10" fmla="*/ 585 w 905"/>
                <a:gd name="T11" fmla="*/ 105 h 802"/>
                <a:gd name="T12" fmla="*/ 746 w 905"/>
                <a:gd name="T13" fmla="*/ 537 h 802"/>
                <a:gd name="T14" fmla="*/ 449 w 905"/>
                <a:gd name="T15" fmla="*/ 727 h 802"/>
                <a:gd name="T16" fmla="*/ 449 w 905"/>
                <a:gd name="T17" fmla="*/ 0 h 802"/>
                <a:gd name="T18" fmla="*/ 449 w 905"/>
                <a:gd name="T19" fmla="*/ 0 h 802"/>
                <a:gd name="T20" fmla="*/ 85 w 905"/>
                <a:gd name="T21" fmla="*/ 235 h 802"/>
                <a:gd name="T22" fmla="*/ 234 w 905"/>
                <a:gd name="T23" fmla="*/ 741 h 802"/>
                <a:gd name="T24" fmla="*/ 251 w 905"/>
                <a:gd name="T25" fmla="*/ 704 h 802"/>
                <a:gd name="T26" fmla="*/ 350 w 905"/>
                <a:gd name="T27" fmla="*/ 750 h 802"/>
                <a:gd name="T28" fmla="*/ 333 w 905"/>
                <a:gd name="T29" fmla="*/ 784 h 802"/>
                <a:gd name="T30" fmla="*/ 449 w 905"/>
                <a:gd name="T31" fmla="*/ 801 h 802"/>
                <a:gd name="T32" fmla="*/ 814 w 905"/>
                <a:gd name="T33" fmla="*/ 566 h 802"/>
                <a:gd name="T34" fmla="*/ 616 w 905"/>
                <a:gd name="T35" fmla="*/ 37 h 802"/>
                <a:gd name="T36" fmla="*/ 449 w 905"/>
                <a:gd name="T37" fmla="*/ 0 h 802"/>
                <a:gd name="T38" fmla="*/ 449 w 905"/>
                <a:gd name="T39" fmla="*/ 72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5" h="802">
                  <a:moveTo>
                    <a:pt x="449" y="727"/>
                  </a:moveTo>
                  <a:lnTo>
                    <a:pt x="449" y="727"/>
                  </a:lnTo>
                  <a:cubicBezTo>
                    <a:pt x="404" y="727"/>
                    <a:pt x="359" y="718"/>
                    <a:pt x="313" y="699"/>
                  </a:cubicBezTo>
                  <a:cubicBezTo>
                    <a:pt x="149" y="623"/>
                    <a:pt x="79" y="430"/>
                    <a:pt x="152" y="266"/>
                  </a:cubicBezTo>
                  <a:cubicBezTo>
                    <a:pt x="206" y="147"/>
                    <a:pt x="325" y="77"/>
                    <a:pt x="449" y="77"/>
                  </a:cubicBezTo>
                  <a:cubicBezTo>
                    <a:pt x="494" y="77"/>
                    <a:pt x="540" y="85"/>
                    <a:pt x="585" y="105"/>
                  </a:cubicBezTo>
                  <a:cubicBezTo>
                    <a:pt x="746" y="178"/>
                    <a:pt x="820" y="374"/>
                    <a:pt x="746" y="537"/>
                  </a:cubicBezTo>
                  <a:cubicBezTo>
                    <a:pt x="689" y="657"/>
                    <a:pt x="574" y="727"/>
                    <a:pt x="449" y="727"/>
                  </a:cubicBezTo>
                  <a:lnTo>
                    <a:pt x="449" y="0"/>
                  </a:lnTo>
                  <a:lnTo>
                    <a:pt x="449" y="0"/>
                  </a:lnTo>
                  <a:cubicBezTo>
                    <a:pt x="296" y="0"/>
                    <a:pt x="152" y="88"/>
                    <a:pt x="85" y="235"/>
                  </a:cubicBezTo>
                  <a:cubicBezTo>
                    <a:pt x="0" y="419"/>
                    <a:pt x="68" y="634"/>
                    <a:pt x="234" y="741"/>
                  </a:cubicBezTo>
                  <a:cubicBezTo>
                    <a:pt x="251" y="704"/>
                    <a:pt x="251" y="704"/>
                    <a:pt x="251" y="704"/>
                  </a:cubicBezTo>
                  <a:cubicBezTo>
                    <a:pt x="350" y="750"/>
                    <a:pt x="350" y="750"/>
                    <a:pt x="350" y="750"/>
                  </a:cubicBezTo>
                  <a:cubicBezTo>
                    <a:pt x="333" y="784"/>
                    <a:pt x="333" y="784"/>
                    <a:pt x="333" y="784"/>
                  </a:cubicBezTo>
                  <a:cubicBezTo>
                    <a:pt x="373" y="795"/>
                    <a:pt x="410" y="801"/>
                    <a:pt x="449" y="801"/>
                  </a:cubicBezTo>
                  <a:cubicBezTo>
                    <a:pt x="602" y="801"/>
                    <a:pt x="746" y="716"/>
                    <a:pt x="814" y="566"/>
                  </a:cubicBezTo>
                  <a:cubicBezTo>
                    <a:pt x="904" y="365"/>
                    <a:pt x="817" y="128"/>
                    <a:pt x="616" y="37"/>
                  </a:cubicBezTo>
                  <a:cubicBezTo>
                    <a:pt x="562" y="12"/>
                    <a:pt x="506" y="0"/>
                    <a:pt x="449" y="0"/>
                  </a:cubicBezTo>
                  <a:lnTo>
                    <a:pt x="449" y="7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4" name="Freeform 159"/>
            <p:cNvSpPr>
              <a:spLocks noChangeArrowheads="1"/>
            </p:cNvSpPr>
            <p:nvPr/>
          </p:nvSpPr>
          <p:spPr bwMode="auto">
            <a:xfrm>
              <a:off x="6375" y="1682"/>
              <a:ext cx="35" cy="38"/>
            </a:xfrm>
            <a:custGeom>
              <a:avLst/>
              <a:gdLst>
                <a:gd name="T0" fmla="*/ 59 w 159"/>
                <a:gd name="T1" fmla="*/ 0 h 174"/>
                <a:gd name="T2" fmla="*/ 59 w 159"/>
                <a:gd name="T3" fmla="*/ 0 h 174"/>
                <a:gd name="T4" fmla="*/ 42 w 159"/>
                <a:gd name="T5" fmla="*/ 37 h 174"/>
                <a:gd name="T6" fmla="*/ 0 w 159"/>
                <a:gd name="T7" fmla="*/ 128 h 174"/>
                <a:gd name="T8" fmla="*/ 23 w 159"/>
                <a:gd name="T9" fmla="*/ 125 h 174"/>
                <a:gd name="T10" fmla="*/ 59 w 159"/>
                <a:gd name="T11" fmla="*/ 133 h 174"/>
                <a:gd name="T12" fmla="*/ 99 w 159"/>
                <a:gd name="T13" fmla="*/ 173 h 174"/>
                <a:gd name="T14" fmla="*/ 141 w 159"/>
                <a:gd name="T15" fmla="*/ 80 h 174"/>
                <a:gd name="T16" fmla="*/ 158 w 159"/>
                <a:gd name="T17" fmla="*/ 46 h 174"/>
                <a:gd name="T18" fmla="*/ 59 w 159"/>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4">
                  <a:moveTo>
                    <a:pt x="59" y="0"/>
                  </a:moveTo>
                  <a:lnTo>
                    <a:pt x="59" y="0"/>
                  </a:lnTo>
                  <a:cubicBezTo>
                    <a:pt x="42" y="37"/>
                    <a:pt x="42" y="37"/>
                    <a:pt x="42" y="37"/>
                  </a:cubicBezTo>
                  <a:cubicBezTo>
                    <a:pt x="0" y="128"/>
                    <a:pt x="0" y="128"/>
                    <a:pt x="0" y="128"/>
                  </a:cubicBezTo>
                  <a:cubicBezTo>
                    <a:pt x="8" y="128"/>
                    <a:pt x="14" y="125"/>
                    <a:pt x="23" y="125"/>
                  </a:cubicBezTo>
                  <a:cubicBezTo>
                    <a:pt x="34" y="125"/>
                    <a:pt x="48" y="128"/>
                    <a:pt x="59" y="133"/>
                  </a:cubicBezTo>
                  <a:cubicBezTo>
                    <a:pt x="76" y="142"/>
                    <a:pt x="90" y="156"/>
                    <a:pt x="99" y="173"/>
                  </a:cubicBezTo>
                  <a:cubicBezTo>
                    <a:pt x="141" y="80"/>
                    <a:pt x="141" y="80"/>
                    <a:pt x="141" y="80"/>
                  </a:cubicBezTo>
                  <a:cubicBezTo>
                    <a:pt x="158" y="46"/>
                    <a:pt x="158" y="46"/>
                    <a:pt x="158" y="46"/>
                  </a:cubicBez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5" name="Freeform 160"/>
            <p:cNvSpPr>
              <a:spLocks noChangeArrowheads="1"/>
            </p:cNvSpPr>
            <p:nvPr/>
          </p:nvSpPr>
          <p:spPr bwMode="auto">
            <a:xfrm>
              <a:off x="6323" y="1711"/>
              <a:ext cx="77" cy="115"/>
            </a:xfrm>
            <a:custGeom>
              <a:avLst/>
              <a:gdLst>
                <a:gd name="T0" fmla="*/ 252 w 343"/>
                <a:gd name="T1" fmla="*/ 0 h 510"/>
                <a:gd name="T2" fmla="*/ 252 w 343"/>
                <a:gd name="T3" fmla="*/ 0 h 510"/>
                <a:gd name="T4" fmla="*/ 229 w 343"/>
                <a:gd name="T5" fmla="*/ 3 h 510"/>
                <a:gd name="T6" fmla="*/ 172 w 343"/>
                <a:gd name="T7" fmla="*/ 51 h 510"/>
                <a:gd name="T8" fmla="*/ 20 w 343"/>
                <a:gd name="T9" fmla="*/ 387 h 510"/>
                <a:gd name="T10" fmla="*/ 62 w 343"/>
                <a:gd name="T11" fmla="*/ 500 h 510"/>
                <a:gd name="T12" fmla="*/ 99 w 343"/>
                <a:gd name="T13" fmla="*/ 509 h 510"/>
                <a:gd name="T14" fmla="*/ 178 w 343"/>
                <a:gd name="T15" fmla="*/ 458 h 510"/>
                <a:gd name="T16" fmla="*/ 331 w 343"/>
                <a:gd name="T17" fmla="*/ 124 h 510"/>
                <a:gd name="T18" fmla="*/ 328 w 343"/>
                <a:gd name="T19" fmla="*/ 48 h 510"/>
                <a:gd name="T20" fmla="*/ 288 w 343"/>
                <a:gd name="T21" fmla="*/ 8 h 510"/>
                <a:gd name="T22" fmla="*/ 252 w 343"/>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10">
                  <a:moveTo>
                    <a:pt x="252" y="0"/>
                  </a:moveTo>
                  <a:lnTo>
                    <a:pt x="252" y="0"/>
                  </a:lnTo>
                  <a:cubicBezTo>
                    <a:pt x="243" y="0"/>
                    <a:pt x="237" y="3"/>
                    <a:pt x="229" y="3"/>
                  </a:cubicBezTo>
                  <a:cubicBezTo>
                    <a:pt x="206" y="11"/>
                    <a:pt x="184" y="28"/>
                    <a:pt x="172" y="51"/>
                  </a:cubicBezTo>
                  <a:cubicBezTo>
                    <a:pt x="20" y="387"/>
                    <a:pt x="20" y="387"/>
                    <a:pt x="20" y="387"/>
                  </a:cubicBezTo>
                  <a:cubicBezTo>
                    <a:pt x="0" y="430"/>
                    <a:pt x="20" y="480"/>
                    <a:pt x="62" y="500"/>
                  </a:cubicBezTo>
                  <a:cubicBezTo>
                    <a:pt x="76" y="506"/>
                    <a:pt x="88" y="509"/>
                    <a:pt x="99" y="509"/>
                  </a:cubicBezTo>
                  <a:cubicBezTo>
                    <a:pt x="133" y="509"/>
                    <a:pt x="164" y="489"/>
                    <a:pt x="178" y="458"/>
                  </a:cubicBezTo>
                  <a:cubicBezTo>
                    <a:pt x="331" y="124"/>
                    <a:pt x="331" y="124"/>
                    <a:pt x="331" y="124"/>
                  </a:cubicBezTo>
                  <a:cubicBezTo>
                    <a:pt x="342" y="99"/>
                    <a:pt x="339" y="70"/>
                    <a:pt x="328" y="48"/>
                  </a:cubicBezTo>
                  <a:cubicBezTo>
                    <a:pt x="319" y="31"/>
                    <a:pt x="305" y="17"/>
                    <a:pt x="288" y="8"/>
                  </a:cubicBezTo>
                  <a:cubicBezTo>
                    <a:pt x="277" y="3"/>
                    <a:pt x="263" y="0"/>
                    <a:pt x="25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6" name="Freeform 161"/>
            <p:cNvSpPr>
              <a:spLocks noChangeArrowheads="1"/>
            </p:cNvSpPr>
            <p:nvPr/>
          </p:nvSpPr>
          <p:spPr bwMode="auto">
            <a:xfrm>
              <a:off x="5384" y="1621"/>
              <a:ext cx="201" cy="181"/>
            </a:xfrm>
            <a:custGeom>
              <a:avLst/>
              <a:gdLst>
                <a:gd name="T0" fmla="*/ 450 w 889"/>
                <a:gd name="T1" fmla="*/ 724 h 801"/>
                <a:gd name="T2" fmla="*/ 450 w 889"/>
                <a:gd name="T3" fmla="*/ 724 h 801"/>
                <a:gd name="T4" fmla="*/ 198 w 889"/>
                <a:gd name="T5" fmla="*/ 605 h 801"/>
                <a:gd name="T6" fmla="*/ 243 w 889"/>
                <a:gd name="T7" fmla="*/ 147 h 801"/>
                <a:gd name="T8" fmla="*/ 450 w 889"/>
                <a:gd name="T9" fmla="*/ 74 h 801"/>
                <a:gd name="T10" fmla="*/ 701 w 889"/>
                <a:gd name="T11" fmla="*/ 195 h 801"/>
                <a:gd name="T12" fmla="*/ 653 w 889"/>
                <a:gd name="T13" fmla="*/ 653 h 801"/>
                <a:gd name="T14" fmla="*/ 450 w 889"/>
                <a:gd name="T15" fmla="*/ 724 h 801"/>
                <a:gd name="T16" fmla="*/ 450 w 889"/>
                <a:gd name="T17" fmla="*/ 0 h 801"/>
                <a:gd name="T18" fmla="*/ 450 w 889"/>
                <a:gd name="T19" fmla="*/ 0 h 801"/>
                <a:gd name="T20" fmla="*/ 198 w 889"/>
                <a:gd name="T21" fmla="*/ 88 h 801"/>
                <a:gd name="T22" fmla="*/ 139 w 889"/>
                <a:gd name="T23" fmla="*/ 650 h 801"/>
                <a:gd name="T24" fmla="*/ 450 w 889"/>
                <a:gd name="T25" fmla="*/ 800 h 801"/>
                <a:gd name="T26" fmla="*/ 656 w 889"/>
                <a:gd name="T27" fmla="*/ 741 h 801"/>
                <a:gd name="T28" fmla="*/ 633 w 889"/>
                <a:gd name="T29" fmla="*/ 710 h 801"/>
                <a:gd name="T30" fmla="*/ 716 w 889"/>
                <a:gd name="T31" fmla="*/ 642 h 801"/>
                <a:gd name="T32" fmla="*/ 741 w 889"/>
                <a:gd name="T33" fmla="*/ 673 h 801"/>
                <a:gd name="T34" fmla="*/ 761 w 889"/>
                <a:gd name="T35" fmla="*/ 147 h 801"/>
                <a:gd name="T36" fmla="*/ 450 w 889"/>
                <a:gd name="T37" fmla="*/ 0 h 801"/>
                <a:gd name="T38" fmla="*/ 450 w 889"/>
                <a:gd name="T39" fmla="*/ 7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9" h="801">
                  <a:moveTo>
                    <a:pt x="450" y="724"/>
                  </a:moveTo>
                  <a:lnTo>
                    <a:pt x="450" y="724"/>
                  </a:lnTo>
                  <a:cubicBezTo>
                    <a:pt x="357" y="724"/>
                    <a:pt x="260" y="684"/>
                    <a:pt x="198" y="605"/>
                  </a:cubicBezTo>
                  <a:cubicBezTo>
                    <a:pt x="82" y="464"/>
                    <a:pt x="105" y="260"/>
                    <a:pt x="243" y="147"/>
                  </a:cubicBezTo>
                  <a:cubicBezTo>
                    <a:pt x="305" y="96"/>
                    <a:pt x="376" y="74"/>
                    <a:pt x="450" y="74"/>
                  </a:cubicBezTo>
                  <a:cubicBezTo>
                    <a:pt x="543" y="74"/>
                    <a:pt x="639" y="113"/>
                    <a:pt x="701" y="195"/>
                  </a:cubicBezTo>
                  <a:cubicBezTo>
                    <a:pt x="814" y="334"/>
                    <a:pt x="795" y="537"/>
                    <a:pt x="653" y="653"/>
                  </a:cubicBezTo>
                  <a:cubicBezTo>
                    <a:pt x="594" y="701"/>
                    <a:pt x="523" y="724"/>
                    <a:pt x="450" y="724"/>
                  </a:cubicBezTo>
                  <a:lnTo>
                    <a:pt x="450" y="0"/>
                  </a:lnTo>
                  <a:lnTo>
                    <a:pt x="450" y="0"/>
                  </a:lnTo>
                  <a:cubicBezTo>
                    <a:pt x="362" y="0"/>
                    <a:pt x="271" y="28"/>
                    <a:pt x="198" y="88"/>
                  </a:cubicBezTo>
                  <a:cubicBezTo>
                    <a:pt x="26" y="226"/>
                    <a:pt x="0" y="481"/>
                    <a:pt x="139" y="650"/>
                  </a:cubicBezTo>
                  <a:cubicBezTo>
                    <a:pt x="218" y="749"/>
                    <a:pt x="334" y="800"/>
                    <a:pt x="450" y="800"/>
                  </a:cubicBezTo>
                  <a:cubicBezTo>
                    <a:pt x="520" y="800"/>
                    <a:pt x="594" y="780"/>
                    <a:pt x="656" y="741"/>
                  </a:cubicBezTo>
                  <a:cubicBezTo>
                    <a:pt x="633" y="710"/>
                    <a:pt x="633" y="710"/>
                    <a:pt x="633" y="710"/>
                  </a:cubicBezTo>
                  <a:cubicBezTo>
                    <a:pt x="716" y="642"/>
                    <a:pt x="716" y="642"/>
                    <a:pt x="716" y="642"/>
                  </a:cubicBezTo>
                  <a:cubicBezTo>
                    <a:pt x="741" y="673"/>
                    <a:pt x="741" y="673"/>
                    <a:pt x="741" y="673"/>
                  </a:cubicBezTo>
                  <a:cubicBezTo>
                    <a:pt x="877" y="529"/>
                    <a:pt x="888" y="305"/>
                    <a:pt x="761" y="147"/>
                  </a:cubicBezTo>
                  <a:cubicBezTo>
                    <a:pt x="682" y="48"/>
                    <a:pt x="566" y="0"/>
                    <a:pt x="450" y="0"/>
                  </a:cubicBezTo>
                  <a:lnTo>
                    <a:pt x="450" y="7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7" name="Freeform 162"/>
            <p:cNvSpPr>
              <a:spLocks noChangeArrowheads="1"/>
            </p:cNvSpPr>
            <p:nvPr/>
          </p:nvSpPr>
          <p:spPr bwMode="auto">
            <a:xfrm>
              <a:off x="5528" y="1766"/>
              <a:ext cx="38" cy="40"/>
            </a:xfrm>
            <a:custGeom>
              <a:avLst/>
              <a:gdLst>
                <a:gd name="T0" fmla="*/ 83 w 174"/>
                <a:gd name="T1" fmla="*/ 0 h 179"/>
                <a:gd name="T2" fmla="*/ 83 w 174"/>
                <a:gd name="T3" fmla="*/ 0 h 179"/>
                <a:gd name="T4" fmla="*/ 0 w 174"/>
                <a:gd name="T5" fmla="*/ 68 h 179"/>
                <a:gd name="T6" fmla="*/ 23 w 174"/>
                <a:gd name="T7" fmla="*/ 99 h 179"/>
                <a:gd name="T8" fmla="*/ 88 w 174"/>
                <a:gd name="T9" fmla="*/ 178 h 179"/>
                <a:gd name="T10" fmla="*/ 119 w 174"/>
                <a:gd name="T11" fmla="*/ 130 h 179"/>
                <a:gd name="T12" fmla="*/ 173 w 174"/>
                <a:gd name="T13" fmla="*/ 110 h 179"/>
                <a:gd name="T14" fmla="*/ 108 w 174"/>
                <a:gd name="T15" fmla="*/ 31 h 179"/>
                <a:gd name="T16" fmla="*/ 83 w 174"/>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9">
                  <a:moveTo>
                    <a:pt x="83" y="0"/>
                  </a:moveTo>
                  <a:lnTo>
                    <a:pt x="83" y="0"/>
                  </a:lnTo>
                  <a:cubicBezTo>
                    <a:pt x="0" y="68"/>
                    <a:pt x="0" y="68"/>
                    <a:pt x="0" y="68"/>
                  </a:cubicBezTo>
                  <a:cubicBezTo>
                    <a:pt x="23" y="99"/>
                    <a:pt x="23" y="99"/>
                    <a:pt x="23" y="99"/>
                  </a:cubicBezTo>
                  <a:cubicBezTo>
                    <a:pt x="88" y="178"/>
                    <a:pt x="88" y="178"/>
                    <a:pt x="88" y="178"/>
                  </a:cubicBezTo>
                  <a:cubicBezTo>
                    <a:pt x="94" y="161"/>
                    <a:pt x="102" y="141"/>
                    <a:pt x="119" y="130"/>
                  </a:cubicBezTo>
                  <a:cubicBezTo>
                    <a:pt x="134" y="116"/>
                    <a:pt x="153" y="110"/>
                    <a:pt x="173" y="110"/>
                  </a:cubicBezTo>
                  <a:cubicBezTo>
                    <a:pt x="108" y="31"/>
                    <a:pt x="108" y="31"/>
                    <a:pt x="108" y="31"/>
                  </a:cubicBezTo>
                  <a:cubicBezTo>
                    <a:pt x="83" y="0"/>
                    <a:pt x="83" y="0"/>
                    <a:pt x="8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8" name="Freeform 163"/>
            <p:cNvSpPr>
              <a:spLocks noChangeArrowheads="1"/>
            </p:cNvSpPr>
            <p:nvPr/>
          </p:nvSpPr>
          <p:spPr bwMode="auto">
            <a:xfrm>
              <a:off x="5547" y="1791"/>
              <a:ext cx="94" cy="103"/>
            </a:xfrm>
            <a:custGeom>
              <a:avLst/>
              <a:gdLst>
                <a:gd name="T0" fmla="*/ 90 w 419"/>
                <a:gd name="T1" fmla="*/ 0 h 459"/>
                <a:gd name="T2" fmla="*/ 90 w 419"/>
                <a:gd name="T3" fmla="*/ 0 h 459"/>
                <a:gd name="T4" fmla="*/ 90 w 419"/>
                <a:gd name="T5" fmla="*/ 0 h 459"/>
                <a:gd name="T6" fmla="*/ 36 w 419"/>
                <a:gd name="T7" fmla="*/ 20 h 459"/>
                <a:gd name="T8" fmla="*/ 5 w 419"/>
                <a:gd name="T9" fmla="*/ 68 h 459"/>
                <a:gd name="T10" fmla="*/ 22 w 419"/>
                <a:gd name="T11" fmla="*/ 141 h 459"/>
                <a:gd name="T12" fmla="*/ 254 w 419"/>
                <a:gd name="T13" fmla="*/ 427 h 459"/>
                <a:gd name="T14" fmla="*/ 322 w 419"/>
                <a:gd name="T15" fmla="*/ 458 h 459"/>
                <a:gd name="T16" fmla="*/ 376 w 419"/>
                <a:gd name="T17" fmla="*/ 439 h 459"/>
                <a:gd name="T18" fmla="*/ 390 w 419"/>
                <a:gd name="T19" fmla="*/ 317 h 459"/>
                <a:gd name="T20" fmla="*/ 158 w 419"/>
                <a:gd name="T21" fmla="*/ 31 h 459"/>
                <a:gd name="T22" fmla="*/ 90 w 419"/>
                <a:gd name="T2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59">
                  <a:moveTo>
                    <a:pt x="90" y="0"/>
                  </a:moveTo>
                  <a:lnTo>
                    <a:pt x="90" y="0"/>
                  </a:lnTo>
                  <a:lnTo>
                    <a:pt x="90" y="0"/>
                  </a:lnTo>
                  <a:cubicBezTo>
                    <a:pt x="70" y="0"/>
                    <a:pt x="51" y="6"/>
                    <a:pt x="36" y="20"/>
                  </a:cubicBezTo>
                  <a:cubicBezTo>
                    <a:pt x="19" y="31"/>
                    <a:pt x="11" y="51"/>
                    <a:pt x="5" y="68"/>
                  </a:cubicBezTo>
                  <a:cubicBezTo>
                    <a:pt x="0" y="93"/>
                    <a:pt x="5" y="119"/>
                    <a:pt x="22" y="141"/>
                  </a:cubicBezTo>
                  <a:cubicBezTo>
                    <a:pt x="254" y="427"/>
                    <a:pt x="254" y="427"/>
                    <a:pt x="254" y="427"/>
                  </a:cubicBezTo>
                  <a:cubicBezTo>
                    <a:pt x="271" y="447"/>
                    <a:pt x="296" y="458"/>
                    <a:pt x="322" y="458"/>
                  </a:cubicBezTo>
                  <a:cubicBezTo>
                    <a:pt x="342" y="458"/>
                    <a:pt x="361" y="453"/>
                    <a:pt x="376" y="439"/>
                  </a:cubicBezTo>
                  <a:cubicBezTo>
                    <a:pt x="412" y="410"/>
                    <a:pt x="418" y="354"/>
                    <a:pt x="390" y="317"/>
                  </a:cubicBezTo>
                  <a:cubicBezTo>
                    <a:pt x="158" y="31"/>
                    <a:pt x="158" y="31"/>
                    <a:pt x="158" y="31"/>
                  </a:cubicBezTo>
                  <a:cubicBezTo>
                    <a:pt x="141" y="12"/>
                    <a:pt x="115" y="0"/>
                    <a:pt x="9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9" name="Freeform 164"/>
            <p:cNvSpPr>
              <a:spLocks noChangeArrowheads="1"/>
            </p:cNvSpPr>
            <p:nvPr/>
          </p:nvSpPr>
          <p:spPr bwMode="auto">
            <a:xfrm>
              <a:off x="6456" y="1146"/>
              <a:ext cx="165" cy="312"/>
            </a:xfrm>
            <a:custGeom>
              <a:avLst/>
              <a:gdLst>
                <a:gd name="T0" fmla="*/ 111 w 731"/>
                <a:gd name="T1" fmla="*/ 1196 h 1381"/>
                <a:gd name="T2" fmla="*/ 111 w 731"/>
                <a:gd name="T3" fmla="*/ 534 h 1381"/>
                <a:gd name="T4" fmla="*/ 490 w 731"/>
                <a:gd name="T5" fmla="*/ 1196 h 1381"/>
                <a:gd name="T6" fmla="*/ 111 w 731"/>
                <a:gd name="T7" fmla="*/ 1196 h 1381"/>
                <a:gd name="T8" fmla="*/ 0 w 731"/>
                <a:gd name="T9" fmla="*/ 0 h 1381"/>
                <a:gd name="T10" fmla="*/ 0 w 731"/>
                <a:gd name="T11" fmla="*/ 1380 h 1381"/>
                <a:gd name="T12" fmla="*/ 730 w 731"/>
                <a:gd name="T13" fmla="*/ 1380 h 1381"/>
                <a:gd name="T14" fmla="*/ 0 w 731"/>
                <a:gd name="T15" fmla="*/ 0 h 1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381">
                  <a:moveTo>
                    <a:pt x="111" y="1196"/>
                  </a:moveTo>
                  <a:lnTo>
                    <a:pt x="111" y="534"/>
                  </a:lnTo>
                  <a:lnTo>
                    <a:pt x="490" y="1196"/>
                  </a:lnTo>
                  <a:lnTo>
                    <a:pt x="111" y="1196"/>
                  </a:lnTo>
                  <a:close/>
                  <a:moveTo>
                    <a:pt x="0" y="0"/>
                  </a:moveTo>
                  <a:lnTo>
                    <a:pt x="0" y="1380"/>
                  </a:lnTo>
                  <a:lnTo>
                    <a:pt x="730" y="1380"/>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0" name="Freeform 165"/>
            <p:cNvSpPr>
              <a:spLocks noChangeArrowheads="1"/>
            </p:cNvSpPr>
            <p:nvPr/>
          </p:nvSpPr>
          <p:spPr bwMode="auto">
            <a:xfrm>
              <a:off x="6481" y="1267"/>
              <a:ext cx="85" cy="149"/>
            </a:xfrm>
            <a:custGeom>
              <a:avLst/>
              <a:gdLst>
                <a:gd name="T0" fmla="*/ 0 w 380"/>
                <a:gd name="T1" fmla="*/ 662 h 663"/>
                <a:gd name="T2" fmla="*/ 0 w 380"/>
                <a:gd name="T3" fmla="*/ 0 h 663"/>
                <a:gd name="T4" fmla="*/ 379 w 380"/>
                <a:gd name="T5" fmla="*/ 662 h 663"/>
                <a:gd name="T6" fmla="*/ 0 w 380"/>
                <a:gd name="T7" fmla="*/ 662 h 663"/>
              </a:gdLst>
              <a:ahLst/>
              <a:cxnLst>
                <a:cxn ang="0">
                  <a:pos x="T0" y="T1"/>
                </a:cxn>
                <a:cxn ang="0">
                  <a:pos x="T2" y="T3"/>
                </a:cxn>
                <a:cxn ang="0">
                  <a:pos x="T4" y="T5"/>
                </a:cxn>
                <a:cxn ang="0">
                  <a:pos x="T6" y="T7"/>
                </a:cxn>
              </a:cxnLst>
              <a:rect l="0" t="0" r="r" b="b"/>
              <a:pathLst>
                <a:path w="380" h="663">
                  <a:moveTo>
                    <a:pt x="0" y="662"/>
                  </a:moveTo>
                  <a:lnTo>
                    <a:pt x="0" y="0"/>
                  </a:lnTo>
                  <a:lnTo>
                    <a:pt x="379" y="662"/>
                  </a:lnTo>
                  <a:lnTo>
                    <a:pt x="0" y="66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1" name="Freeform 166"/>
            <p:cNvSpPr>
              <a:spLocks noChangeArrowheads="1"/>
            </p:cNvSpPr>
            <p:nvPr/>
          </p:nvSpPr>
          <p:spPr bwMode="auto">
            <a:xfrm>
              <a:off x="6456" y="1146"/>
              <a:ext cx="165" cy="312"/>
            </a:xfrm>
            <a:custGeom>
              <a:avLst/>
              <a:gdLst>
                <a:gd name="T0" fmla="*/ 0 w 731"/>
                <a:gd name="T1" fmla="*/ 0 h 1381"/>
                <a:gd name="T2" fmla="*/ 0 w 731"/>
                <a:gd name="T3" fmla="*/ 1380 h 1381"/>
                <a:gd name="T4" fmla="*/ 730 w 731"/>
                <a:gd name="T5" fmla="*/ 1380 h 1381"/>
                <a:gd name="T6" fmla="*/ 0 w 731"/>
                <a:gd name="T7" fmla="*/ 0 h 1381"/>
              </a:gdLst>
              <a:ahLst/>
              <a:cxnLst>
                <a:cxn ang="0">
                  <a:pos x="T0" y="T1"/>
                </a:cxn>
                <a:cxn ang="0">
                  <a:pos x="T2" y="T3"/>
                </a:cxn>
                <a:cxn ang="0">
                  <a:pos x="T4" y="T5"/>
                </a:cxn>
                <a:cxn ang="0">
                  <a:pos x="T6" y="T7"/>
                </a:cxn>
              </a:cxnLst>
              <a:rect l="0" t="0" r="r" b="b"/>
              <a:pathLst>
                <a:path w="731" h="1381">
                  <a:moveTo>
                    <a:pt x="0" y="0"/>
                  </a:moveTo>
                  <a:lnTo>
                    <a:pt x="0" y="1380"/>
                  </a:lnTo>
                  <a:lnTo>
                    <a:pt x="730" y="138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2" name="Freeform 167"/>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3" name="Freeform 168"/>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4" name="Freeform 169"/>
            <p:cNvSpPr>
              <a:spLocks noChangeArrowheads="1"/>
            </p:cNvSpPr>
            <p:nvPr/>
          </p:nvSpPr>
          <p:spPr bwMode="auto">
            <a:xfrm>
              <a:off x="5709" y="2075"/>
              <a:ext cx="196" cy="86"/>
            </a:xfrm>
            <a:custGeom>
              <a:avLst/>
              <a:gdLst>
                <a:gd name="T0" fmla="*/ 608 w 869"/>
                <a:gd name="T1" fmla="*/ 280 h 383"/>
                <a:gd name="T2" fmla="*/ 288 w 869"/>
                <a:gd name="T3" fmla="*/ 93 h 383"/>
                <a:gd name="T4" fmla="*/ 713 w 869"/>
                <a:gd name="T5" fmla="*/ 96 h 383"/>
                <a:gd name="T6" fmla="*/ 608 w 869"/>
                <a:gd name="T7" fmla="*/ 280 h 383"/>
                <a:gd name="T8" fmla="*/ 0 w 869"/>
                <a:gd name="T9" fmla="*/ 0 h 383"/>
                <a:gd name="T10" fmla="*/ 665 w 869"/>
                <a:gd name="T11" fmla="*/ 382 h 383"/>
                <a:gd name="T12" fmla="*/ 868 w 869"/>
                <a:gd name="T13" fmla="*/ 34 h 383"/>
                <a:gd name="T14" fmla="*/ 0 w 869"/>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9" h="383">
                  <a:moveTo>
                    <a:pt x="608" y="280"/>
                  </a:moveTo>
                  <a:lnTo>
                    <a:pt x="288" y="93"/>
                  </a:lnTo>
                  <a:lnTo>
                    <a:pt x="713" y="96"/>
                  </a:lnTo>
                  <a:lnTo>
                    <a:pt x="608" y="280"/>
                  </a:lnTo>
                  <a:close/>
                  <a:moveTo>
                    <a:pt x="0" y="0"/>
                  </a:moveTo>
                  <a:lnTo>
                    <a:pt x="665" y="382"/>
                  </a:lnTo>
                  <a:lnTo>
                    <a:pt x="868" y="34"/>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5" name="Freeform 170"/>
            <p:cNvSpPr>
              <a:spLocks noChangeArrowheads="1"/>
            </p:cNvSpPr>
            <p:nvPr/>
          </p:nvSpPr>
          <p:spPr bwMode="auto">
            <a:xfrm>
              <a:off x="5774" y="2096"/>
              <a:ext cx="96" cy="42"/>
            </a:xfrm>
            <a:custGeom>
              <a:avLst/>
              <a:gdLst>
                <a:gd name="T0" fmla="*/ 320 w 426"/>
                <a:gd name="T1" fmla="*/ 187 h 188"/>
                <a:gd name="T2" fmla="*/ 0 w 426"/>
                <a:gd name="T3" fmla="*/ 0 h 188"/>
                <a:gd name="T4" fmla="*/ 425 w 426"/>
                <a:gd name="T5" fmla="*/ 3 h 188"/>
                <a:gd name="T6" fmla="*/ 320 w 426"/>
                <a:gd name="T7" fmla="*/ 187 h 188"/>
              </a:gdLst>
              <a:ahLst/>
              <a:cxnLst>
                <a:cxn ang="0">
                  <a:pos x="T0" y="T1"/>
                </a:cxn>
                <a:cxn ang="0">
                  <a:pos x="T2" y="T3"/>
                </a:cxn>
                <a:cxn ang="0">
                  <a:pos x="T4" y="T5"/>
                </a:cxn>
                <a:cxn ang="0">
                  <a:pos x="T6" y="T7"/>
                </a:cxn>
              </a:cxnLst>
              <a:rect l="0" t="0" r="r" b="b"/>
              <a:pathLst>
                <a:path w="426" h="188">
                  <a:moveTo>
                    <a:pt x="320" y="187"/>
                  </a:moveTo>
                  <a:lnTo>
                    <a:pt x="0" y="0"/>
                  </a:lnTo>
                  <a:lnTo>
                    <a:pt x="425" y="3"/>
                  </a:lnTo>
                  <a:lnTo>
                    <a:pt x="320" y="18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6" name="Freeform 171"/>
            <p:cNvSpPr>
              <a:spLocks noChangeArrowheads="1"/>
            </p:cNvSpPr>
            <p:nvPr/>
          </p:nvSpPr>
          <p:spPr bwMode="auto">
            <a:xfrm>
              <a:off x="5709" y="2075"/>
              <a:ext cx="196" cy="86"/>
            </a:xfrm>
            <a:custGeom>
              <a:avLst/>
              <a:gdLst>
                <a:gd name="T0" fmla="*/ 0 w 869"/>
                <a:gd name="T1" fmla="*/ 0 h 383"/>
                <a:gd name="T2" fmla="*/ 665 w 869"/>
                <a:gd name="T3" fmla="*/ 382 h 383"/>
                <a:gd name="T4" fmla="*/ 868 w 869"/>
                <a:gd name="T5" fmla="*/ 34 h 383"/>
                <a:gd name="T6" fmla="*/ 0 w 869"/>
                <a:gd name="T7" fmla="*/ 0 h 383"/>
              </a:gdLst>
              <a:ahLst/>
              <a:cxnLst>
                <a:cxn ang="0">
                  <a:pos x="T0" y="T1"/>
                </a:cxn>
                <a:cxn ang="0">
                  <a:pos x="T2" y="T3"/>
                </a:cxn>
                <a:cxn ang="0">
                  <a:pos x="T4" y="T5"/>
                </a:cxn>
                <a:cxn ang="0">
                  <a:pos x="T6" y="T7"/>
                </a:cxn>
              </a:cxnLst>
              <a:rect l="0" t="0" r="r" b="b"/>
              <a:pathLst>
                <a:path w="869" h="383">
                  <a:moveTo>
                    <a:pt x="0" y="0"/>
                  </a:moveTo>
                  <a:lnTo>
                    <a:pt x="665" y="382"/>
                  </a:lnTo>
                  <a:lnTo>
                    <a:pt x="868" y="34"/>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7" name="Freeform 172"/>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8" name="Freeform 173"/>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9" name="Freeform 174"/>
            <p:cNvSpPr>
              <a:spLocks noChangeArrowheads="1"/>
            </p:cNvSpPr>
            <p:nvPr/>
          </p:nvSpPr>
          <p:spPr bwMode="auto">
            <a:xfrm>
              <a:off x="6147" y="497"/>
              <a:ext cx="139" cy="113"/>
            </a:xfrm>
            <a:custGeom>
              <a:avLst/>
              <a:gdLst>
                <a:gd name="T0" fmla="*/ 181 w 618"/>
                <a:gd name="T1" fmla="*/ 0 h 504"/>
                <a:gd name="T2" fmla="*/ 181 w 618"/>
                <a:gd name="T3" fmla="*/ 0 h 504"/>
                <a:gd name="T4" fmla="*/ 0 w 618"/>
                <a:gd name="T5" fmla="*/ 48 h 504"/>
                <a:gd name="T6" fmla="*/ 0 w 618"/>
                <a:gd name="T7" fmla="*/ 501 h 504"/>
                <a:gd name="T8" fmla="*/ 161 w 618"/>
                <a:gd name="T9" fmla="*/ 455 h 504"/>
                <a:gd name="T10" fmla="*/ 300 w 618"/>
                <a:gd name="T11" fmla="*/ 503 h 504"/>
                <a:gd name="T12" fmla="*/ 617 w 618"/>
                <a:gd name="T13" fmla="*/ 501 h 504"/>
                <a:gd name="T14" fmla="*/ 617 w 618"/>
                <a:gd name="T15" fmla="*/ 48 h 504"/>
                <a:gd name="T16" fmla="*/ 309 w 618"/>
                <a:gd name="T17" fmla="*/ 48 h 504"/>
                <a:gd name="T18" fmla="*/ 181 w 618"/>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504">
                  <a:moveTo>
                    <a:pt x="181" y="0"/>
                  </a:moveTo>
                  <a:lnTo>
                    <a:pt x="181" y="0"/>
                  </a:lnTo>
                  <a:cubicBezTo>
                    <a:pt x="88" y="0"/>
                    <a:pt x="0" y="48"/>
                    <a:pt x="0" y="48"/>
                  </a:cubicBezTo>
                  <a:cubicBezTo>
                    <a:pt x="0" y="501"/>
                    <a:pt x="0" y="501"/>
                    <a:pt x="0" y="501"/>
                  </a:cubicBezTo>
                  <a:cubicBezTo>
                    <a:pt x="63" y="467"/>
                    <a:pt x="116" y="455"/>
                    <a:pt x="161" y="455"/>
                  </a:cubicBezTo>
                  <a:cubicBezTo>
                    <a:pt x="252" y="455"/>
                    <a:pt x="300" y="503"/>
                    <a:pt x="300" y="503"/>
                  </a:cubicBezTo>
                  <a:cubicBezTo>
                    <a:pt x="617" y="501"/>
                    <a:pt x="617" y="501"/>
                    <a:pt x="617" y="501"/>
                  </a:cubicBezTo>
                  <a:cubicBezTo>
                    <a:pt x="617" y="48"/>
                    <a:pt x="617" y="48"/>
                    <a:pt x="617" y="48"/>
                  </a:cubicBezTo>
                  <a:cubicBezTo>
                    <a:pt x="309" y="48"/>
                    <a:pt x="309" y="48"/>
                    <a:pt x="309" y="48"/>
                  </a:cubicBezTo>
                  <a:cubicBezTo>
                    <a:pt x="272" y="12"/>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0" name="Freeform 175"/>
            <p:cNvSpPr>
              <a:spLocks noChangeArrowheads="1"/>
            </p:cNvSpPr>
            <p:nvPr/>
          </p:nvSpPr>
          <p:spPr bwMode="auto">
            <a:xfrm>
              <a:off x="6250" y="972"/>
              <a:ext cx="139" cy="114"/>
            </a:xfrm>
            <a:custGeom>
              <a:avLst/>
              <a:gdLst>
                <a:gd name="T0" fmla="*/ 181 w 617"/>
                <a:gd name="T1" fmla="*/ 0 h 507"/>
                <a:gd name="T2" fmla="*/ 181 w 617"/>
                <a:gd name="T3" fmla="*/ 0 h 507"/>
                <a:gd name="T4" fmla="*/ 0 w 617"/>
                <a:gd name="T5" fmla="*/ 50 h 507"/>
                <a:gd name="T6" fmla="*/ 0 w 617"/>
                <a:gd name="T7" fmla="*/ 500 h 507"/>
                <a:gd name="T8" fmla="*/ 161 w 617"/>
                <a:gd name="T9" fmla="*/ 455 h 507"/>
                <a:gd name="T10" fmla="*/ 302 w 617"/>
                <a:gd name="T11" fmla="*/ 506 h 507"/>
                <a:gd name="T12" fmla="*/ 616 w 617"/>
                <a:gd name="T13" fmla="*/ 503 h 507"/>
                <a:gd name="T14" fmla="*/ 616 w 617"/>
                <a:gd name="T15" fmla="*/ 50 h 507"/>
                <a:gd name="T16" fmla="*/ 308 w 617"/>
                <a:gd name="T17" fmla="*/ 50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87" y="0"/>
                    <a:pt x="0" y="50"/>
                    <a:pt x="0" y="50"/>
                  </a:cubicBezTo>
                  <a:cubicBezTo>
                    <a:pt x="0" y="500"/>
                    <a:pt x="0" y="500"/>
                    <a:pt x="0" y="500"/>
                  </a:cubicBezTo>
                  <a:cubicBezTo>
                    <a:pt x="62" y="466"/>
                    <a:pt x="115" y="455"/>
                    <a:pt x="161" y="455"/>
                  </a:cubicBezTo>
                  <a:cubicBezTo>
                    <a:pt x="251" y="455"/>
                    <a:pt x="302" y="506"/>
                    <a:pt x="302" y="506"/>
                  </a:cubicBezTo>
                  <a:cubicBezTo>
                    <a:pt x="616" y="503"/>
                    <a:pt x="616" y="503"/>
                    <a:pt x="616" y="503"/>
                  </a:cubicBezTo>
                  <a:cubicBezTo>
                    <a:pt x="616" y="50"/>
                    <a:pt x="616" y="50"/>
                    <a:pt x="616" y="50"/>
                  </a:cubicBezTo>
                  <a:cubicBezTo>
                    <a:pt x="308" y="50"/>
                    <a:pt x="308" y="50"/>
                    <a:pt x="308" y="50"/>
                  </a:cubicBezTo>
                  <a:cubicBezTo>
                    <a:pt x="271"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1" name="Freeform 176"/>
            <p:cNvSpPr>
              <a:spLocks noChangeArrowheads="1"/>
            </p:cNvSpPr>
            <p:nvPr/>
          </p:nvSpPr>
          <p:spPr bwMode="auto">
            <a:xfrm>
              <a:off x="5301" y="1172"/>
              <a:ext cx="172" cy="166"/>
            </a:xfrm>
            <a:custGeom>
              <a:avLst/>
              <a:gdLst>
                <a:gd name="T0" fmla="*/ 480 w 764"/>
                <a:gd name="T1" fmla="*/ 0 h 736"/>
                <a:gd name="T2" fmla="*/ 480 w 764"/>
                <a:gd name="T3" fmla="*/ 0 h 736"/>
                <a:gd name="T4" fmla="*/ 240 w 764"/>
                <a:gd name="T5" fmla="*/ 193 h 736"/>
                <a:gd name="T6" fmla="*/ 220 w 764"/>
                <a:gd name="T7" fmla="*/ 190 h 736"/>
                <a:gd name="T8" fmla="*/ 0 w 764"/>
                <a:gd name="T9" fmla="*/ 385 h 736"/>
                <a:gd name="T10" fmla="*/ 282 w 764"/>
                <a:gd name="T11" fmla="*/ 735 h 736"/>
                <a:gd name="T12" fmla="*/ 512 w 764"/>
                <a:gd name="T13" fmla="*/ 552 h 736"/>
                <a:gd name="T14" fmla="*/ 520 w 764"/>
                <a:gd name="T15" fmla="*/ 552 h 736"/>
                <a:gd name="T16" fmla="*/ 763 w 764"/>
                <a:gd name="T17" fmla="*/ 351 h 736"/>
                <a:gd name="T18" fmla="*/ 480 w 764"/>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36">
                  <a:moveTo>
                    <a:pt x="480" y="0"/>
                  </a:moveTo>
                  <a:lnTo>
                    <a:pt x="480" y="0"/>
                  </a:lnTo>
                  <a:cubicBezTo>
                    <a:pt x="240" y="193"/>
                    <a:pt x="240" y="193"/>
                    <a:pt x="240" y="193"/>
                  </a:cubicBezTo>
                  <a:cubicBezTo>
                    <a:pt x="231" y="193"/>
                    <a:pt x="226" y="190"/>
                    <a:pt x="220" y="190"/>
                  </a:cubicBezTo>
                  <a:cubicBezTo>
                    <a:pt x="76" y="190"/>
                    <a:pt x="0" y="385"/>
                    <a:pt x="0" y="385"/>
                  </a:cubicBezTo>
                  <a:cubicBezTo>
                    <a:pt x="282" y="735"/>
                    <a:pt x="282" y="735"/>
                    <a:pt x="282" y="735"/>
                  </a:cubicBezTo>
                  <a:cubicBezTo>
                    <a:pt x="356" y="563"/>
                    <a:pt x="478" y="552"/>
                    <a:pt x="512" y="552"/>
                  </a:cubicBezTo>
                  <a:cubicBezTo>
                    <a:pt x="517" y="552"/>
                    <a:pt x="520" y="552"/>
                    <a:pt x="520" y="552"/>
                  </a:cubicBezTo>
                  <a:cubicBezTo>
                    <a:pt x="763" y="351"/>
                    <a:pt x="763" y="351"/>
                    <a:pt x="763" y="351"/>
                  </a:cubicBezTo>
                  <a:cubicBezTo>
                    <a:pt x="480" y="0"/>
                    <a:pt x="480" y="0"/>
                    <a:pt x="48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2" name="Freeform 177"/>
            <p:cNvSpPr>
              <a:spLocks noChangeArrowheads="1"/>
            </p:cNvSpPr>
            <p:nvPr/>
          </p:nvSpPr>
          <p:spPr bwMode="auto">
            <a:xfrm>
              <a:off x="5932" y="1828"/>
              <a:ext cx="139" cy="114"/>
            </a:xfrm>
            <a:custGeom>
              <a:avLst/>
              <a:gdLst>
                <a:gd name="T0" fmla="*/ 181 w 617"/>
                <a:gd name="T1" fmla="*/ 0 h 507"/>
                <a:gd name="T2" fmla="*/ 181 w 617"/>
                <a:gd name="T3" fmla="*/ 0 h 507"/>
                <a:gd name="T4" fmla="*/ 0 w 617"/>
                <a:gd name="T5" fmla="*/ 51 h 507"/>
                <a:gd name="T6" fmla="*/ 0 w 617"/>
                <a:gd name="T7" fmla="*/ 501 h 507"/>
                <a:gd name="T8" fmla="*/ 161 w 617"/>
                <a:gd name="T9" fmla="*/ 458 h 507"/>
                <a:gd name="T10" fmla="*/ 303 w 617"/>
                <a:gd name="T11" fmla="*/ 506 h 507"/>
                <a:gd name="T12" fmla="*/ 616 w 617"/>
                <a:gd name="T13" fmla="*/ 504 h 507"/>
                <a:gd name="T14" fmla="*/ 616 w 617"/>
                <a:gd name="T15" fmla="*/ 51 h 507"/>
                <a:gd name="T16" fmla="*/ 308 w 617"/>
                <a:gd name="T17" fmla="*/ 51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91" y="0"/>
                    <a:pt x="0" y="51"/>
                    <a:pt x="0" y="51"/>
                  </a:cubicBezTo>
                  <a:cubicBezTo>
                    <a:pt x="0" y="501"/>
                    <a:pt x="0" y="501"/>
                    <a:pt x="0" y="501"/>
                  </a:cubicBezTo>
                  <a:cubicBezTo>
                    <a:pt x="65" y="470"/>
                    <a:pt x="119" y="458"/>
                    <a:pt x="161" y="458"/>
                  </a:cubicBezTo>
                  <a:cubicBezTo>
                    <a:pt x="255" y="458"/>
                    <a:pt x="303" y="506"/>
                    <a:pt x="303" y="506"/>
                  </a:cubicBezTo>
                  <a:cubicBezTo>
                    <a:pt x="616" y="504"/>
                    <a:pt x="616" y="504"/>
                    <a:pt x="616" y="504"/>
                  </a:cubicBezTo>
                  <a:cubicBezTo>
                    <a:pt x="616" y="51"/>
                    <a:pt x="616" y="51"/>
                    <a:pt x="616" y="51"/>
                  </a:cubicBezTo>
                  <a:cubicBezTo>
                    <a:pt x="308" y="51"/>
                    <a:pt x="308" y="51"/>
                    <a:pt x="308" y="51"/>
                  </a:cubicBezTo>
                  <a:cubicBezTo>
                    <a:pt x="272"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3" name="Freeform 178"/>
            <p:cNvSpPr>
              <a:spLocks noChangeArrowheads="1"/>
            </p:cNvSpPr>
            <p:nvPr/>
          </p:nvSpPr>
          <p:spPr bwMode="auto">
            <a:xfrm>
              <a:off x="5549" y="725"/>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0" y="51"/>
                    <a:pt x="206" y="39"/>
                    <a:pt x="206" y="25"/>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4" name="Freeform 179"/>
            <p:cNvSpPr>
              <a:spLocks noChangeArrowheads="1"/>
            </p:cNvSpPr>
            <p:nvPr/>
          </p:nvSpPr>
          <p:spPr bwMode="auto">
            <a:xfrm>
              <a:off x="5549" y="737"/>
              <a:ext cx="46" cy="10"/>
            </a:xfrm>
            <a:custGeom>
              <a:avLst/>
              <a:gdLst>
                <a:gd name="T0" fmla="*/ 172 w 207"/>
                <a:gd name="T1" fmla="*/ 0 h 49"/>
                <a:gd name="T2" fmla="*/ 172 w 207"/>
                <a:gd name="T3" fmla="*/ 0 h 49"/>
                <a:gd name="T4" fmla="*/ 34 w 207"/>
                <a:gd name="T5" fmla="*/ 0 h 49"/>
                <a:gd name="T6" fmla="*/ 0 w 207"/>
                <a:gd name="T7" fmla="*/ 22 h 49"/>
                <a:gd name="T8" fmla="*/ 34 w 207"/>
                <a:gd name="T9" fmla="*/ 48 h 49"/>
                <a:gd name="T10" fmla="*/ 172 w 207"/>
                <a:gd name="T11" fmla="*/ 48 h 49"/>
                <a:gd name="T12" fmla="*/ 206 w 207"/>
                <a:gd name="T13" fmla="*/ 22 h 49"/>
                <a:gd name="T14" fmla="*/ 172 w 20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49">
                  <a:moveTo>
                    <a:pt x="172" y="0"/>
                  </a:moveTo>
                  <a:lnTo>
                    <a:pt x="172" y="0"/>
                  </a:lnTo>
                  <a:cubicBezTo>
                    <a:pt x="34" y="0"/>
                    <a:pt x="34" y="0"/>
                    <a:pt x="34" y="0"/>
                  </a:cubicBezTo>
                  <a:cubicBezTo>
                    <a:pt x="14" y="0"/>
                    <a:pt x="0" y="11"/>
                    <a:pt x="0" y="22"/>
                  </a:cubicBezTo>
                  <a:cubicBezTo>
                    <a:pt x="0" y="36"/>
                    <a:pt x="14" y="48"/>
                    <a:pt x="34" y="48"/>
                  </a:cubicBezTo>
                  <a:cubicBezTo>
                    <a:pt x="172" y="48"/>
                    <a:pt x="172" y="48"/>
                    <a:pt x="172" y="48"/>
                  </a:cubicBezTo>
                  <a:cubicBezTo>
                    <a:pt x="190" y="48"/>
                    <a:pt x="206" y="36"/>
                    <a:pt x="206" y="22"/>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5" name="Freeform 180"/>
            <p:cNvSpPr>
              <a:spLocks noChangeArrowheads="1"/>
            </p:cNvSpPr>
            <p:nvPr/>
          </p:nvSpPr>
          <p:spPr bwMode="auto">
            <a:xfrm>
              <a:off x="5558" y="749"/>
              <a:ext cx="27" cy="11"/>
            </a:xfrm>
            <a:custGeom>
              <a:avLst/>
              <a:gdLst>
                <a:gd name="T0" fmla="*/ 104 w 125"/>
                <a:gd name="T1" fmla="*/ 0 h 52"/>
                <a:gd name="T2" fmla="*/ 104 w 125"/>
                <a:gd name="T3" fmla="*/ 0 h 52"/>
                <a:gd name="T4" fmla="*/ 22 w 125"/>
                <a:gd name="T5" fmla="*/ 0 h 52"/>
                <a:gd name="T6" fmla="*/ 0 w 125"/>
                <a:gd name="T7" fmla="*/ 25 h 52"/>
                <a:gd name="T8" fmla="*/ 22 w 125"/>
                <a:gd name="T9" fmla="*/ 51 h 52"/>
                <a:gd name="T10" fmla="*/ 104 w 125"/>
                <a:gd name="T11" fmla="*/ 51 h 52"/>
                <a:gd name="T12" fmla="*/ 124 w 125"/>
                <a:gd name="T13" fmla="*/ 25 h 52"/>
                <a:gd name="T14" fmla="*/ 104 w 12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
                  <a:moveTo>
                    <a:pt x="104" y="0"/>
                  </a:moveTo>
                  <a:lnTo>
                    <a:pt x="104" y="0"/>
                  </a:lnTo>
                  <a:cubicBezTo>
                    <a:pt x="22" y="0"/>
                    <a:pt x="22" y="0"/>
                    <a:pt x="22" y="0"/>
                  </a:cubicBezTo>
                  <a:cubicBezTo>
                    <a:pt x="11" y="0"/>
                    <a:pt x="0" y="11"/>
                    <a:pt x="0" y="25"/>
                  </a:cubicBezTo>
                  <a:cubicBezTo>
                    <a:pt x="0" y="39"/>
                    <a:pt x="11" y="51"/>
                    <a:pt x="22" y="51"/>
                  </a:cubicBezTo>
                  <a:cubicBezTo>
                    <a:pt x="104" y="51"/>
                    <a:pt x="104" y="51"/>
                    <a:pt x="104" y="51"/>
                  </a:cubicBezTo>
                  <a:cubicBezTo>
                    <a:pt x="116" y="51"/>
                    <a:pt x="124" y="39"/>
                    <a:pt x="124" y="25"/>
                  </a:cubicBezTo>
                  <a:cubicBezTo>
                    <a:pt x="124" y="11"/>
                    <a:pt x="116" y="0"/>
                    <a:pt x="10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6" name="Freeform 181"/>
            <p:cNvSpPr>
              <a:spLocks noChangeArrowheads="1"/>
            </p:cNvSpPr>
            <p:nvPr/>
          </p:nvSpPr>
          <p:spPr bwMode="auto">
            <a:xfrm>
              <a:off x="5471" y="545"/>
              <a:ext cx="199" cy="177"/>
            </a:xfrm>
            <a:custGeom>
              <a:avLst/>
              <a:gdLst>
                <a:gd name="T0" fmla="*/ 659 w 880"/>
                <a:gd name="T1" fmla="*/ 398 h 786"/>
                <a:gd name="T2" fmla="*/ 659 w 880"/>
                <a:gd name="T3" fmla="*/ 398 h 786"/>
                <a:gd name="T4" fmla="*/ 532 w 880"/>
                <a:gd name="T5" fmla="*/ 84 h 786"/>
                <a:gd name="T6" fmla="*/ 659 w 880"/>
                <a:gd name="T7" fmla="*/ 398 h 786"/>
                <a:gd name="T8" fmla="*/ 449 w 880"/>
                <a:gd name="T9" fmla="*/ 0 h 786"/>
                <a:gd name="T10" fmla="*/ 449 w 880"/>
                <a:gd name="T11" fmla="*/ 0 h 786"/>
                <a:gd name="T12" fmla="*/ 441 w 880"/>
                <a:gd name="T13" fmla="*/ 0 h 786"/>
                <a:gd name="T14" fmla="*/ 432 w 880"/>
                <a:gd name="T15" fmla="*/ 0 h 786"/>
                <a:gd name="T16" fmla="*/ 432 w 880"/>
                <a:gd name="T17" fmla="*/ 0 h 786"/>
                <a:gd name="T18" fmla="*/ 223 w 880"/>
                <a:gd name="T19" fmla="*/ 545 h 786"/>
                <a:gd name="T20" fmla="*/ 336 w 880"/>
                <a:gd name="T21" fmla="*/ 785 h 786"/>
                <a:gd name="T22" fmla="*/ 441 w 880"/>
                <a:gd name="T23" fmla="*/ 785 h 786"/>
                <a:gd name="T24" fmla="*/ 458 w 880"/>
                <a:gd name="T25" fmla="*/ 785 h 786"/>
                <a:gd name="T26" fmla="*/ 551 w 880"/>
                <a:gd name="T27" fmla="*/ 785 h 786"/>
                <a:gd name="T28" fmla="*/ 661 w 880"/>
                <a:gd name="T29" fmla="*/ 545 h 786"/>
                <a:gd name="T30" fmla="*/ 449 w 880"/>
                <a:gd name="T31" fmla="*/ 0 h 786"/>
                <a:gd name="T32" fmla="*/ 449 w 880"/>
                <a:gd name="T33" fmla="*/ 0 h 786"/>
                <a:gd name="T34" fmla="*/ 659 w 880"/>
                <a:gd name="T35" fmla="*/ 3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6">
                  <a:moveTo>
                    <a:pt x="659" y="398"/>
                  </a:moveTo>
                  <a:lnTo>
                    <a:pt x="659" y="398"/>
                  </a:lnTo>
                  <a:cubicBezTo>
                    <a:pt x="732" y="197"/>
                    <a:pt x="532" y="84"/>
                    <a:pt x="532" y="84"/>
                  </a:cubicBezTo>
                  <a:cubicBezTo>
                    <a:pt x="828" y="132"/>
                    <a:pt x="659" y="398"/>
                    <a:pt x="659" y="398"/>
                  </a:cubicBezTo>
                  <a:lnTo>
                    <a:pt x="449" y="0"/>
                  </a:lnTo>
                  <a:lnTo>
                    <a:pt x="449" y="0"/>
                  </a:lnTo>
                  <a:cubicBezTo>
                    <a:pt x="449" y="0"/>
                    <a:pt x="444" y="0"/>
                    <a:pt x="441" y="0"/>
                  </a:cubicBezTo>
                  <a:cubicBezTo>
                    <a:pt x="438" y="0"/>
                    <a:pt x="449" y="0"/>
                    <a:pt x="432" y="0"/>
                  </a:cubicBezTo>
                  <a:lnTo>
                    <a:pt x="432" y="0"/>
                  </a:lnTo>
                  <a:cubicBezTo>
                    <a:pt x="0" y="11"/>
                    <a:pt x="104" y="437"/>
                    <a:pt x="223" y="545"/>
                  </a:cubicBezTo>
                  <a:cubicBezTo>
                    <a:pt x="342" y="650"/>
                    <a:pt x="336" y="785"/>
                    <a:pt x="336" y="785"/>
                  </a:cubicBezTo>
                  <a:cubicBezTo>
                    <a:pt x="441" y="785"/>
                    <a:pt x="441" y="785"/>
                    <a:pt x="441" y="785"/>
                  </a:cubicBezTo>
                  <a:cubicBezTo>
                    <a:pt x="458" y="785"/>
                    <a:pt x="458" y="785"/>
                    <a:pt x="458" y="785"/>
                  </a:cubicBezTo>
                  <a:cubicBezTo>
                    <a:pt x="551" y="785"/>
                    <a:pt x="551" y="785"/>
                    <a:pt x="551" y="785"/>
                  </a:cubicBezTo>
                  <a:cubicBezTo>
                    <a:pt x="551" y="785"/>
                    <a:pt x="543" y="650"/>
                    <a:pt x="661" y="545"/>
                  </a:cubicBezTo>
                  <a:cubicBezTo>
                    <a:pt x="781" y="437"/>
                    <a:pt x="879" y="11"/>
                    <a:pt x="449" y="0"/>
                  </a:cubicBezTo>
                  <a:lnTo>
                    <a:pt x="449" y="0"/>
                  </a:lnTo>
                  <a:lnTo>
                    <a:pt x="659" y="3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7" name="Freeform 182"/>
            <p:cNvSpPr>
              <a:spLocks noChangeArrowheads="1"/>
            </p:cNvSpPr>
            <p:nvPr/>
          </p:nvSpPr>
          <p:spPr bwMode="auto">
            <a:xfrm>
              <a:off x="6487" y="870"/>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92" y="51"/>
                    <a:pt x="206" y="40"/>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8" name="Freeform 183"/>
            <p:cNvSpPr>
              <a:spLocks noChangeArrowheads="1"/>
            </p:cNvSpPr>
            <p:nvPr/>
          </p:nvSpPr>
          <p:spPr bwMode="auto">
            <a:xfrm>
              <a:off x="6487" y="88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2" y="51"/>
                    <a:pt x="206" y="39"/>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9" name="Freeform 184"/>
            <p:cNvSpPr>
              <a:spLocks noChangeArrowheads="1"/>
            </p:cNvSpPr>
            <p:nvPr/>
          </p:nvSpPr>
          <p:spPr bwMode="auto">
            <a:xfrm>
              <a:off x="6497" y="894"/>
              <a:ext cx="28" cy="11"/>
            </a:xfrm>
            <a:custGeom>
              <a:avLst/>
              <a:gdLst>
                <a:gd name="T0" fmla="*/ 102 w 126"/>
                <a:gd name="T1" fmla="*/ 0 h 51"/>
                <a:gd name="T2" fmla="*/ 102 w 126"/>
                <a:gd name="T3" fmla="*/ 0 h 51"/>
                <a:gd name="T4" fmla="*/ 20 w 126"/>
                <a:gd name="T5" fmla="*/ 0 h 51"/>
                <a:gd name="T6" fmla="*/ 0 w 126"/>
                <a:gd name="T7" fmla="*/ 25 h 51"/>
                <a:gd name="T8" fmla="*/ 20 w 126"/>
                <a:gd name="T9" fmla="*/ 50 h 51"/>
                <a:gd name="T10" fmla="*/ 102 w 126"/>
                <a:gd name="T11" fmla="*/ 50 h 51"/>
                <a:gd name="T12" fmla="*/ 125 w 126"/>
                <a:gd name="T13" fmla="*/ 25 h 51"/>
                <a:gd name="T14" fmla="*/ 102 w 126"/>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51">
                  <a:moveTo>
                    <a:pt x="102" y="0"/>
                  </a:moveTo>
                  <a:lnTo>
                    <a:pt x="102" y="0"/>
                  </a:lnTo>
                  <a:cubicBezTo>
                    <a:pt x="20" y="0"/>
                    <a:pt x="20" y="0"/>
                    <a:pt x="20" y="0"/>
                  </a:cubicBezTo>
                  <a:cubicBezTo>
                    <a:pt x="9" y="0"/>
                    <a:pt x="0" y="11"/>
                    <a:pt x="0" y="25"/>
                  </a:cubicBezTo>
                  <a:cubicBezTo>
                    <a:pt x="0" y="39"/>
                    <a:pt x="9" y="50"/>
                    <a:pt x="20" y="50"/>
                  </a:cubicBezTo>
                  <a:cubicBezTo>
                    <a:pt x="102" y="50"/>
                    <a:pt x="102" y="50"/>
                    <a:pt x="102" y="50"/>
                  </a:cubicBezTo>
                  <a:cubicBezTo>
                    <a:pt x="113" y="50"/>
                    <a:pt x="125" y="39"/>
                    <a:pt x="125" y="25"/>
                  </a:cubicBezTo>
                  <a:cubicBezTo>
                    <a:pt x="125" y="11"/>
                    <a:pt x="113" y="0"/>
                    <a:pt x="10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0" name="Freeform 185"/>
            <p:cNvSpPr>
              <a:spLocks noChangeArrowheads="1"/>
            </p:cNvSpPr>
            <p:nvPr/>
          </p:nvSpPr>
          <p:spPr bwMode="auto">
            <a:xfrm>
              <a:off x="6410" y="690"/>
              <a:ext cx="199" cy="177"/>
            </a:xfrm>
            <a:custGeom>
              <a:avLst/>
              <a:gdLst>
                <a:gd name="T0" fmla="*/ 659 w 883"/>
                <a:gd name="T1" fmla="*/ 399 h 787"/>
                <a:gd name="T2" fmla="*/ 659 w 883"/>
                <a:gd name="T3" fmla="*/ 399 h 787"/>
                <a:gd name="T4" fmla="*/ 534 w 883"/>
                <a:gd name="T5" fmla="*/ 88 h 787"/>
                <a:gd name="T6" fmla="*/ 659 w 883"/>
                <a:gd name="T7" fmla="*/ 399 h 787"/>
                <a:gd name="T8" fmla="*/ 449 w 883"/>
                <a:gd name="T9" fmla="*/ 0 h 787"/>
                <a:gd name="T10" fmla="*/ 449 w 883"/>
                <a:gd name="T11" fmla="*/ 0 h 787"/>
                <a:gd name="T12" fmla="*/ 441 w 883"/>
                <a:gd name="T13" fmla="*/ 0 h 787"/>
                <a:gd name="T14" fmla="*/ 432 w 883"/>
                <a:gd name="T15" fmla="*/ 0 h 787"/>
                <a:gd name="T16" fmla="*/ 432 w 883"/>
                <a:gd name="T17" fmla="*/ 0 h 787"/>
                <a:gd name="T18" fmla="*/ 223 w 883"/>
                <a:gd name="T19" fmla="*/ 546 h 787"/>
                <a:gd name="T20" fmla="*/ 336 w 883"/>
                <a:gd name="T21" fmla="*/ 786 h 787"/>
                <a:gd name="T22" fmla="*/ 441 w 883"/>
                <a:gd name="T23" fmla="*/ 786 h 787"/>
                <a:gd name="T24" fmla="*/ 458 w 883"/>
                <a:gd name="T25" fmla="*/ 786 h 787"/>
                <a:gd name="T26" fmla="*/ 554 w 883"/>
                <a:gd name="T27" fmla="*/ 786 h 787"/>
                <a:gd name="T28" fmla="*/ 664 w 883"/>
                <a:gd name="T29" fmla="*/ 546 h 787"/>
                <a:gd name="T30" fmla="*/ 449 w 883"/>
                <a:gd name="T31" fmla="*/ 0 h 787"/>
                <a:gd name="T32" fmla="*/ 449 w 883"/>
                <a:gd name="T33" fmla="*/ 0 h 787"/>
                <a:gd name="T34" fmla="*/ 659 w 883"/>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3" h="787">
                  <a:moveTo>
                    <a:pt x="659" y="399"/>
                  </a:moveTo>
                  <a:lnTo>
                    <a:pt x="659" y="399"/>
                  </a:lnTo>
                  <a:cubicBezTo>
                    <a:pt x="732" y="198"/>
                    <a:pt x="534" y="88"/>
                    <a:pt x="534" y="88"/>
                  </a:cubicBezTo>
                  <a:cubicBezTo>
                    <a:pt x="828" y="133"/>
                    <a:pt x="659" y="399"/>
                    <a:pt x="659" y="399"/>
                  </a:cubicBezTo>
                  <a:lnTo>
                    <a:pt x="449" y="0"/>
                  </a:lnTo>
                  <a:lnTo>
                    <a:pt x="449" y="0"/>
                  </a:lnTo>
                  <a:cubicBezTo>
                    <a:pt x="449" y="0"/>
                    <a:pt x="444" y="0"/>
                    <a:pt x="441" y="0"/>
                  </a:cubicBezTo>
                  <a:cubicBezTo>
                    <a:pt x="438" y="0"/>
                    <a:pt x="449" y="0"/>
                    <a:pt x="432" y="0"/>
                  </a:cubicBezTo>
                  <a:lnTo>
                    <a:pt x="432" y="0"/>
                  </a:lnTo>
                  <a:cubicBezTo>
                    <a:pt x="0" y="12"/>
                    <a:pt x="104" y="442"/>
                    <a:pt x="223" y="546"/>
                  </a:cubicBezTo>
                  <a:cubicBezTo>
                    <a:pt x="342" y="654"/>
                    <a:pt x="336" y="786"/>
                    <a:pt x="336" y="786"/>
                  </a:cubicBezTo>
                  <a:cubicBezTo>
                    <a:pt x="441" y="786"/>
                    <a:pt x="441" y="786"/>
                    <a:pt x="441" y="786"/>
                  </a:cubicBezTo>
                  <a:cubicBezTo>
                    <a:pt x="458" y="786"/>
                    <a:pt x="458" y="786"/>
                    <a:pt x="458" y="786"/>
                  </a:cubicBezTo>
                  <a:cubicBezTo>
                    <a:pt x="554" y="786"/>
                    <a:pt x="554" y="786"/>
                    <a:pt x="554" y="786"/>
                  </a:cubicBezTo>
                  <a:cubicBezTo>
                    <a:pt x="554" y="786"/>
                    <a:pt x="545" y="654"/>
                    <a:pt x="664" y="546"/>
                  </a:cubicBezTo>
                  <a:cubicBezTo>
                    <a:pt x="780" y="442"/>
                    <a:pt x="882" y="12"/>
                    <a:pt x="449" y="0"/>
                  </a:cubicBezTo>
                  <a:lnTo>
                    <a:pt x="449" y="0"/>
                  </a:lnTo>
                  <a:lnTo>
                    <a:pt x="659"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1" name="Freeform 186"/>
            <p:cNvSpPr>
              <a:spLocks noChangeArrowheads="1"/>
            </p:cNvSpPr>
            <p:nvPr/>
          </p:nvSpPr>
          <p:spPr bwMode="auto">
            <a:xfrm>
              <a:off x="5283" y="1939"/>
              <a:ext cx="46" cy="11"/>
            </a:xfrm>
            <a:custGeom>
              <a:avLst/>
              <a:gdLst>
                <a:gd name="T0" fmla="*/ 172 w 207"/>
                <a:gd name="T1" fmla="*/ 0 h 52"/>
                <a:gd name="T2" fmla="*/ 172 w 207"/>
                <a:gd name="T3" fmla="*/ 0 h 52"/>
                <a:gd name="T4" fmla="*/ 34 w 207"/>
                <a:gd name="T5" fmla="*/ 0 h 52"/>
                <a:gd name="T6" fmla="*/ 0 w 207"/>
                <a:gd name="T7" fmla="*/ 26 h 52"/>
                <a:gd name="T8" fmla="*/ 34 w 207"/>
                <a:gd name="T9" fmla="*/ 51 h 52"/>
                <a:gd name="T10" fmla="*/ 172 w 207"/>
                <a:gd name="T11" fmla="*/ 51 h 52"/>
                <a:gd name="T12" fmla="*/ 206 w 207"/>
                <a:gd name="T13" fmla="*/ 26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2"/>
                    <a:pt x="0" y="26"/>
                  </a:cubicBezTo>
                  <a:cubicBezTo>
                    <a:pt x="0" y="40"/>
                    <a:pt x="14" y="51"/>
                    <a:pt x="34" y="51"/>
                  </a:cubicBezTo>
                  <a:cubicBezTo>
                    <a:pt x="172" y="51"/>
                    <a:pt x="172" y="51"/>
                    <a:pt x="172" y="51"/>
                  </a:cubicBezTo>
                  <a:cubicBezTo>
                    <a:pt x="189" y="51"/>
                    <a:pt x="206" y="40"/>
                    <a:pt x="206" y="26"/>
                  </a:cubicBezTo>
                  <a:cubicBezTo>
                    <a:pt x="206" y="12"/>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2" name="Freeform 187"/>
            <p:cNvSpPr>
              <a:spLocks noChangeArrowheads="1"/>
            </p:cNvSpPr>
            <p:nvPr/>
          </p:nvSpPr>
          <p:spPr bwMode="auto">
            <a:xfrm>
              <a:off x="5283" y="195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89" y="51"/>
                    <a:pt x="206" y="40"/>
                    <a:pt x="206" y="25"/>
                  </a:cubicBezTo>
                  <a:cubicBezTo>
                    <a:pt x="206" y="11"/>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3" name="Freeform 188"/>
            <p:cNvSpPr>
              <a:spLocks noChangeArrowheads="1"/>
            </p:cNvSpPr>
            <p:nvPr/>
          </p:nvSpPr>
          <p:spPr bwMode="auto">
            <a:xfrm>
              <a:off x="5291" y="1964"/>
              <a:ext cx="27" cy="10"/>
            </a:xfrm>
            <a:custGeom>
              <a:avLst/>
              <a:gdLst>
                <a:gd name="T0" fmla="*/ 105 w 125"/>
                <a:gd name="T1" fmla="*/ 0 h 49"/>
                <a:gd name="T2" fmla="*/ 105 w 125"/>
                <a:gd name="T3" fmla="*/ 0 h 49"/>
                <a:gd name="T4" fmla="*/ 20 w 125"/>
                <a:gd name="T5" fmla="*/ 0 h 49"/>
                <a:gd name="T6" fmla="*/ 0 w 125"/>
                <a:gd name="T7" fmla="*/ 22 h 49"/>
                <a:gd name="T8" fmla="*/ 20 w 125"/>
                <a:gd name="T9" fmla="*/ 48 h 49"/>
                <a:gd name="T10" fmla="*/ 105 w 125"/>
                <a:gd name="T11" fmla="*/ 48 h 49"/>
                <a:gd name="T12" fmla="*/ 124 w 125"/>
                <a:gd name="T13" fmla="*/ 22 h 49"/>
                <a:gd name="T14" fmla="*/ 105 w 125"/>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9">
                  <a:moveTo>
                    <a:pt x="105" y="0"/>
                  </a:moveTo>
                  <a:lnTo>
                    <a:pt x="105" y="0"/>
                  </a:lnTo>
                  <a:cubicBezTo>
                    <a:pt x="20" y="0"/>
                    <a:pt x="20" y="0"/>
                    <a:pt x="20" y="0"/>
                  </a:cubicBezTo>
                  <a:cubicBezTo>
                    <a:pt x="9" y="0"/>
                    <a:pt x="0" y="11"/>
                    <a:pt x="0" y="22"/>
                  </a:cubicBezTo>
                  <a:cubicBezTo>
                    <a:pt x="0" y="37"/>
                    <a:pt x="9" y="48"/>
                    <a:pt x="20" y="48"/>
                  </a:cubicBezTo>
                  <a:cubicBezTo>
                    <a:pt x="105" y="48"/>
                    <a:pt x="105" y="48"/>
                    <a:pt x="105" y="48"/>
                  </a:cubicBezTo>
                  <a:cubicBezTo>
                    <a:pt x="116" y="48"/>
                    <a:pt x="124" y="37"/>
                    <a:pt x="124" y="22"/>
                  </a:cubicBezTo>
                  <a:cubicBezTo>
                    <a:pt x="124" y="11"/>
                    <a:pt x="116" y="0"/>
                    <a:pt x="1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4" name="Freeform 189"/>
            <p:cNvSpPr>
              <a:spLocks noChangeArrowheads="1"/>
            </p:cNvSpPr>
            <p:nvPr/>
          </p:nvSpPr>
          <p:spPr bwMode="auto">
            <a:xfrm>
              <a:off x="5205" y="1759"/>
              <a:ext cx="199" cy="177"/>
            </a:xfrm>
            <a:custGeom>
              <a:avLst/>
              <a:gdLst>
                <a:gd name="T0" fmla="*/ 655 w 880"/>
                <a:gd name="T1" fmla="*/ 399 h 787"/>
                <a:gd name="T2" fmla="*/ 655 w 880"/>
                <a:gd name="T3" fmla="*/ 399 h 787"/>
                <a:gd name="T4" fmla="*/ 531 w 880"/>
                <a:gd name="T5" fmla="*/ 84 h 787"/>
                <a:gd name="T6" fmla="*/ 655 w 880"/>
                <a:gd name="T7" fmla="*/ 399 h 787"/>
                <a:gd name="T8" fmla="*/ 449 w 880"/>
                <a:gd name="T9" fmla="*/ 0 h 787"/>
                <a:gd name="T10" fmla="*/ 449 w 880"/>
                <a:gd name="T11" fmla="*/ 0 h 787"/>
                <a:gd name="T12" fmla="*/ 441 w 880"/>
                <a:gd name="T13" fmla="*/ 0 h 787"/>
                <a:gd name="T14" fmla="*/ 432 w 880"/>
                <a:gd name="T15" fmla="*/ 0 h 787"/>
                <a:gd name="T16" fmla="*/ 432 w 880"/>
                <a:gd name="T17" fmla="*/ 0 h 787"/>
                <a:gd name="T18" fmla="*/ 220 w 880"/>
                <a:gd name="T19" fmla="*/ 545 h 787"/>
                <a:gd name="T20" fmla="*/ 336 w 880"/>
                <a:gd name="T21" fmla="*/ 786 h 787"/>
                <a:gd name="T22" fmla="*/ 438 w 880"/>
                <a:gd name="T23" fmla="*/ 786 h 787"/>
                <a:gd name="T24" fmla="*/ 457 w 880"/>
                <a:gd name="T25" fmla="*/ 786 h 787"/>
                <a:gd name="T26" fmla="*/ 551 w 880"/>
                <a:gd name="T27" fmla="*/ 786 h 787"/>
                <a:gd name="T28" fmla="*/ 661 w 880"/>
                <a:gd name="T29" fmla="*/ 545 h 787"/>
                <a:gd name="T30" fmla="*/ 449 w 880"/>
                <a:gd name="T31" fmla="*/ 0 h 787"/>
                <a:gd name="T32" fmla="*/ 449 w 880"/>
                <a:gd name="T33" fmla="*/ 0 h 787"/>
                <a:gd name="T34" fmla="*/ 655 w 880"/>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7">
                  <a:moveTo>
                    <a:pt x="655" y="399"/>
                  </a:moveTo>
                  <a:lnTo>
                    <a:pt x="655" y="399"/>
                  </a:lnTo>
                  <a:cubicBezTo>
                    <a:pt x="729" y="198"/>
                    <a:pt x="531" y="84"/>
                    <a:pt x="531" y="84"/>
                  </a:cubicBezTo>
                  <a:cubicBezTo>
                    <a:pt x="825" y="133"/>
                    <a:pt x="655" y="399"/>
                    <a:pt x="655" y="399"/>
                  </a:cubicBezTo>
                  <a:lnTo>
                    <a:pt x="449" y="0"/>
                  </a:lnTo>
                  <a:lnTo>
                    <a:pt x="449" y="0"/>
                  </a:lnTo>
                  <a:cubicBezTo>
                    <a:pt x="449" y="0"/>
                    <a:pt x="443" y="0"/>
                    <a:pt x="441" y="0"/>
                  </a:cubicBezTo>
                  <a:cubicBezTo>
                    <a:pt x="435" y="0"/>
                    <a:pt x="449" y="0"/>
                    <a:pt x="432" y="0"/>
                  </a:cubicBezTo>
                  <a:lnTo>
                    <a:pt x="432" y="0"/>
                  </a:lnTo>
                  <a:cubicBezTo>
                    <a:pt x="0" y="11"/>
                    <a:pt x="104" y="441"/>
                    <a:pt x="220" y="545"/>
                  </a:cubicBezTo>
                  <a:cubicBezTo>
                    <a:pt x="339" y="653"/>
                    <a:pt x="336" y="786"/>
                    <a:pt x="336" y="786"/>
                  </a:cubicBezTo>
                  <a:cubicBezTo>
                    <a:pt x="438" y="786"/>
                    <a:pt x="438" y="786"/>
                    <a:pt x="438" y="786"/>
                  </a:cubicBezTo>
                  <a:cubicBezTo>
                    <a:pt x="457" y="786"/>
                    <a:pt x="457" y="786"/>
                    <a:pt x="457" y="786"/>
                  </a:cubicBezTo>
                  <a:cubicBezTo>
                    <a:pt x="551" y="786"/>
                    <a:pt x="551" y="786"/>
                    <a:pt x="551" y="786"/>
                  </a:cubicBezTo>
                  <a:cubicBezTo>
                    <a:pt x="551" y="786"/>
                    <a:pt x="542" y="653"/>
                    <a:pt x="661" y="545"/>
                  </a:cubicBezTo>
                  <a:cubicBezTo>
                    <a:pt x="780" y="441"/>
                    <a:pt x="879" y="11"/>
                    <a:pt x="449" y="0"/>
                  </a:cubicBezTo>
                  <a:lnTo>
                    <a:pt x="449" y="0"/>
                  </a:lnTo>
                  <a:lnTo>
                    <a:pt x="65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5" name="Freeform 190"/>
            <p:cNvSpPr>
              <a:spLocks noChangeArrowheads="1"/>
            </p:cNvSpPr>
            <p:nvPr/>
          </p:nvSpPr>
          <p:spPr bwMode="auto">
            <a:xfrm>
              <a:off x="5629" y="761"/>
              <a:ext cx="218" cy="219"/>
            </a:xfrm>
            <a:custGeom>
              <a:avLst/>
              <a:gdLst>
                <a:gd name="T0" fmla="*/ 611 w 966"/>
                <a:gd name="T1" fmla="*/ 896 h 971"/>
                <a:gd name="T2" fmla="*/ 611 w 966"/>
                <a:gd name="T3" fmla="*/ 896 h 971"/>
                <a:gd name="T4" fmla="*/ 767 w 966"/>
                <a:gd name="T5" fmla="*/ 789 h 971"/>
                <a:gd name="T6" fmla="*/ 631 w 966"/>
                <a:gd name="T7" fmla="*/ 563 h 971"/>
                <a:gd name="T8" fmla="*/ 815 w 966"/>
                <a:gd name="T9" fmla="*/ 800 h 971"/>
                <a:gd name="T10" fmla="*/ 611 w 966"/>
                <a:gd name="T11" fmla="*/ 896 h 971"/>
                <a:gd name="T12" fmla="*/ 481 w 966"/>
                <a:gd name="T13" fmla="*/ 0 h 971"/>
                <a:gd name="T14" fmla="*/ 481 w 966"/>
                <a:gd name="T15" fmla="*/ 0 h 971"/>
                <a:gd name="T16" fmla="*/ 343 w 966"/>
                <a:gd name="T17" fmla="*/ 54 h 971"/>
                <a:gd name="T18" fmla="*/ 343 w 966"/>
                <a:gd name="T19" fmla="*/ 56 h 971"/>
                <a:gd name="T20" fmla="*/ 340 w 966"/>
                <a:gd name="T21" fmla="*/ 56 h 971"/>
                <a:gd name="T22" fmla="*/ 340 w 966"/>
                <a:gd name="T23" fmla="*/ 156 h 971"/>
                <a:gd name="T24" fmla="*/ 343 w 966"/>
                <a:gd name="T25" fmla="*/ 156 h 971"/>
                <a:gd name="T26" fmla="*/ 382 w 966"/>
                <a:gd name="T27" fmla="*/ 187 h 971"/>
                <a:gd name="T28" fmla="*/ 382 w 966"/>
                <a:gd name="T29" fmla="*/ 413 h 971"/>
                <a:gd name="T30" fmla="*/ 351 w 966"/>
                <a:gd name="T31" fmla="*/ 469 h 971"/>
                <a:gd name="T32" fmla="*/ 130 w 966"/>
                <a:gd name="T33" fmla="*/ 894 h 971"/>
                <a:gd name="T34" fmla="*/ 456 w 966"/>
                <a:gd name="T35" fmla="*/ 970 h 971"/>
                <a:gd name="T36" fmla="*/ 484 w 966"/>
                <a:gd name="T37" fmla="*/ 970 h 971"/>
                <a:gd name="T38" fmla="*/ 509 w 966"/>
                <a:gd name="T39" fmla="*/ 970 h 971"/>
                <a:gd name="T40" fmla="*/ 835 w 966"/>
                <a:gd name="T41" fmla="*/ 894 h 971"/>
                <a:gd name="T42" fmla="*/ 620 w 966"/>
                <a:gd name="T43" fmla="*/ 469 h 971"/>
                <a:gd name="T44" fmla="*/ 597 w 966"/>
                <a:gd name="T45" fmla="*/ 413 h 971"/>
                <a:gd name="T46" fmla="*/ 597 w 966"/>
                <a:gd name="T47" fmla="*/ 187 h 971"/>
                <a:gd name="T48" fmla="*/ 620 w 966"/>
                <a:gd name="T49" fmla="*/ 156 h 971"/>
                <a:gd name="T50" fmla="*/ 626 w 966"/>
                <a:gd name="T51" fmla="*/ 156 h 971"/>
                <a:gd name="T52" fmla="*/ 626 w 966"/>
                <a:gd name="T53" fmla="*/ 56 h 971"/>
                <a:gd name="T54" fmla="*/ 620 w 966"/>
                <a:gd name="T55" fmla="*/ 56 h 971"/>
                <a:gd name="T56" fmla="*/ 620 w 966"/>
                <a:gd name="T57" fmla="*/ 54 h 971"/>
                <a:gd name="T58" fmla="*/ 481 w 966"/>
                <a:gd name="T59" fmla="*/ 0 h 971"/>
                <a:gd name="T60" fmla="*/ 611 w 966"/>
                <a:gd name="T61"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971">
                  <a:moveTo>
                    <a:pt x="611" y="896"/>
                  </a:moveTo>
                  <a:lnTo>
                    <a:pt x="611" y="896"/>
                  </a:lnTo>
                  <a:cubicBezTo>
                    <a:pt x="611" y="896"/>
                    <a:pt x="758" y="868"/>
                    <a:pt x="767" y="789"/>
                  </a:cubicBezTo>
                  <a:cubicBezTo>
                    <a:pt x="772" y="710"/>
                    <a:pt x="631" y="563"/>
                    <a:pt x="631" y="563"/>
                  </a:cubicBezTo>
                  <a:cubicBezTo>
                    <a:pt x="631" y="563"/>
                    <a:pt x="815" y="704"/>
                    <a:pt x="815" y="800"/>
                  </a:cubicBezTo>
                  <a:cubicBezTo>
                    <a:pt x="812" y="896"/>
                    <a:pt x="611" y="896"/>
                    <a:pt x="611" y="896"/>
                  </a:cubicBezTo>
                  <a:lnTo>
                    <a:pt x="481" y="0"/>
                  </a:lnTo>
                  <a:lnTo>
                    <a:pt x="481" y="0"/>
                  </a:lnTo>
                  <a:cubicBezTo>
                    <a:pt x="405" y="0"/>
                    <a:pt x="343" y="23"/>
                    <a:pt x="343" y="54"/>
                  </a:cubicBezTo>
                  <a:cubicBezTo>
                    <a:pt x="343" y="54"/>
                    <a:pt x="343" y="54"/>
                    <a:pt x="343" y="56"/>
                  </a:cubicBezTo>
                  <a:cubicBezTo>
                    <a:pt x="340" y="56"/>
                    <a:pt x="340" y="56"/>
                    <a:pt x="340" y="56"/>
                  </a:cubicBezTo>
                  <a:cubicBezTo>
                    <a:pt x="340" y="156"/>
                    <a:pt x="340" y="156"/>
                    <a:pt x="340" y="156"/>
                  </a:cubicBezTo>
                  <a:cubicBezTo>
                    <a:pt x="343" y="156"/>
                    <a:pt x="343" y="156"/>
                    <a:pt x="343" y="156"/>
                  </a:cubicBezTo>
                  <a:cubicBezTo>
                    <a:pt x="345" y="167"/>
                    <a:pt x="354" y="178"/>
                    <a:pt x="382" y="187"/>
                  </a:cubicBezTo>
                  <a:cubicBezTo>
                    <a:pt x="382" y="237"/>
                    <a:pt x="382" y="376"/>
                    <a:pt x="382" y="413"/>
                  </a:cubicBezTo>
                  <a:cubicBezTo>
                    <a:pt x="382" y="458"/>
                    <a:pt x="351" y="469"/>
                    <a:pt x="351" y="469"/>
                  </a:cubicBezTo>
                  <a:cubicBezTo>
                    <a:pt x="300" y="501"/>
                    <a:pt x="0" y="803"/>
                    <a:pt x="130" y="894"/>
                  </a:cubicBezTo>
                  <a:cubicBezTo>
                    <a:pt x="230" y="962"/>
                    <a:pt x="388" y="970"/>
                    <a:pt x="456" y="970"/>
                  </a:cubicBezTo>
                  <a:cubicBezTo>
                    <a:pt x="467" y="970"/>
                    <a:pt x="479" y="970"/>
                    <a:pt x="484" y="970"/>
                  </a:cubicBezTo>
                  <a:cubicBezTo>
                    <a:pt x="490" y="970"/>
                    <a:pt x="498" y="970"/>
                    <a:pt x="509" y="970"/>
                  </a:cubicBezTo>
                  <a:cubicBezTo>
                    <a:pt x="580" y="970"/>
                    <a:pt x="736" y="962"/>
                    <a:pt x="835" y="894"/>
                  </a:cubicBezTo>
                  <a:cubicBezTo>
                    <a:pt x="965" y="803"/>
                    <a:pt x="671" y="501"/>
                    <a:pt x="620" y="469"/>
                  </a:cubicBezTo>
                  <a:cubicBezTo>
                    <a:pt x="620" y="469"/>
                    <a:pt x="597" y="458"/>
                    <a:pt x="597" y="413"/>
                  </a:cubicBezTo>
                  <a:cubicBezTo>
                    <a:pt x="597" y="376"/>
                    <a:pt x="597" y="235"/>
                    <a:pt x="597" y="187"/>
                  </a:cubicBezTo>
                  <a:cubicBezTo>
                    <a:pt x="611" y="178"/>
                    <a:pt x="617" y="167"/>
                    <a:pt x="620" y="156"/>
                  </a:cubicBezTo>
                  <a:cubicBezTo>
                    <a:pt x="626" y="156"/>
                    <a:pt x="626" y="156"/>
                    <a:pt x="626" y="156"/>
                  </a:cubicBezTo>
                  <a:cubicBezTo>
                    <a:pt x="626" y="56"/>
                    <a:pt x="626" y="56"/>
                    <a:pt x="626" y="56"/>
                  </a:cubicBezTo>
                  <a:cubicBezTo>
                    <a:pt x="620" y="56"/>
                    <a:pt x="620" y="56"/>
                    <a:pt x="620" y="56"/>
                  </a:cubicBezTo>
                  <a:cubicBezTo>
                    <a:pt x="620" y="54"/>
                    <a:pt x="620" y="54"/>
                    <a:pt x="620" y="54"/>
                  </a:cubicBezTo>
                  <a:cubicBezTo>
                    <a:pt x="620" y="23"/>
                    <a:pt x="557" y="0"/>
                    <a:pt x="481" y="0"/>
                  </a:cubicBezTo>
                  <a:lnTo>
                    <a:pt x="611"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6" name="Freeform 191"/>
            <p:cNvSpPr>
              <a:spLocks noChangeArrowheads="1"/>
            </p:cNvSpPr>
            <p:nvPr/>
          </p:nvSpPr>
          <p:spPr bwMode="auto">
            <a:xfrm>
              <a:off x="6116" y="1714"/>
              <a:ext cx="218" cy="220"/>
            </a:xfrm>
            <a:custGeom>
              <a:avLst/>
              <a:gdLst>
                <a:gd name="T0" fmla="*/ 608 w 965"/>
                <a:gd name="T1" fmla="*/ 896 h 974"/>
                <a:gd name="T2" fmla="*/ 608 w 965"/>
                <a:gd name="T3" fmla="*/ 896 h 974"/>
                <a:gd name="T4" fmla="*/ 763 w 965"/>
                <a:gd name="T5" fmla="*/ 792 h 974"/>
                <a:gd name="T6" fmla="*/ 630 w 965"/>
                <a:gd name="T7" fmla="*/ 565 h 974"/>
                <a:gd name="T8" fmla="*/ 811 w 965"/>
                <a:gd name="T9" fmla="*/ 800 h 974"/>
                <a:gd name="T10" fmla="*/ 608 w 965"/>
                <a:gd name="T11" fmla="*/ 896 h 974"/>
                <a:gd name="T12" fmla="*/ 480 w 965"/>
                <a:gd name="T13" fmla="*/ 0 h 974"/>
                <a:gd name="T14" fmla="*/ 480 w 965"/>
                <a:gd name="T15" fmla="*/ 0 h 974"/>
                <a:gd name="T16" fmla="*/ 339 w 965"/>
                <a:gd name="T17" fmla="*/ 53 h 974"/>
                <a:gd name="T18" fmla="*/ 342 w 965"/>
                <a:gd name="T19" fmla="*/ 56 h 974"/>
                <a:gd name="T20" fmla="*/ 339 w 965"/>
                <a:gd name="T21" fmla="*/ 56 h 974"/>
                <a:gd name="T22" fmla="*/ 339 w 965"/>
                <a:gd name="T23" fmla="*/ 158 h 974"/>
                <a:gd name="T24" fmla="*/ 342 w 965"/>
                <a:gd name="T25" fmla="*/ 158 h 974"/>
                <a:gd name="T26" fmla="*/ 381 w 965"/>
                <a:gd name="T27" fmla="*/ 189 h 974"/>
                <a:gd name="T28" fmla="*/ 381 w 965"/>
                <a:gd name="T29" fmla="*/ 416 h 974"/>
                <a:gd name="T30" fmla="*/ 350 w 965"/>
                <a:gd name="T31" fmla="*/ 472 h 974"/>
                <a:gd name="T32" fmla="*/ 130 w 965"/>
                <a:gd name="T33" fmla="*/ 893 h 974"/>
                <a:gd name="T34" fmla="*/ 455 w 965"/>
                <a:gd name="T35" fmla="*/ 973 h 974"/>
                <a:gd name="T36" fmla="*/ 480 w 965"/>
                <a:gd name="T37" fmla="*/ 970 h 974"/>
                <a:gd name="T38" fmla="*/ 509 w 965"/>
                <a:gd name="T39" fmla="*/ 973 h 974"/>
                <a:gd name="T40" fmla="*/ 834 w 965"/>
                <a:gd name="T41" fmla="*/ 893 h 974"/>
                <a:gd name="T42" fmla="*/ 616 w 965"/>
                <a:gd name="T43" fmla="*/ 472 h 974"/>
                <a:gd name="T44" fmla="*/ 594 w 965"/>
                <a:gd name="T45" fmla="*/ 416 h 974"/>
                <a:gd name="T46" fmla="*/ 594 w 965"/>
                <a:gd name="T47" fmla="*/ 187 h 974"/>
                <a:gd name="T48" fmla="*/ 619 w 965"/>
                <a:gd name="T49" fmla="*/ 158 h 974"/>
                <a:gd name="T50" fmla="*/ 625 w 965"/>
                <a:gd name="T51" fmla="*/ 158 h 974"/>
                <a:gd name="T52" fmla="*/ 625 w 965"/>
                <a:gd name="T53" fmla="*/ 56 h 974"/>
                <a:gd name="T54" fmla="*/ 619 w 965"/>
                <a:gd name="T55" fmla="*/ 56 h 974"/>
                <a:gd name="T56" fmla="*/ 619 w 965"/>
                <a:gd name="T57" fmla="*/ 53 h 974"/>
                <a:gd name="T58" fmla="*/ 480 w 965"/>
                <a:gd name="T59" fmla="*/ 0 h 974"/>
                <a:gd name="T60" fmla="*/ 608 w 965"/>
                <a:gd name="T61" fmla="*/ 8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5" h="974">
                  <a:moveTo>
                    <a:pt x="608" y="896"/>
                  </a:moveTo>
                  <a:lnTo>
                    <a:pt x="608" y="896"/>
                  </a:lnTo>
                  <a:cubicBezTo>
                    <a:pt x="608" y="896"/>
                    <a:pt x="757" y="868"/>
                    <a:pt x="763" y="792"/>
                  </a:cubicBezTo>
                  <a:cubicBezTo>
                    <a:pt x="772" y="712"/>
                    <a:pt x="630" y="565"/>
                    <a:pt x="630" y="565"/>
                  </a:cubicBezTo>
                  <a:cubicBezTo>
                    <a:pt x="630" y="565"/>
                    <a:pt x="814" y="704"/>
                    <a:pt x="811" y="800"/>
                  </a:cubicBezTo>
                  <a:cubicBezTo>
                    <a:pt x="811" y="896"/>
                    <a:pt x="608" y="896"/>
                    <a:pt x="608" y="896"/>
                  </a:cubicBezTo>
                  <a:lnTo>
                    <a:pt x="480" y="0"/>
                  </a:lnTo>
                  <a:lnTo>
                    <a:pt x="480" y="0"/>
                  </a:lnTo>
                  <a:cubicBezTo>
                    <a:pt x="401" y="0"/>
                    <a:pt x="339" y="25"/>
                    <a:pt x="339" y="53"/>
                  </a:cubicBezTo>
                  <a:cubicBezTo>
                    <a:pt x="339" y="56"/>
                    <a:pt x="339" y="56"/>
                    <a:pt x="342" y="56"/>
                  </a:cubicBezTo>
                  <a:cubicBezTo>
                    <a:pt x="339" y="56"/>
                    <a:pt x="339" y="56"/>
                    <a:pt x="339" y="56"/>
                  </a:cubicBezTo>
                  <a:cubicBezTo>
                    <a:pt x="339" y="158"/>
                    <a:pt x="339" y="158"/>
                    <a:pt x="339" y="158"/>
                  </a:cubicBezTo>
                  <a:cubicBezTo>
                    <a:pt x="342" y="158"/>
                    <a:pt x="342" y="158"/>
                    <a:pt x="342" y="158"/>
                  </a:cubicBezTo>
                  <a:cubicBezTo>
                    <a:pt x="342" y="170"/>
                    <a:pt x="353" y="181"/>
                    <a:pt x="381" y="189"/>
                  </a:cubicBezTo>
                  <a:cubicBezTo>
                    <a:pt x="381" y="237"/>
                    <a:pt x="381" y="379"/>
                    <a:pt x="381" y="416"/>
                  </a:cubicBezTo>
                  <a:cubicBezTo>
                    <a:pt x="381" y="460"/>
                    <a:pt x="350" y="472"/>
                    <a:pt x="350" y="472"/>
                  </a:cubicBezTo>
                  <a:cubicBezTo>
                    <a:pt x="299" y="500"/>
                    <a:pt x="0" y="803"/>
                    <a:pt x="130" y="893"/>
                  </a:cubicBezTo>
                  <a:cubicBezTo>
                    <a:pt x="229" y="964"/>
                    <a:pt x="384" y="973"/>
                    <a:pt x="455" y="973"/>
                  </a:cubicBezTo>
                  <a:cubicBezTo>
                    <a:pt x="466" y="973"/>
                    <a:pt x="475" y="973"/>
                    <a:pt x="480" y="970"/>
                  </a:cubicBezTo>
                  <a:cubicBezTo>
                    <a:pt x="486" y="973"/>
                    <a:pt x="497" y="973"/>
                    <a:pt x="509" y="973"/>
                  </a:cubicBezTo>
                  <a:cubicBezTo>
                    <a:pt x="577" y="973"/>
                    <a:pt x="735" y="964"/>
                    <a:pt x="834" y="893"/>
                  </a:cubicBezTo>
                  <a:cubicBezTo>
                    <a:pt x="964" y="803"/>
                    <a:pt x="667" y="500"/>
                    <a:pt x="616" y="472"/>
                  </a:cubicBezTo>
                  <a:cubicBezTo>
                    <a:pt x="616" y="472"/>
                    <a:pt x="594" y="460"/>
                    <a:pt x="594" y="416"/>
                  </a:cubicBezTo>
                  <a:cubicBezTo>
                    <a:pt x="594" y="379"/>
                    <a:pt x="594" y="235"/>
                    <a:pt x="594" y="187"/>
                  </a:cubicBezTo>
                  <a:cubicBezTo>
                    <a:pt x="608" y="178"/>
                    <a:pt x="616" y="170"/>
                    <a:pt x="619" y="158"/>
                  </a:cubicBezTo>
                  <a:cubicBezTo>
                    <a:pt x="625" y="158"/>
                    <a:pt x="625" y="158"/>
                    <a:pt x="625" y="158"/>
                  </a:cubicBezTo>
                  <a:cubicBezTo>
                    <a:pt x="625" y="56"/>
                    <a:pt x="625" y="56"/>
                    <a:pt x="625" y="56"/>
                  </a:cubicBezTo>
                  <a:cubicBezTo>
                    <a:pt x="619" y="56"/>
                    <a:pt x="619" y="56"/>
                    <a:pt x="619" y="56"/>
                  </a:cubicBezTo>
                  <a:cubicBezTo>
                    <a:pt x="619" y="56"/>
                    <a:pt x="619" y="56"/>
                    <a:pt x="619" y="53"/>
                  </a:cubicBezTo>
                  <a:cubicBezTo>
                    <a:pt x="619" y="25"/>
                    <a:pt x="557" y="0"/>
                    <a:pt x="480" y="0"/>
                  </a:cubicBezTo>
                  <a:lnTo>
                    <a:pt x="608"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grpSp>
      <p:sp>
        <p:nvSpPr>
          <p:cNvPr id="97" name="Freeform 196"/>
          <p:cNvSpPr>
            <a:spLocks noChangeArrowheads="1"/>
          </p:cNvSpPr>
          <p:nvPr userDrawn="1"/>
        </p:nvSpPr>
        <p:spPr bwMode="auto">
          <a:xfrm>
            <a:off x="4372785" y="3362470"/>
            <a:ext cx="3133211" cy="3503858"/>
          </a:xfrm>
          <a:custGeom>
            <a:avLst/>
            <a:gdLst>
              <a:gd name="T0" fmla="*/ 2125 w 5594"/>
              <a:gd name="T1" fmla="*/ 6183 h 6258"/>
              <a:gd name="T2" fmla="*/ 2125 w 5594"/>
              <a:gd name="T3" fmla="*/ 6183 h 6258"/>
              <a:gd name="T4" fmla="*/ 1528 w 5594"/>
              <a:gd name="T5" fmla="*/ 5314 h 6258"/>
              <a:gd name="T6" fmla="*/ 688 w 5594"/>
              <a:gd name="T7" fmla="*/ 5290 h 6258"/>
              <a:gd name="T8" fmla="*/ 590 w 5594"/>
              <a:gd name="T9" fmla="*/ 4822 h 6258"/>
              <a:gd name="T10" fmla="*/ 431 w 5594"/>
              <a:gd name="T11" fmla="*/ 4639 h 6258"/>
              <a:gd name="T12" fmla="*/ 533 w 5594"/>
              <a:gd name="T13" fmla="*/ 4512 h 6258"/>
              <a:gd name="T14" fmla="*/ 359 w 5594"/>
              <a:gd name="T15" fmla="*/ 4396 h 6258"/>
              <a:gd name="T16" fmla="*/ 252 w 5594"/>
              <a:gd name="T17" fmla="*/ 4203 h 6258"/>
              <a:gd name="T18" fmla="*/ 133 w 5594"/>
              <a:gd name="T19" fmla="*/ 3879 h 6258"/>
              <a:gd name="T20" fmla="*/ 566 w 5594"/>
              <a:gd name="T21" fmla="*/ 2953 h 6258"/>
              <a:gd name="T22" fmla="*/ 1307 w 5594"/>
              <a:gd name="T23" fmla="*/ 728 h 6258"/>
              <a:gd name="T24" fmla="*/ 5191 w 5594"/>
              <a:gd name="T25" fmla="*/ 1885 h 6258"/>
              <a:gd name="T26" fmla="*/ 4324 w 5594"/>
              <a:gd name="T27" fmla="*/ 4586 h 6258"/>
              <a:gd name="T28" fmla="*/ 4363 w 5594"/>
              <a:gd name="T29" fmla="*/ 6257 h 6258"/>
              <a:gd name="T30" fmla="*/ 2125 w 5594"/>
              <a:gd name="T31" fmla="*/ 6257 h 6258"/>
              <a:gd name="T32" fmla="*/ 2125 w 5594"/>
              <a:gd name="T33" fmla="*/ 6183 h 6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4" h="6258">
                <a:moveTo>
                  <a:pt x="2125" y="6183"/>
                </a:moveTo>
                <a:lnTo>
                  <a:pt x="2125" y="6183"/>
                </a:lnTo>
                <a:cubicBezTo>
                  <a:pt x="2125" y="6183"/>
                  <a:pt x="2156" y="5290"/>
                  <a:pt x="1528" y="5314"/>
                </a:cubicBezTo>
                <a:cubicBezTo>
                  <a:pt x="899" y="5341"/>
                  <a:pt x="840" y="5526"/>
                  <a:pt x="688" y="5290"/>
                </a:cubicBezTo>
                <a:cubicBezTo>
                  <a:pt x="538" y="5055"/>
                  <a:pt x="690" y="4922"/>
                  <a:pt x="590" y="4822"/>
                </a:cubicBezTo>
                <a:cubicBezTo>
                  <a:pt x="590" y="4822"/>
                  <a:pt x="433" y="4741"/>
                  <a:pt x="431" y="4639"/>
                </a:cubicBezTo>
                <a:cubicBezTo>
                  <a:pt x="431" y="4536"/>
                  <a:pt x="533" y="4512"/>
                  <a:pt x="533" y="4512"/>
                </a:cubicBezTo>
                <a:cubicBezTo>
                  <a:pt x="533" y="4512"/>
                  <a:pt x="364" y="4508"/>
                  <a:pt x="359" y="4396"/>
                </a:cubicBezTo>
                <a:cubicBezTo>
                  <a:pt x="352" y="4284"/>
                  <a:pt x="428" y="4277"/>
                  <a:pt x="252" y="4203"/>
                </a:cubicBezTo>
                <a:cubicBezTo>
                  <a:pt x="76" y="4129"/>
                  <a:pt x="26" y="4062"/>
                  <a:pt x="133" y="3879"/>
                </a:cubicBezTo>
                <a:cubicBezTo>
                  <a:pt x="243" y="3694"/>
                  <a:pt x="607" y="3175"/>
                  <a:pt x="566" y="2953"/>
                </a:cubicBezTo>
                <a:cubicBezTo>
                  <a:pt x="524" y="2730"/>
                  <a:pt x="0" y="1457"/>
                  <a:pt x="1307" y="728"/>
                </a:cubicBezTo>
                <a:cubicBezTo>
                  <a:pt x="2615" y="0"/>
                  <a:pt x="4789" y="314"/>
                  <a:pt x="5191" y="1885"/>
                </a:cubicBezTo>
                <a:cubicBezTo>
                  <a:pt x="5593" y="3456"/>
                  <a:pt x="4324" y="4586"/>
                  <a:pt x="4324" y="4586"/>
                </a:cubicBezTo>
                <a:cubicBezTo>
                  <a:pt x="4324" y="4586"/>
                  <a:pt x="3796" y="5578"/>
                  <a:pt x="4363" y="6257"/>
                </a:cubicBezTo>
                <a:cubicBezTo>
                  <a:pt x="2125" y="6257"/>
                  <a:pt x="2125" y="6257"/>
                  <a:pt x="2125" y="6257"/>
                </a:cubicBezTo>
                <a:lnTo>
                  <a:pt x="2125" y="6183"/>
                </a:lnTo>
              </a:path>
            </a:pathLst>
          </a:custGeom>
          <a:solidFill>
            <a:srgbClr val="2DCCD3"/>
          </a:solidFill>
          <a:ln>
            <a:noFill/>
          </a:ln>
          <a:effectLst/>
        </p:spPr>
        <p:txBody>
          <a:bodyPr wrap="none" anchor="ctr"/>
          <a:lstStyle/>
          <a:p>
            <a:endParaRPr lang="en-US" sz="5398">
              <a:solidFill>
                <a:srgbClr val="75787B"/>
              </a:solidFill>
            </a:endParaRPr>
          </a:p>
        </p:txBody>
      </p:sp>
      <p:sp>
        <p:nvSpPr>
          <p:cNvPr id="98" name="Freeform 220"/>
          <p:cNvSpPr>
            <a:spLocks noChangeArrowheads="1"/>
          </p:cNvSpPr>
          <p:nvPr userDrawn="1"/>
        </p:nvSpPr>
        <p:spPr bwMode="auto">
          <a:xfrm>
            <a:off x="3627461" y="3159564"/>
            <a:ext cx="513955" cy="37091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solidFill>
                <a:srgbClr val="75787B"/>
              </a:solidFill>
            </a:endParaRPr>
          </a:p>
        </p:txBody>
      </p:sp>
      <p:sp>
        <p:nvSpPr>
          <p:cNvPr id="99" name="Freeform 221"/>
          <p:cNvSpPr>
            <a:spLocks noChangeArrowheads="1"/>
          </p:cNvSpPr>
          <p:nvPr userDrawn="1"/>
        </p:nvSpPr>
        <p:spPr bwMode="auto">
          <a:xfrm>
            <a:off x="5171067" y="4004354"/>
            <a:ext cx="1397156" cy="1250787"/>
          </a:xfrm>
          <a:custGeom>
            <a:avLst/>
            <a:gdLst>
              <a:gd name="T0" fmla="*/ 3693 w 3708"/>
              <a:gd name="T1" fmla="*/ 1750 h 3319"/>
              <a:gd name="T2" fmla="*/ 3220 w 3708"/>
              <a:gd name="T3" fmla="*/ 729 h 3319"/>
              <a:gd name="T4" fmla="*/ 1585 w 3708"/>
              <a:gd name="T5" fmla="*/ 361 h 3319"/>
              <a:gd name="T6" fmla="*/ 286 w 3708"/>
              <a:gd name="T7" fmla="*/ 1662 h 3319"/>
              <a:gd name="T8" fmla="*/ 1319 w 3708"/>
              <a:gd name="T9" fmla="*/ 1716 h 3319"/>
              <a:gd name="T10" fmla="*/ 644 w 3708"/>
              <a:gd name="T11" fmla="*/ 1092 h 3319"/>
              <a:gd name="T12" fmla="*/ 683 w 3708"/>
              <a:gd name="T13" fmla="*/ 1519 h 3319"/>
              <a:gd name="T14" fmla="*/ 969 w 3708"/>
              <a:gd name="T15" fmla="*/ 1539 h 3319"/>
              <a:gd name="T16" fmla="*/ 644 w 3708"/>
              <a:gd name="T17" fmla="*/ 1614 h 3319"/>
              <a:gd name="T18" fmla="*/ 579 w 3708"/>
              <a:gd name="T19" fmla="*/ 1008 h 3319"/>
              <a:gd name="T20" fmla="*/ 1331 w 3708"/>
              <a:gd name="T21" fmla="*/ 642 h 3319"/>
              <a:gd name="T22" fmla="*/ 2150 w 3708"/>
              <a:gd name="T23" fmla="*/ 506 h 3319"/>
              <a:gd name="T24" fmla="*/ 2568 w 3708"/>
              <a:gd name="T25" fmla="*/ 925 h 3319"/>
              <a:gd name="T26" fmla="*/ 3251 w 3708"/>
              <a:gd name="T27" fmla="*/ 1516 h 3319"/>
              <a:gd name="T28" fmla="*/ 3195 w 3708"/>
              <a:gd name="T29" fmla="*/ 2162 h 3319"/>
              <a:gd name="T30" fmla="*/ 2108 w 3708"/>
              <a:gd name="T31" fmla="*/ 2097 h 3319"/>
              <a:gd name="T32" fmla="*/ 1723 w 3708"/>
              <a:gd name="T33" fmla="*/ 2266 h 3319"/>
              <a:gd name="T34" fmla="*/ 1577 w 3708"/>
              <a:gd name="T35" fmla="*/ 2043 h 3319"/>
              <a:gd name="T36" fmla="*/ 1743 w 3708"/>
              <a:gd name="T37" fmla="*/ 2164 h 3319"/>
              <a:gd name="T38" fmla="*/ 2812 w 3708"/>
              <a:gd name="T39" fmla="*/ 2025 h 3319"/>
              <a:gd name="T40" fmla="*/ 3270 w 3708"/>
              <a:gd name="T41" fmla="*/ 1900 h 3319"/>
              <a:gd name="T42" fmla="*/ 3143 w 3708"/>
              <a:gd name="T43" fmla="*/ 1521 h 3319"/>
              <a:gd name="T44" fmla="*/ 2589 w 3708"/>
              <a:gd name="T45" fmla="*/ 1027 h 3319"/>
              <a:gd name="T46" fmla="*/ 2745 w 3708"/>
              <a:gd name="T47" fmla="*/ 1629 h 3319"/>
              <a:gd name="T48" fmla="*/ 2666 w 3708"/>
              <a:gd name="T49" fmla="*/ 1696 h 3319"/>
              <a:gd name="T50" fmla="*/ 1960 w 3708"/>
              <a:gd name="T51" fmla="*/ 1587 h 3319"/>
              <a:gd name="T52" fmla="*/ 1450 w 3708"/>
              <a:gd name="T53" fmla="*/ 1758 h 3319"/>
              <a:gd name="T54" fmla="*/ 1033 w 3708"/>
              <a:gd name="T55" fmla="*/ 2237 h 3319"/>
              <a:gd name="T56" fmla="*/ 1766 w 3708"/>
              <a:gd name="T57" fmla="*/ 2753 h 3319"/>
              <a:gd name="T58" fmla="*/ 2466 w 3708"/>
              <a:gd name="T59" fmla="*/ 2706 h 3319"/>
              <a:gd name="T60" fmla="*/ 2433 w 3708"/>
              <a:gd name="T61" fmla="*/ 2406 h 3319"/>
              <a:gd name="T62" fmla="*/ 2466 w 3708"/>
              <a:gd name="T63" fmla="*/ 2308 h 3319"/>
              <a:gd name="T64" fmla="*/ 2554 w 3708"/>
              <a:gd name="T65" fmla="*/ 2762 h 3319"/>
              <a:gd name="T66" fmla="*/ 2050 w 3708"/>
              <a:gd name="T67" fmla="*/ 2941 h 3319"/>
              <a:gd name="T68" fmla="*/ 2499 w 3708"/>
              <a:gd name="T69" fmla="*/ 3303 h 3319"/>
              <a:gd name="T70" fmla="*/ 3264 w 3708"/>
              <a:gd name="T71" fmla="*/ 242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8" h="3319">
                <a:moveTo>
                  <a:pt x="3693" y="1750"/>
                </a:moveTo>
                <a:lnTo>
                  <a:pt x="3693" y="1750"/>
                </a:lnTo>
                <a:cubicBezTo>
                  <a:pt x="3680" y="1321"/>
                  <a:pt x="3437" y="1156"/>
                  <a:pt x="3437" y="1156"/>
                </a:cubicBezTo>
                <a:cubicBezTo>
                  <a:pt x="3437" y="1156"/>
                  <a:pt x="3410" y="950"/>
                  <a:pt x="3220" y="729"/>
                </a:cubicBezTo>
                <a:cubicBezTo>
                  <a:pt x="2928" y="411"/>
                  <a:pt x="2558" y="467"/>
                  <a:pt x="2558" y="467"/>
                </a:cubicBezTo>
                <a:cubicBezTo>
                  <a:pt x="2079" y="0"/>
                  <a:pt x="1585" y="361"/>
                  <a:pt x="1585" y="361"/>
                </a:cubicBezTo>
                <a:cubicBezTo>
                  <a:pt x="904" y="136"/>
                  <a:pt x="708" y="671"/>
                  <a:pt x="708" y="671"/>
                </a:cubicBezTo>
                <a:cubicBezTo>
                  <a:pt x="319" y="713"/>
                  <a:pt x="0" y="1171"/>
                  <a:pt x="286" y="1662"/>
                </a:cubicBezTo>
                <a:cubicBezTo>
                  <a:pt x="504" y="2039"/>
                  <a:pt x="827" y="2043"/>
                  <a:pt x="967" y="2025"/>
                </a:cubicBezTo>
                <a:cubicBezTo>
                  <a:pt x="1010" y="1908"/>
                  <a:pt x="1108" y="1775"/>
                  <a:pt x="1319" y="1716"/>
                </a:cubicBezTo>
                <a:cubicBezTo>
                  <a:pt x="1321" y="1696"/>
                  <a:pt x="1346" y="1294"/>
                  <a:pt x="1079" y="1102"/>
                </a:cubicBezTo>
                <a:cubicBezTo>
                  <a:pt x="919" y="987"/>
                  <a:pt x="742" y="1015"/>
                  <a:pt x="644" y="1092"/>
                </a:cubicBezTo>
                <a:cubicBezTo>
                  <a:pt x="550" y="1162"/>
                  <a:pt x="525" y="1273"/>
                  <a:pt x="571" y="1394"/>
                </a:cubicBezTo>
                <a:cubicBezTo>
                  <a:pt x="596" y="1456"/>
                  <a:pt x="633" y="1498"/>
                  <a:pt x="683" y="1519"/>
                </a:cubicBezTo>
                <a:cubicBezTo>
                  <a:pt x="781" y="1558"/>
                  <a:pt x="898" y="1512"/>
                  <a:pt x="900" y="1510"/>
                </a:cubicBezTo>
                <a:cubicBezTo>
                  <a:pt x="927" y="1500"/>
                  <a:pt x="956" y="1512"/>
                  <a:pt x="969" y="1539"/>
                </a:cubicBezTo>
                <a:cubicBezTo>
                  <a:pt x="979" y="1566"/>
                  <a:pt x="967" y="1596"/>
                  <a:pt x="940" y="1608"/>
                </a:cubicBezTo>
                <a:cubicBezTo>
                  <a:pt x="933" y="1610"/>
                  <a:pt x="783" y="1673"/>
                  <a:pt x="644" y="1614"/>
                </a:cubicBezTo>
                <a:cubicBezTo>
                  <a:pt x="567" y="1583"/>
                  <a:pt x="511" y="1521"/>
                  <a:pt x="475" y="1433"/>
                </a:cubicBezTo>
                <a:cubicBezTo>
                  <a:pt x="411" y="1266"/>
                  <a:pt x="450" y="1108"/>
                  <a:pt x="579" y="1008"/>
                </a:cubicBezTo>
                <a:cubicBezTo>
                  <a:pt x="700" y="917"/>
                  <a:pt x="863" y="896"/>
                  <a:pt x="1010" y="950"/>
                </a:cubicBezTo>
                <a:cubicBezTo>
                  <a:pt x="1038" y="842"/>
                  <a:pt x="1123" y="692"/>
                  <a:pt x="1331" y="642"/>
                </a:cubicBezTo>
                <a:cubicBezTo>
                  <a:pt x="1531" y="596"/>
                  <a:pt x="1652" y="640"/>
                  <a:pt x="1712" y="681"/>
                </a:cubicBezTo>
                <a:cubicBezTo>
                  <a:pt x="1785" y="586"/>
                  <a:pt x="1935" y="471"/>
                  <a:pt x="2150" y="506"/>
                </a:cubicBezTo>
                <a:cubicBezTo>
                  <a:pt x="2327" y="536"/>
                  <a:pt x="2429" y="629"/>
                  <a:pt x="2483" y="702"/>
                </a:cubicBezTo>
                <a:cubicBezTo>
                  <a:pt x="2533" y="769"/>
                  <a:pt x="2562" y="850"/>
                  <a:pt x="2568" y="925"/>
                </a:cubicBezTo>
                <a:cubicBezTo>
                  <a:pt x="2770" y="875"/>
                  <a:pt x="3003" y="938"/>
                  <a:pt x="3141" y="1077"/>
                </a:cubicBezTo>
                <a:cubicBezTo>
                  <a:pt x="3253" y="1192"/>
                  <a:pt x="3291" y="1346"/>
                  <a:pt x="3251" y="1516"/>
                </a:cubicBezTo>
                <a:cubicBezTo>
                  <a:pt x="3303" y="1566"/>
                  <a:pt x="3403" y="1696"/>
                  <a:pt x="3374" y="1912"/>
                </a:cubicBezTo>
                <a:cubicBezTo>
                  <a:pt x="3357" y="2027"/>
                  <a:pt x="3295" y="2116"/>
                  <a:pt x="3195" y="2162"/>
                </a:cubicBezTo>
                <a:cubicBezTo>
                  <a:pt x="3068" y="2220"/>
                  <a:pt x="2895" y="2202"/>
                  <a:pt x="2756" y="2112"/>
                </a:cubicBezTo>
                <a:cubicBezTo>
                  <a:pt x="2558" y="1987"/>
                  <a:pt x="2250" y="1981"/>
                  <a:pt x="2108" y="2097"/>
                </a:cubicBezTo>
                <a:cubicBezTo>
                  <a:pt x="1997" y="2191"/>
                  <a:pt x="1870" y="2281"/>
                  <a:pt x="1750" y="2270"/>
                </a:cubicBezTo>
                <a:cubicBezTo>
                  <a:pt x="1741" y="2270"/>
                  <a:pt x="1731" y="2268"/>
                  <a:pt x="1723" y="2266"/>
                </a:cubicBezTo>
                <a:cubicBezTo>
                  <a:pt x="1652" y="2252"/>
                  <a:pt x="1594" y="2199"/>
                  <a:pt x="1554" y="2112"/>
                </a:cubicBezTo>
                <a:cubicBezTo>
                  <a:pt x="1541" y="2087"/>
                  <a:pt x="1552" y="2056"/>
                  <a:pt x="1577" y="2043"/>
                </a:cubicBezTo>
                <a:cubicBezTo>
                  <a:pt x="1604" y="2031"/>
                  <a:pt x="1635" y="2043"/>
                  <a:pt x="1648" y="2068"/>
                </a:cubicBezTo>
                <a:cubicBezTo>
                  <a:pt x="1675" y="2125"/>
                  <a:pt x="1706" y="2156"/>
                  <a:pt x="1743" y="2164"/>
                </a:cubicBezTo>
                <a:cubicBezTo>
                  <a:pt x="1831" y="2183"/>
                  <a:pt x="1954" y="2091"/>
                  <a:pt x="2041" y="2018"/>
                </a:cubicBezTo>
                <a:cubicBezTo>
                  <a:pt x="2218" y="1871"/>
                  <a:pt x="2572" y="1873"/>
                  <a:pt x="2812" y="2025"/>
                </a:cubicBezTo>
                <a:cubicBezTo>
                  <a:pt x="2922" y="2095"/>
                  <a:pt x="3055" y="2112"/>
                  <a:pt x="3151" y="2066"/>
                </a:cubicBezTo>
                <a:cubicBezTo>
                  <a:pt x="3218" y="2037"/>
                  <a:pt x="3260" y="1979"/>
                  <a:pt x="3270" y="1900"/>
                </a:cubicBezTo>
                <a:cubicBezTo>
                  <a:pt x="3301" y="1679"/>
                  <a:pt x="3164" y="1579"/>
                  <a:pt x="3164" y="1577"/>
                </a:cubicBezTo>
                <a:cubicBezTo>
                  <a:pt x="3145" y="1564"/>
                  <a:pt x="3137" y="1541"/>
                  <a:pt x="3143" y="1521"/>
                </a:cubicBezTo>
                <a:cubicBezTo>
                  <a:pt x="3185" y="1373"/>
                  <a:pt x="3160" y="1244"/>
                  <a:pt x="3066" y="1150"/>
                </a:cubicBezTo>
                <a:cubicBezTo>
                  <a:pt x="2953" y="1033"/>
                  <a:pt x="2758" y="983"/>
                  <a:pt x="2589" y="1027"/>
                </a:cubicBezTo>
                <a:cubicBezTo>
                  <a:pt x="2368" y="1083"/>
                  <a:pt x="2337" y="1321"/>
                  <a:pt x="2331" y="1398"/>
                </a:cubicBezTo>
                <a:cubicBezTo>
                  <a:pt x="2462" y="1404"/>
                  <a:pt x="2608" y="1462"/>
                  <a:pt x="2745" y="1629"/>
                </a:cubicBezTo>
                <a:cubicBezTo>
                  <a:pt x="2764" y="1652"/>
                  <a:pt x="2762" y="1685"/>
                  <a:pt x="2739" y="1702"/>
                </a:cubicBezTo>
                <a:cubicBezTo>
                  <a:pt x="2716" y="1720"/>
                  <a:pt x="2683" y="1719"/>
                  <a:pt x="2666" y="1696"/>
                </a:cubicBezTo>
                <a:cubicBezTo>
                  <a:pt x="2372" y="1337"/>
                  <a:pt x="2039" y="1579"/>
                  <a:pt x="2025" y="1589"/>
                </a:cubicBezTo>
                <a:cubicBezTo>
                  <a:pt x="2006" y="1604"/>
                  <a:pt x="1977" y="1604"/>
                  <a:pt x="1960" y="1587"/>
                </a:cubicBezTo>
                <a:cubicBezTo>
                  <a:pt x="1954" y="1583"/>
                  <a:pt x="1831" y="1477"/>
                  <a:pt x="1652" y="1514"/>
                </a:cubicBezTo>
                <a:cubicBezTo>
                  <a:pt x="1479" y="1548"/>
                  <a:pt x="1450" y="1756"/>
                  <a:pt x="1450" y="1758"/>
                </a:cubicBezTo>
                <a:cubicBezTo>
                  <a:pt x="1446" y="1781"/>
                  <a:pt x="1429" y="1798"/>
                  <a:pt x="1406" y="1802"/>
                </a:cubicBezTo>
                <a:cubicBezTo>
                  <a:pt x="1010" y="1875"/>
                  <a:pt x="1031" y="2222"/>
                  <a:pt x="1033" y="2237"/>
                </a:cubicBezTo>
                <a:cubicBezTo>
                  <a:pt x="1033" y="2256"/>
                  <a:pt x="1025" y="2272"/>
                  <a:pt x="1013" y="2283"/>
                </a:cubicBezTo>
                <a:cubicBezTo>
                  <a:pt x="1073" y="2801"/>
                  <a:pt x="1766" y="2753"/>
                  <a:pt x="1766" y="2753"/>
                </a:cubicBezTo>
                <a:cubicBezTo>
                  <a:pt x="1768" y="2760"/>
                  <a:pt x="1768" y="2766"/>
                  <a:pt x="1771" y="2772"/>
                </a:cubicBezTo>
                <a:cubicBezTo>
                  <a:pt x="1791" y="2779"/>
                  <a:pt x="2256" y="2955"/>
                  <a:pt x="2466" y="2706"/>
                </a:cubicBezTo>
                <a:cubicBezTo>
                  <a:pt x="2518" y="2618"/>
                  <a:pt x="2535" y="2545"/>
                  <a:pt x="2516" y="2491"/>
                </a:cubicBezTo>
                <a:cubicBezTo>
                  <a:pt x="2493" y="2429"/>
                  <a:pt x="2433" y="2408"/>
                  <a:pt x="2433" y="2406"/>
                </a:cubicBezTo>
                <a:cubicBezTo>
                  <a:pt x="2404" y="2397"/>
                  <a:pt x="2389" y="2368"/>
                  <a:pt x="2400" y="2341"/>
                </a:cubicBezTo>
                <a:cubicBezTo>
                  <a:pt x="2408" y="2314"/>
                  <a:pt x="2439" y="2300"/>
                  <a:pt x="2466" y="2308"/>
                </a:cubicBezTo>
                <a:cubicBezTo>
                  <a:pt x="2470" y="2310"/>
                  <a:pt x="2575" y="2347"/>
                  <a:pt x="2614" y="2456"/>
                </a:cubicBezTo>
                <a:cubicBezTo>
                  <a:pt x="2645" y="2541"/>
                  <a:pt x="2624" y="2645"/>
                  <a:pt x="2554" y="2762"/>
                </a:cubicBezTo>
                <a:cubicBezTo>
                  <a:pt x="2552" y="2764"/>
                  <a:pt x="2549" y="2766"/>
                  <a:pt x="2549" y="2768"/>
                </a:cubicBezTo>
                <a:cubicBezTo>
                  <a:pt x="2418" y="2926"/>
                  <a:pt x="2220" y="2953"/>
                  <a:pt x="2050" y="2941"/>
                </a:cubicBezTo>
                <a:cubicBezTo>
                  <a:pt x="1956" y="2933"/>
                  <a:pt x="1873" y="2912"/>
                  <a:pt x="1812" y="2895"/>
                </a:cubicBezTo>
                <a:cubicBezTo>
                  <a:pt x="1935" y="3164"/>
                  <a:pt x="2208" y="3289"/>
                  <a:pt x="2499" y="3303"/>
                </a:cubicBezTo>
                <a:cubicBezTo>
                  <a:pt x="2839" y="3318"/>
                  <a:pt x="2903" y="3062"/>
                  <a:pt x="2903" y="3062"/>
                </a:cubicBezTo>
                <a:cubicBezTo>
                  <a:pt x="3362" y="2883"/>
                  <a:pt x="3264" y="2420"/>
                  <a:pt x="3264" y="2420"/>
                </a:cubicBezTo>
                <a:cubicBezTo>
                  <a:pt x="3455" y="2393"/>
                  <a:pt x="3707" y="2179"/>
                  <a:pt x="3693" y="1750"/>
                </a:cubicBezTo>
              </a:path>
            </a:pathLst>
          </a:custGeom>
          <a:solidFill>
            <a:schemeClr val="bg1">
              <a:lumMod val="95000"/>
            </a:schemeClr>
          </a:solidFill>
          <a:ln>
            <a:noFill/>
          </a:ln>
          <a:effectLst/>
        </p:spPr>
        <p:txBody>
          <a:bodyPr wrap="none" anchor="ctr"/>
          <a:lstStyle/>
          <a:p>
            <a:endParaRPr lang="en-US" sz="5398">
              <a:solidFill>
                <a:srgbClr val="75787B"/>
              </a:solidFill>
            </a:endParaRPr>
          </a:p>
        </p:txBody>
      </p:sp>
      <p:grpSp>
        <p:nvGrpSpPr>
          <p:cNvPr id="100" name="Group 99"/>
          <p:cNvGrpSpPr/>
          <p:nvPr userDrawn="1"/>
        </p:nvGrpSpPr>
        <p:grpSpPr>
          <a:xfrm>
            <a:off x="3550166" y="2886751"/>
            <a:ext cx="1707399" cy="1190219"/>
            <a:chOff x="5575610" y="3362252"/>
            <a:chExt cx="2494914" cy="1991559"/>
          </a:xfrm>
        </p:grpSpPr>
        <p:cxnSp>
          <p:nvCxnSpPr>
            <p:cNvPr id="101" name="Straight Connector 100"/>
            <p:cNvCxnSpPr/>
            <p:nvPr/>
          </p:nvCxnSpPr>
          <p:spPr>
            <a:xfrm>
              <a:off x="6242135" y="3362252"/>
              <a:ext cx="1828389" cy="19915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75610" y="3367668"/>
              <a:ext cx="68822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userDrawn="1"/>
        </p:nvGrpSpPr>
        <p:grpSpPr>
          <a:xfrm flipH="1">
            <a:off x="6527393" y="3191101"/>
            <a:ext cx="1052624" cy="865433"/>
            <a:chOff x="5265494" y="3362252"/>
            <a:chExt cx="2137865" cy="2260247"/>
          </a:xfrm>
        </p:grpSpPr>
        <p:cxnSp>
          <p:nvCxnSpPr>
            <p:cNvPr id="104" name="Straight Connector 103"/>
            <p:cNvCxnSpPr/>
            <p:nvPr/>
          </p:nvCxnSpPr>
          <p:spPr>
            <a:xfrm>
              <a:off x="6242135" y="3362252"/>
              <a:ext cx="1161224" cy="226024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265494" y="3367668"/>
              <a:ext cx="99834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userDrawn="1"/>
        </p:nvGrpSpPr>
        <p:grpSpPr>
          <a:xfrm flipH="1" flipV="1">
            <a:off x="6612623" y="4999211"/>
            <a:ext cx="1546200" cy="478806"/>
            <a:chOff x="5590820" y="3356648"/>
            <a:chExt cx="2493459" cy="1198198"/>
          </a:xfrm>
        </p:grpSpPr>
        <p:cxnSp>
          <p:nvCxnSpPr>
            <p:cNvPr id="107" name="Straight Connector 106"/>
            <p:cNvCxnSpPr/>
            <p:nvPr/>
          </p:nvCxnSpPr>
          <p:spPr>
            <a:xfrm>
              <a:off x="6591987" y="3357904"/>
              <a:ext cx="1492292" cy="119694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5590820" y="3356648"/>
              <a:ext cx="101554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09" name="Freeform 220"/>
          <p:cNvSpPr>
            <a:spLocks noChangeArrowheads="1"/>
          </p:cNvSpPr>
          <p:nvPr userDrawn="1"/>
        </p:nvSpPr>
        <p:spPr bwMode="auto">
          <a:xfrm>
            <a:off x="5597701" y="4218998"/>
            <a:ext cx="476584" cy="37187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solidFill>
                <a:srgbClr val="75787B"/>
              </a:solidFill>
            </a:endParaRPr>
          </a:p>
        </p:txBody>
      </p:sp>
      <p:sp>
        <p:nvSpPr>
          <p:cNvPr id="110" name="TextBox 109"/>
          <p:cNvSpPr txBox="1"/>
          <p:nvPr userDrawn="1"/>
        </p:nvSpPr>
        <p:spPr>
          <a:xfrm>
            <a:off x="7327210" y="2929144"/>
            <a:ext cx="852791" cy="507831"/>
          </a:xfrm>
          <a:prstGeom prst="rect">
            <a:avLst/>
          </a:prstGeom>
          <a:noFill/>
        </p:spPr>
        <p:txBody>
          <a:bodyPr wrap="square" rtlCol="0">
            <a:spAutoFit/>
          </a:bodyPr>
          <a:lstStyle/>
          <a:p>
            <a:pPr algn="ctr"/>
            <a:r>
              <a:rPr lang="en-US" sz="2700" b="1" dirty="0">
                <a:solidFill>
                  <a:srgbClr val="002D72"/>
                </a:solidFill>
                <a:latin typeface="Open Sans Extrabold" panose="020B0606030504020204" pitchFamily="34" charset="0"/>
                <a:ea typeface="Open Sans Extrabold" panose="020B0606030504020204" pitchFamily="34" charset="0"/>
                <a:cs typeface="Open Sans Extrabold" panose="020B0606030504020204" pitchFamily="34" charset="0"/>
              </a:rPr>
              <a:t>2</a:t>
            </a:r>
          </a:p>
        </p:txBody>
      </p:sp>
      <p:sp>
        <p:nvSpPr>
          <p:cNvPr id="111" name="TextBox 110"/>
          <p:cNvSpPr txBox="1"/>
          <p:nvPr userDrawn="1"/>
        </p:nvSpPr>
        <p:spPr>
          <a:xfrm>
            <a:off x="8171914" y="5266260"/>
            <a:ext cx="385075" cy="507831"/>
          </a:xfrm>
          <a:prstGeom prst="rect">
            <a:avLst/>
          </a:prstGeom>
          <a:noFill/>
        </p:spPr>
        <p:txBody>
          <a:bodyPr wrap="square" rtlCol="0">
            <a:spAutoFit/>
          </a:bodyPr>
          <a:lstStyle/>
          <a:p>
            <a:pPr algn="ctr"/>
            <a:r>
              <a:rPr lang="en-US" sz="2700" b="1" dirty="0">
                <a:solidFill>
                  <a:srgbClr val="E87722"/>
                </a:solidFill>
                <a:latin typeface="Open Sans Extrabold" panose="020B0606030504020204" pitchFamily="34" charset="0"/>
                <a:ea typeface="Open Sans Extrabold" panose="020B0606030504020204" pitchFamily="34" charset="0"/>
                <a:cs typeface="Open Sans Extrabold" panose="020B0606030504020204" pitchFamily="34" charset="0"/>
              </a:rPr>
              <a:t>3</a:t>
            </a:r>
          </a:p>
        </p:txBody>
      </p:sp>
      <p:sp>
        <p:nvSpPr>
          <p:cNvPr id="112" name="TextBox 111"/>
          <p:cNvSpPr txBox="1"/>
          <p:nvPr userDrawn="1"/>
        </p:nvSpPr>
        <p:spPr>
          <a:xfrm>
            <a:off x="3105235" y="2641827"/>
            <a:ext cx="372480" cy="507831"/>
          </a:xfrm>
          <a:prstGeom prst="rect">
            <a:avLst/>
          </a:prstGeom>
          <a:noFill/>
        </p:spPr>
        <p:txBody>
          <a:bodyPr wrap="square" rtlCol="0">
            <a:spAutoFit/>
          </a:bodyPr>
          <a:lstStyle/>
          <a:p>
            <a:pPr algn="r"/>
            <a:r>
              <a:rPr lang="en-US" sz="2700"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rPr>
              <a:t>1</a:t>
            </a:r>
            <a:endParaRPr lang="en-US" sz="8625"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6" name="Text Placeholder 115"/>
          <p:cNvSpPr>
            <a:spLocks noGrp="1"/>
          </p:cNvSpPr>
          <p:nvPr>
            <p:ph type="body" sz="quarter" idx="10"/>
          </p:nvPr>
        </p:nvSpPr>
        <p:spPr>
          <a:xfrm>
            <a:off x="508001" y="2019300"/>
            <a:ext cx="2597150" cy="1724025"/>
          </a:xfrm>
        </p:spPr>
        <p:txBody>
          <a:bodyPr>
            <a:normAutofit/>
          </a:bodyPr>
          <a:lstStyle>
            <a:lvl1pPr marL="0" indent="0">
              <a:buNone/>
              <a:defRPr sz="2400"/>
            </a:lvl1pPr>
          </a:lstStyle>
          <a:p>
            <a:pPr lvl="0"/>
            <a:r>
              <a:rPr lang="en-US"/>
              <a:t>Click to edit Master text styles</a:t>
            </a:r>
          </a:p>
        </p:txBody>
      </p:sp>
      <p:sp>
        <p:nvSpPr>
          <p:cNvPr id="117" name="Text Placeholder 115"/>
          <p:cNvSpPr>
            <a:spLocks noGrp="1"/>
          </p:cNvSpPr>
          <p:nvPr>
            <p:ph type="body" sz="quarter" idx="11"/>
          </p:nvPr>
        </p:nvSpPr>
        <p:spPr>
          <a:xfrm>
            <a:off x="8027783" y="2409688"/>
            <a:ext cx="2597150" cy="1724025"/>
          </a:xfrm>
        </p:spPr>
        <p:txBody>
          <a:bodyPr>
            <a:normAutofit/>
          </a:bodyPr>
          <a:lstStyle>
            <a:lvl1pPr marL="0" indent="0">
              <a:buNone/>
              <a:defRPr sz="2400"/>
            </a:lvl1pPr>
          </a:lstStyle>
          <a:p>
            <a:pPr lvl="0"/>
            <a:r>
              <a:rPr lang="en-US"/>
              <a:t>Click to edit Master text styles</a:t>
            </a:r>
          </a:p>
        </p:txBody>
      </p:sp>
      <p:sp>
        <p:nvSpPr>
          <p:cNvPr id="118" name="Text Placeholder 115"/>
          <p:cNvSpPr>
            <a:spLocks noGrp="1"/>
          </p:cNvSpPr>
          <p:nvPr>
            <p:ph type="body" sz="quarter" idx="12"/>
          </p:nvPr>
        </p:nvSpPr>
        <p:spPr>
          <a:xfrm>
            <a:off x="8613827" y="4999211"/>
            <a:ext cx="2597150" cy="1724025"/>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329005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phic 8">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6987675" cy="866274"/>
          </a:xfrm>
        </p:spPr>
        <p:txBody>
          <a:bodyPr>
            <a:normAutofit/>
          </a:bodyPr>
          <a:lstStyle>
            <a:lvl1pPr>
              <a:defRPr sz="3600"/>
            </a:lvl1pPr>
          </a:lstStyle>
          <a:p>
            <a:r>
              <a:rPr lang="en-US"/>
              <a:t>Click to edit Master title style</a:t>
            </a:r>
            <a:endParaRPr lang="en-US" dirty="0"/>
          </a:p>
        </p:txBody>
      </p:sp>
      <p:grpSp>
        <p:nvGrpSpPr>
          <p:cNvPr id="3" name="Group 2"/>
          <p:cNvGrpSpPr/>
          <p:nvPr userDrawn="1"/>
        </p:nvGrpSpPr>
        <p:grpSpPr>
          <a:xfrm>
            <a:off x="5789231" y="1618421"/>
            <a:ext cx="7952496" cy="4577842"/>
            <a:chOff x="5898415" y="1976415"/>
            <a:chExt cx="5654530" cy="3255020"/>
          </a:xfrm>
        </p:grpSpPr>
        <p:sp>
          <p:nvSpPr>
            <p:cNvPr id="4"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5"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6"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7"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8"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9"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0"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1"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2"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3"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4"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5"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grpSp>
      <p:graphicFrame>
        <p:nvGraphicFramePr>
          <p:cNvPr id="16" name="Chart 15"/>
          <p:cNvGraphicFramePr/>
          <p:nvPr userDrawn="1"/>
        </p:nvGraphicFramePr>
        <p:xfrm>
          <a:off x="7012818" y="2314205"/>
          <a:ext cx="5555164" cy="2816348"/>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 Placeholder 25"/>
          <p:cNvSpPr>
            <a:spLocks noGrp="1"/>
          </p:cNvSpPr>
          <p:nvPr>
            <p:ph type="body" sz="quarter" idx="10"/>
          </p:nvPr>
        </p:nvSpPr>
        <p:spPr>
          <a:xfrm>
            <a:off x="508000" y="1362075"/>
            <a:ext cx="5598510" cy="4331080"/>
          </a:xfrm>
        </p:spPr>
        <p:txBody>
          <a:bodyPr>
            <a:normAutofit/>
          </a:bodyPr>
          <a:lstStyle>
            <a:lvl1pPr marL="0" indent="0">
              <a:buFont typeface="Arial" panose="020B0604020202020204" pitchFamily="34" charset="0"/>
              <a:buNone/>
              <a:defRPr sz="2400"/>
            </a:lvl1pPr>
          </a:lstStyle>
          <a:p>
            <a:pPr lvl="0"/>
            <a:r>
              <a:rPr lang="en-US"/>
              <a:t>Click to edit Master text styles</a:t>
            </a:r>
          </a:p>
        </p:txBody>
      </p:sp>
    </p:spTree>
    <p:extLst>
      <p:ext uri="{BB962C8B-B14F-4D97-AF65-F5344CB8AC3E}">
        <p14:creationId xmlns:p14="http://schemas.microsoft.com/office/powerpoint/2010/main" val="422078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E7B4D4-0739-456F-891F-6DD70D4DC53D}"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19263963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title"/>
          </p:nvPr>
        </p:nvSpPr>
        <p:spPr>
          <a:xfrm>
            <a:off x="508001" y="228601"/>
            <a:ext cx="7245351" cy="1304925"/>
          </a:xfrm>
        </p:spPr>
        <p:txBody>
          <a:bodyPr>
            <a:normAutofit/>
          </a:bodyPr>
          <a:lstStyle>
            <a:lvl1pPr>
              <a:defRPr sz="3600"/>
            </a:lvl1pPr>
          </a:lstStyle>
          <a:p>
            <a:r>
              <a:rPr lang="en-US"/>
              <a:t>Click to edit Master title style</a:t>
            </a:r>
            <a:endParaRPr lang="en-US" dirty="0"/>
          </a:p>
        </p:txBody>
      </p:sp>
      <p:pic>
        <p:nvPicPr>
          <p:cNvPr id="3" name="Picture Placeholder 3">
            <a:extLst>
              <a:ext uri="{FF2B5EF4-FFF2-40B4-BE49-F238E27FC236}">
                <a16:creationId xmlns:a16="http://schemas.microsoft.com/office/drawing/2014/main" id="{BBB78F13-FDC2-7342-BD3F-3B0DB4AFD2E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8238" b="32232"/>
          <a:stretch/>
        </p:blipFill>
        <p:spPr>
          <a:xfrm>
            <a:off x="-1" y="4044614"/>
            <a:ext cx="12192001" cy="2813386"/>
          </a:xfrm>
          <a:prstGeom prst="rect">
            <a:avLst/>
          </a:prstGeom>
        </p:spPr>
      </p:pic>
      <p:sp>
        <p:nvSpPr>
          <p:cNvPr id="5" name="Rectangle 4">
            <a:extLst>
              <a:ext uri="{FF2B5EF4-FFF2-40B4-BE49-F238E27FC236}">
                <a16:creationId xmlns:a16="http://schemas.microsoft.com/office/drawing/2014/main" id="{3DB69308-2F65-2848-AAFA-EE30143CC517}"/>
              </a:ext>
            </a:extLst>
          </p:cNvPr>
          <p:cNvSpPr/>
          <p:nvPr userDrawn="1"/>
        </p:nvSpPr>
        <p:spPr>
          <a:xfrm>
            <a:off x="-1" y="4044614"/>
            <a:ext cx="12192001" cy="2813386"/>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30308"/>
          <a:stretch/>
        </p:blipFill>
        <p:spPr>
          <a:xfrm>
            <a:off x="10021289" y="670207"/>
            <a:ext cx="1561113" cy="337440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453" y="6122989"/>
            <a:ext cx="1587396" cy="627866"/>
          </a:xfrm>
          <a:prstGeom prst="rect">
            <a:avLst/>
          </a:prstGeom>
        </p:spPr>
      </p:pic>
      <p:sp>
        <p:nvSpPr>
          <p:cNvPr id="9" name="Text Placeholder 8"/>
          <p:cNvSpPr>
            <a:spLocks noGrp="1"/>
          </p:cNvSpPr>
          <p:nvPr>
            <p:ph type="body" sz="quarter" idx="10"/>
          </p:nvPr>
        </p:nvSpPr>
        <p:spPr>
          <a:xfrm>
            <a:off x="508000" y="1762125"/>
            <a:ext cx="6140450" cy="2019300"/>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2079789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1942" y="5197871"/>
            <a:ext cx="7254240" cy="473464"/>
          </a:xfrm>
        </p:spPr>
        <p:txBody>
          <a:bodyPr>
            <a:noAutofit/>
          </a:bodyPr>
          <a:lstStyle>
            <a:lvl1pPr marL="0" indent="0" algn="ctr">
              <a:buNone/>
              <a:defRPr sz="24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 | Job Title</a:t>
            </a:r>
          </a:p>
          <a:p>
            <a:r>
              <a:rPr lang="en-US" dirty="0"/>
              <a:t> </a:t>
            </a:r>
          </a:p>
        </p:txBody>
      </p:sp>
      <p:sp>
        <p:nvSpPr>
          <p:cNvPr id="8" name="Rectangle 7">
            <a:extLst>
              <a:ext uri="{FF2B5EF4-FFF2-40B4-BE49-F238E27FC236}">
                <a16:creationId xmlns:a16="http://schemas.microsoft.com/office/drawing/2014/main" id="{70A20AE2-44F6-7046-960C-135BFC71EFF1}"/>
              </a:ext>
            </a:extLst>
          </p:cNvPr>
          <p:cNvSpPr/>
          <p:nvPr userDrawn="1"/>
        </p:nvSpPr>
        <p:spPr>
          <a:xfrm>
            <a:off x="0" y="-29624"/>
            <a:ext cx="12192000" cy="404730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lumMod val="95000"/>
                </a:srgbClr>
              </a:solidFill>
            </a:endParaRPr>
          </a:p>
        </p:txBody>
      </p:sp>
      <p:sp>
        <p:nvSpPr>
          <p:cNvPr id="9" name="Right Triangle 8">
            <a:extLst>
              <a:ext uri="{FF2B5EF4-FFF2-40B4-BE49-F238E27FC236}">
                <a16:creationId xmlns:a16="http://schemas.microsoft.com/office/drawing/2014/main" id="{7DD05290-EAE5-D44A-AEA4-33AC83930919}"/>
              </a:ext>
            </a:extLst>
          </p:cNvPr>
          <p:cNvSpPr/>
          <p:nvPr userDrawn="1"/>
        </p:nvSpPr>
        <p:spPr>
          <a:xfrm flipV="1">
            <a:off x="0" y="4011527"/>
            <a:ext cx="12378519" cy="165365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962" y="375185"/>
            <a:ext cx="6305523" cy="3934758"/>
          </a:xfrm>
          <a:prstGeom prst="rect">
            <a:avLst/>
          </a:prstGeom>
        </p:spPr>
      </p:pic>
      <p:sp>
        <p:nvSpPr>
          <p:cNvPr id="4" name="TextBox 3"/>
          <p:cNvSpPr txBox="1"/>
          <p:nvPr userDrawn="1"/>
        </p:nvSpPr>
        <p:spPr>
          <a:xfrm>
            <a:off x="4193699" y="3229009"/>
            <a:ext cx="5046453" cy="338554"/>
          </a:xfrm>
          <a:prstGeom prst="rect">
            <a:avLst/>
          </a:prstGeom>
          <a:noFill/>
        </p:spPr>
        <p:txBody>
          <a:bodyPr wrap="square" rtlCol="0">
            <a:spAutoFit/>
          </a:bodyPr>
          <a:lstStyle/>
          <a:p>
            <a:r>
              <a:rPr lang="en-US" sz="1600" dirty="0">
                <a:solidFill>
                  <a:srgbClr val="1D376C"/>
                </a:solidFill>
              </a:rPr>
              <a:t>We will set all students on a path to success. </a:t>
            </a:r>
          </a:p>
        </p:txBody>
      </p:sp>
      <p:sp>
        <p:nvSpPr>
          <p:cNvPr id="6" name="Text Placeholder 5"/>
          <p:cNvSpPr>
            <a:spLocks noGrp="1"/>
          </p:cNvSpPr>
          <p:nvPr>
            <p:ph type="body" sz="quarter" idx="10" hasCustomPrompt="1"/>
          </p:nvPr>
        </p:nvSpPr>
        <p:spPr>
          <a:xfrm>
            <a:off x="4661942" y="5893245"/>
            <a:ext cx="7254240" cy="431800"/>
          </a:xfrm>
        </p:spPr>
        <p:txBody>
          <a:bodyPr/>
          <a:lstStyle>
            <a:lvl1pPr marL="0" marR="0" indent="0" algn="ctr"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sz="2400"/>
            </a:lvl1pPr>
          </a:lstStyle>
          <a:p>
            <a:pPr marL="0" marR="0" lvl="0" indent="0" algn="l"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dirty="0"/>
              <a:t>		Team/Office/Division Name | Date</a:t>
            </a:r>
          </a:p>
          <a:p>
            <a:pPr lvl="0"/>
            <a:endParaRPr lang="en-US" dirty="0"/>
          </a:p>
        </p:txBody>
      </p:sp>
    </p:spTree>
    <p:extLst>
      <p:ext uri="{BB962C8B-B14F-4D97-AF65-F5344CB8AC3E}">
        <p14:creationId xmlns:p14="http://schemas.microsoft.com/office/powerpoint/2010/main" val="1479524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quired">
    <p:spTree>
      <p:nvGrpSpPr>
        <p:cNvPr id="1" name=""/>
        <p:cNvGrpSpPr/>
        <p:nvPr/>
      </p:nvGrpSpPr>
      <p:grpSpPr>
        <a:xfrm>
          <a:off x="0" y="0"/>
          <a:ext cx="0" cy="0"/>
          <a:chOff x="0" y="0"/>
          <a:chExt cx="0" cy="0"/>
        </a:xfrm>
      </p:grpSpPr>
      <p:sp>
        <p:nvSpPr>
          <p:cNvPr id="61" name="Rectangle 60"/>
          <p:cNvSpPr/>
          <p:nvPr userDrawn="1"/>
        </p:nvSpPr>
        <p:spPr>
          <a:xfrm>
            <a:off x="-17" y="-17712"/>
            <a:ext cx="6096016" cy="3518205"/>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2" name="Picture 61">
            <a:extLst>
              <a:ext uri="{FF2B5EF4-FFF2-40B4-BE49-F238E27FC236}">
                <a16:creationId xmlns:a16="http://schemas.microsoft.com/office/drawing/2014/main" id="{1D1A9CA8-AE56-EB4D-B73C-C0C09231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155" y="564783"/>
            <a:ext cx="3623672" cy="2249595"/>
          </a:xfrm>
          <a:prstGeom prst="rect">
            <a:avLst/>
          </a:prstGeom>
        </p:spPr>
      </p:pic>
      <p:pic>
        <p:nvPicPr>
          <p:cNvPr id="63" name="Picture Placeholder 4">
            <a:extLst>
              <a:ext uri="{FF2B5EF4-FFF2-40B4-BE49-F238E27FC236}">
                <a16:creationId xmlns:a16="http://schemas.microsoft.com/office/drawing/2014/main" id="{D623053C-DC25-D947-9E33-5F6F307A23F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66" name="Rectangle 65"/>
          <p:cNvSpPr/>
          <p:nvPr userDrawn="1"/>
        </p:nvSpPr>
        <p:spPr>
          <a:xfrm>
            <a:off x="6096000" y="-17713"/>
            <a:ext cx="6096001" cy="3518205"/>
          </a:xfrm>
          <a:prstGeom prst="rect">
            <a:avLst/>
          </a:prstGeom>
          <a:solidFill>
            <a:srgbClr val="E8772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7" name="Rectangle 66"/>
          <p:cNvSpPr/>
          <p:nvPr userDrawn="1"/>
        </p:nvSpPr>
        <p:spPr>
          <a:xfrm>
            <a:off x="-10960" y="3488290"/>
            <a:ext cx="6106959" cy="3369710"/>
          </a:xfrm>
          <a:prstGeom prst="rect">
            <a:avLst/>
          </a:prstGeom>
          <a:solidFill>
            <a:srgbClr val="2DCCD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8" name="Rectangle 67"/>
          <p:cNvSpPr/>
          <p:nvPr userDrawn="1"/>
        </p:nvSpPr>
        <p:spPr>
          <a:xfrm>
            <a:off x="6096002" y="3493008"/>
            <a:ext cx="6096000" cy="3382704"/>
          </a:xfrm>
          <a:prstGeom prst="rect">
            <a:avLst/>
          </a:prstGeom>
          <a:solidFill>
            <a:srgbClr val="D2D75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69" name="Straight Connector 68"/>
          <p:cNvCxnSpPr/>
          <p:nvPr userDrawn="1"/>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p:cNvSpPr>
          <p:nvPr userDrawn="1"/>
        </p:nvSpPr>
        <p:spPr bwMode="auto">
          <a:xfrm>
            <a:off x="828295" y="3629576"/>
            <a:ext cx="3837432"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4572000">
              <a:lnSpc>
                <a:spcPts val="7400"/>
              </a:lnSpc>
            </a:pPr>
            <a:r>
              <a:rPr lang="en-US" sz="2800" b="1" spc="800" dirty="0">
                <a:solidFill>
                  <a:srgbClr val="FFFFFF"/>
                </a:solidFill>
                <a:ea typeface="Open Sans" panose="020B0606030504020204" pitchFamily="34" charset="0"/>
                <a:cs typeface="Open Sans" panose="020B0606030504020204" pitchFamily="34" charset="0"/>
                <a:sym typeface="Bebas Neue" charset="0"/>
              </a:rPr>
              <a:t>WHOLE CHILD</a:t>
            </a:r>
          </a:p>
        </p:txBody>
      </p:sp>
      <p:sp>
        <p:nvSpPr>
          <p:cNvPr id="71" name="TextBox 70"/>
          <p:cNvSpPr txBox="1"/>
          <p:nvPr userDrawn="1"/>
        </p:nvSpPr>
        <p:spPr>
          <a:xfrm>
            <a:off x="502162" y="4824041"/>
            <a:ext cx="4489698" cy="2062103"/>
          </a:xfrm>
          <a:prstGeom prst="rect">
            <a:avLst/>
          </a:prstGeom>
          <a:noFill/>
        </p:spPr>
        <p:txBody>
          <a:bodyPr wrap="square" rtlCol="0" anchor="t" anchorCtr="1">
            <a:spAutoFit/>
          </a:bodyPr>
          <a:lstStyle/>
          <a:p>
            <a:pPr algn="ctr"/>
            <a:r>
              <a:rPr lang="en-US" sz="2000" b="1" dirty="0">
                <a:solidFill>
                  <a:srgbClr val="FFFFFF"/>
                </a:solidFill>
                <a:ea typeface="Open Sans" panose="020B0606030504020204" pitchFamily="34" charset="0"/>
                <a:cs typeface="Open Sans" panose="020B0606030504020204" pitchFamily="34" charset="0"/>
              </a:rPr>
              <a:t>TENNESSEE PUBLIC SCHOOLS WILL BE EQUIPPED TO SERVE THE ACADEMIC AND NON-ACADEMIC NEEDS OF ALL STUDENTS</a:t>
            </a:r>
          </a:p>
          <a:p>
            <a:pPr algn="ctr"/>
            <a:br>
              <a:rPr lang="en-US" sz="2400" b="1" dirty="0">
                <a:solidFill>
                  <a:srgbClr val="FFFFFF"/>
                </a:solidFill>
                <a:ea typeface="Open Sans" panose="020B0606030504020204" pitchFamily="34" charset="0"/>
                <a:cs typeface="Open Sans" panose="020B0606030504020204" pitchFamily="34" charset="0"/>
              </a:rPr>
            </a:br>
            <a:endParaRPr lang="en-US" sz="2400" b="1" dirty="0">
              <a:solidFill>
                <a:srgbClr val="FFFFFF"/>
              </a:solidFill>
              <a:ea typeface="Open Sans" panose="020B0606030504020204" pitchFamily="34" charset="0"/>
              <a:cs typeface="Open Sans" panose="020B0606030504020204" pitchFamily="34" charset="0"/>
            </a:endParaRPr>
          </a:p>
        </p:txBody>
      </p:sp>
      <p:cxnSp>
        <p:nvCxnSpPr>
          <p:cNvPr id="72" name="Straight Connector 71"/>
          <p:cNvCxnSpPr/>
          <p:nvPr userDrawn="1"/>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p:cNvSpPr>
          <p:nvPr userDrawn="1"/>
        </p:nvSpPr>
        <p:spPr bwMode="auto">
          <a:xfrm>
            <a:off x="7708750" y="253888"/>
            <a:ext cx="2992037"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rgbClr val="FFFFFF"/>
                </a:solidFill>
                <a:ea typeface="Open Sans" panose="020B0606030504020204" pitchFamily="34" charset="0"/>
                <a:cs typeface="Open Sans" panose="020B0606030504020204" pitchFamily="34" charset="0"/>
                <a:sym typeface="Bebas Neue" charset="0"/>
              </a:rPr>
              <a:t>ACADEMICS</a:t>
            </a:r>
          </a:p>
        </p:txBody>
      </p:sp>
      <p:sp>
        <p:nvSpPr>
          <p:cNvPr id="74" name="TextBox 73"/>
          <p:cNvSpPr txBox="1"/>
          <p:nvPr userDrawn="1"/>
        </p:nvSpPr>
        <p:spPr>
          <a:xfrm>
            <a:off x="6816847" y="1516706"/>
            <a:ext cx="4654306" cy="1323439"/>
          </a:xfrm>
          <a:prstGeom prst="rect">
            <a:avLst/>
          </a:prstGeom>
          <a:noFill/>
        </p:spPr>
        <p:txBody>
          <a:bodyPr wrap="square" rtlCol="0" anchor="t" anchorCtr="1">
            <a:spAutoFit/>
          </a:bodyPr>
          <a:lstStyle/>
          <a:p>
            <a:pPr algn="ctr"/>
            <a:r>
              <a:rPr lang="en-US" sz="2000" b="1" dirty="0">
                <a:solidFill>
                  <a:srgbClr val="FFFFFF"/>
                </a:solidFill>
                <a:ea typeface="Open Sans" panose="020B0606030504020204" pitchFamily="34" charset="0"/>
                <a:cs typeface="Open Sans" panose="020B0606030504020204" pitchFamily="34" charset="0"/>
              </a:rPr>
              <a:t>ALL TENNESSEE STUDENTS WILL HAVE ACCESS TO A HIGH-QUALITY EDUCATION, NO MATTER WHERE THEY LIVE</a:t>
            </a:r>
          </a:p>
        </p:txBody>
      </p:sp>
      <p:cxnSp>
        <p:nvCxnSpPr>
          <p:cNvPr id="75" name="Straight Connector 74"/>
          <p:cNvCxnSpPr/>
          <p:nvPr userDrawn="1"/>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a:spLocks/>
          </p:cNvSpPr>
          <p:nvPr userDrawn="1"/>
        </p:nvSpPr>
        <p:spPr bwMode="auto">
          <a:xfrm>
            <a:off x="7626854" y="3475296"/>
            <a:ext cx="3034292"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rgbClr val="FFFFFF"/>
                </a:solidFill>
                <a:ea typeface="Open Sans" panose="020B0606030504020204" pitchFamily="34" charset="0"/>
                <a:cs typeface="Open Sans" panose="020B0606030504020204" pitchFamily="34" charset="0"/>
                <a:sym typeface="Bebas Neue" charset="0"/>
              </a:rPr>
              <a:t>EDUCATORS</a:t>
            </a:r>
          </a:p>
        </p:txBody>
      </p:sp>
      <p:sp>
        <p:nvSpPr>
          <p:cNvPr id="77" name="TextBox 76"/>
          <p:cNvSpPr txBox="1"/>
          <p:nvPr userDrawn="1"/>
        </p:nvSpPr>
        <p:spPr>
          <a:xfrm>
            <a:off x="6769702" y="4824041"/>
            <a:ext cx="4560038" cy="2616101"/>
          </a:xfrm>
          <a:prstGeom prst="rect">
            <a:avLst/>
          </a:prstGeom>
          <a:noFill/>
        </p:spPr>
        <p:txBody>
          <a:bodyPr wrap="square" rtlCol="0" anchor="t" anchorCtr="1">
            <a:spAutoFit/>
          </a:bodyPr>
          <a:lstStyle/>
          <a:p>
            <a:pPr algn="ctr"/>
            <a:r>
              <a:rPr lang="en-US" sz="2000" b="1" dirty="0">
                <a:solidFill>
                  <a:srgbClr val="FFFFFF"/>
                </a:solidFill>
                <a:ea typeface="Open Sans" panose="020B0606030504020204" pitchFamily="34" charset="0"/>
                <a:cs typeface="Open Sans" panose="020B0606030504020204" pitchFamily="34" charset="0"/>
              </a:rPr>
              <a:t>TENNESSEE WILL SET A NEW PATH FOR THE EDUCATION PROFESSION AND BE THE TOP STATE TO BECOME AND REMAIN A TEACHER AND LEADER</a:t>
            </a:r>
          </a:p>
          <a:p>
            <a:pPr algn="ctr"/>
            <a:br>
              <a:rPr lang="en-US" sz="3200" b="1" dirty="0">
                <a:solidFill>
                  <a:srgbClr val="FFFFFF"/>
                </a:solidFill>
                <a:ea typeface="Open Sans" panose="020B0606030504020204" pitchFamily="34" charset="0"/>
                <a:cs typeface="Open Sans" panose="020B0606030504020204" pitchFamily="34" charset="0"/>
              </a:rPr>
            </a:br>
            <a:endParaRPr lang="en-US" sz="3200" b="1" dirty="0">
              <a:solidFill>
                <a:srgbClr val="FFFFFF"/>
              </a:solidFill>
              <a:ea typeface="Open Sans" panose="020B0606030504020204" pitchFamily="34" charset="0"/>
              <a:cs typeface="Open Sans" panose="020B0606030504020204" pitchFamily="34" charset="0"/>
            </a:endParaRPr>
          </a:p>
        </p:txBody>
      </p:sp>
      <p:cxnSp>
        <p:nvCxnSpPr>
          <p:cNvPr id="78" name="Straight Connector 77"/>
          <p:cNvCxnSpPr/>
          <p:nvPr userDrawn="1"/>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413" y="6317762"/>
            <a:ext cx="1162104" cy="459650"/>
          </a:xfrm>
          <a:prstGeom prst="rect">
            <a:avLst/>
          </a:prstGeom>
        </p:spPr>
      </p:pic>
      <p:sp>
        <p:nvSpPr>
          <p:cNvPr id="2" name="TextBox 1"/>
          <p:cNvSpPr txBox="1"/>
          <p:nvPr userDrawn="1"/>
        </p:nvSpPr>
        <p:spPr>
          <a:xfrm>
            <a:off x="2151540" y="2164742"/>
            <a:ext cx="2869922" cy="246221"/>
          </a:xfrm>
          <a:prstGeom prst="rect">
            <a:avLst/>
          </a:prstGeom>
          <a:noFill/>
        </p:spPr>
        <p:txBody>
          <a:bodyPr wrap="square" rtlCol="0">
            <a:spAutoFit/>
          </a:bodyPr>
          <a:lstStyle/>
          <a:p>
            <a:r>
              <a:rPr lang="en-US" sz="1000" dirty="0">
                <a:solidFill>
                  <a:srgbClr val="FFFFFF"/>
                </a:solidFill>
              </a:rPr>
              <a:t>We will set all students on a path to success. </a:t>
            </a:r>
          </a:p>
        </p:txBody>
      </p:sp>
    </p:spTree>
    <p:extLst>
      <p:ext uri="{BB962C8B-B14F-4D97-AF65-F5344CB8AC3E}">
        <p14:creationId xmlns:p14="http://schemas.microsoft.com/office/powerpoint/2010/main" val="3641053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eory of Action">
    <p:spTree>
      <p:nvGrpSpPr>
        <p:cNvPr id="1" name=""/>
        <p:cNvGrpSpPr/>
        <p:nvPr/>
      </p:nvGrpSpPr>
      <p:grpSpPr>
        <a:xfrm>
          <a:off x="0" y="0"/>
          <a:ext cx="0" cy="0"/>
          <a:chOff x="0" y="0"/>
          <a:chExt cx="0" cy="0"/>
        </a:xfrm>
      </p:grpSpPr>
      <p:sp>
        <p:nvSpPr>
          <p:cNvPr id="3" name="TextBox 2"/>
          <p:cNvSpPr txBox="1"/>
          <p:nvPr userDrawn="1"/>
        </p:nvSpPr>
        <p:spPr>
          <a:xfrm>
            <a:off x="3665469" y="72592"/>
            <a:ext cx="4355959" cy="646313"/>
          </a:xfrm>
          <a:prstGeom prst="rect">
            <a:avLst/>
          </a:prstGeom>
          <a:noFill/>
        </p:spPr>
        <p:txBody>
          <a:bodyPr wrap="square" lIns="91422" tIns="45711" rIns="91422" bIns="45711" rtlCol="0">
            <a:spAutoFit/>
          </a:bodyPr>
          <a:lstStyle/>
          <a:p>
            <a:pPr algn="ctr"/>
            <a:r>
              <a:rPr lang="en-US" sz="3600" b="1" dirty="0">
                <a:solidFill>
                  <a:srgbClr val="75787B"/>
                </a:solidFill>
                <a:latin typeface="PermianSlabSerifTypeface" panose="02000000000000000000" pitchFamily="50" charset="0"/>
                <a:ea typeface="Open Sans" panose="020B0606030504020204" pitchFamily="34" charset="0"/>
                <a:cs typeface="Open Sans" panose="020B0606030504020204" pitchFamily="34" charset="0"/>
              </a:rPr>
              <a:t>Theory of Action</a:t>
            </a:r>
            <a:endParaRPr lang="id-ID" sz="3600" b="1" dirty="0">
              <a:solidFill>
                <a:srgbClr val="75787B"/>
              </a:solidFill>
              <a:latin typeface="PermianSlabSerifTypeface" panose="02000000000000000000" pitchFamily="50" charset="0"/>
              <a:ea typeface="Open Sans" panose="020B0606030504020204" pitchFamily="34" charset="0"/>
              <a:cs typeface="Open Sans" panose="020B0606030504020204" pitchFamily="34" charset="0"/>
            </a:endParaRPr>
          </a:p>
        </p:txBody>
      </p:sp>
      <p:sp>
        <p:nvSpPr>
          <p:cNvPr id="4" name="Subtitle 2"/>
          <p:cNvSpPr txBox="1">
            <a:spLocks/>
          </p:cNvSpPr>
          <p:nvPr userDrawn="1"/>
        </p:nvSpPr>
        <p:spPr>
          <a:xfrm>
            <a:off x="1091598" y="628783"/>
            <a:ext cx="9503703" cy="117987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dirty="0">
                <a:solidFill>
                  <a:srgbClr val="75787B"/>
                </a:solidFill>
                <a:latin typeface="PermianSlabSerifTypeface" panose="02000000000000000000" pitchFamily="2" charset="0"/>
                <a:cs typeface="Lato Light"/>
              </a:rPr>
              <a:t>The department will create meaningful and lasting change </a:t>
            </a:r>
          </a:p>
          <a:p>
            <a:r>
              <a:rPr lang="en-US" dirty="0">
                <a:solidFill>
                  <a:srgbClr val="75787B"/>
                </a:solidFill>
                <a:latin typeface="PermianSlabSerifTypeface" panose="02000000000000000000" pitchFamily="2" charset="0"/>
                <a:cs typeface="Lato Light"/>
              </a:rPr>
              <a:t>for students in Tennessee through: </a:t>
            </a:r>
          </a:p>
        </p:txBody>
      </p:sp>
      <p:sp>
        <p:nvSpPr>
          <p:cNvPr id="5" name="TextBox 4"/>
          <p:cNvSpPr txBox="1"/>
          <p:nvPr userDrawn="1"/>
        </p:nvSpPr>
        <p:spPr>
          <a:xfrm>
            <a:off x="8783720" y="4919353"/>
            <a:ext cx="1095418"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Engage</a:t>
            </a:r>
            <a:endParaRPr lang="id-ID" sz="1600" b="1" dirty="0">
              <a:solidFill>
                <a:srgbClr val="445469"/>
              </a:solidFill>
              <a:ea typeface="Open Sans" panose="020B0606030504020204" pitchFamily="34" charset="0"/>
              <a:cs typeface="Open Sans" panose="020B0606030504020204" pitchFamily="34" charset="0"/>
            </a:endParaRPr>
          </a:p>
        </p:txBody>
      </p:sp>
      <p:sp>
        <p:nvSpPr>
          <p:cNvPr id="6" name="TextBox 5"/>
          <p:cNvSpPr txBox="1"/>
          <p:nvPr userDrawn="1"/>
        </p:nvSpPr>
        <p:spPr>
          <a:xfrm>
            <a:off x="8726351" y="5150173"/>
            <a:ext cx="3465649"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Authentically engage with stakeholders to measure what is and isn’t working.</a:t>
            </a:r>
          </a:p>
        </p:txBody>
      </p:sp>
      <p:sp>
        <p:nvSpPr>
          <p:cNvPr id="7" name="Rectangle 6"/>
          <p:cNvSpPr/>
          <p:nvPr userDrawn="1"/>
        </p:nvSpPr>
        <p:spPr>
          <a:xfrm flipV="1">
            <a:off x="8950444" y="6358886"/>
            <a:ext cx="3017462" cy="73098"/>
          </a:xfrm>
          <a:prstGeom prst="rect">
            <a:avLst/>
          </a:prstGeom>
          <a:solidFill>
            <a:srgbClr val="FFFFFF">
              <a:lumMod val="85000"/>
            </a:srgbClr>
          </a:solidFill>
          <a:ln w="6350" cap="flat" cmpd="sng" algn="ctr">
            <a:noFill/>
            <a:prstDash val="solid"/>
            <a:miter lim="800000"/>
          </a:ln>
          <a:effectLst/>
        </p:spPr>
        <p:txBody>
          <a:bodyPr rtlCol="0" anchor="ctr"/>
          <a:lstStyle/>
          <a:p>
            <a:pPr algn="ctr" defTabSz="1828434">
              <a:defRPr/>
            </a:pPr>
            <a:endParaRPr lang="en-US" sz="2000" kern="0">
              <a:solidFill>
                <a:srgbClr val="FFFFFF"/>
              </a:solidFill>
              <a:latin typeface="Lato Light"/>
            </a:endParaRPr>
          </a:p>
        </p:txBody>
      </p:sp>
      <p:sp>
        <p:nvSpPr>
          <p:cNvPr id="8" name="TextBox 7"/>
          <p:cNvSpPr txBox="1"/>
          <p:nvPr userDrawn="1"/>
        </p:nvSpPr>
        <p:spPr>
          <a:xfrm>
            <a:off x="4994642" y="4839760"/>
            <a:ext cx="1252512"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Capacity</a:t>
            </a:r>
            <a:endParaRPr lang="id-ID" sz="1600" b="1" dirty="0">
              <a:solidFill>
                <a:srgbClr val="445469"/>
              </a:solidFill>
              <a:ea typeface="Open Sans" panose="020B0606030504020204" pitchFamily="34" charset="0"/>
              <a:cs typeface="Open Sans" panose="020B0606030504020204" pitchFamily="34" charset="0"/>
            </a:endParaRPr>
          </a:p>
        </p:txBody>
      </p:sp>
      <p:sp>
        <p:nvSpPr>
          <p:cNvPr id="9" name="TextBox 8"/>
          <p:cNvSpPr txBox="1"/>
          <p:nvPr userDrawn="1"/>
        </p:nvSpPr>
        <p:spPr>
          <a:xfrm>
            <a:off x="4937546" y="5150173"/>
            <a:ext cx="3270849" cy="1304936"/>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Build district capacity and consider the needs and realities of each district in our work.</a:t>
            </a:r>
          </a:p>
        </p:txBody>
      </p:sp>
      <p:sp>
        <p:nvSpPr>
          <p:cNvPr id="10" name="Rectangle 9"/>
          <p:cNvSpPr/>
          <p:nvPr userDrawn="1"/>
        </p:nvSpPr>
        <p:spPr>
          <a:xfrm flipV="1">
            <a:off x="5148017" y="6352925"/>
            <a:ext cx="3063947" cy="69076"/>
          </a:xfrm>
          <a:prstGeom prst="rect">
            <a:avLst/>
          </a:prstGeom>
          <a:solidFill>
            <a:srgbClr val="557879"/>
          </a:solidFill>
          <a:ln w="6350" cap="flat" cmpd="sng" algn="ctr">
            <a:noFill/>
            <a:prstDash val="solid"/>
            <a:miter lim="800000"/>
          </a:ln>
          <a:effectLst/>
        </p:spPr>
        <p:txBody>
          <a:bodyPr rtlCol="0" anchor="ctr"/>
          <a:lstStyle/>
          <a:p>
            <a:pPr algn="ctr" defTabSz="1828434">
              <a:defRPr/>
            </a:pPr>
            <a:endParaRPr lang="en-US" sz="1600" kern="0">
              <a:solidFill>
                <a:srgbClr val="FFFFFF"/>
              </a:solidFill>
              <a:latin typeface="Lato Light"/>
            </a:endParaRPr>
          </a:p>
        </p:txBody>
      </p:sp>
      <p:sp>
        <p:nvSpPr>
          <p:cNvPr id="11" name="TextBox 10"/>
          <p:cNvSpPr txBox="1"/>
          <p:nvPr userDrawn="1"/>
        </p:nvSpPr>
        <p:spPr>
          <a:xfrm>
            <a:off x="8797628" y="1765253"/>
            <a:ext cx="1048930"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Access</a:t>
            </a:r>
            <a:endParaRPr lang="id-ID" sz="1600" b="1" dirty="0">
              <a:solidFill>
                <a:srgbClr val="445469"/>
              </a:solidFill>
              <a:ea typeface="Open Sans" panose="020B0606030504020204" pitchFamily="34" charset="0"/>
              <a:cs typeface="Open Sans" panose="020B0606030504020204" pitchFamily="34" charset="0"/>
            </a:endParaRPr>
          </a:p>
        </p:txBody>
      </p:sp>
      <p:sp>
        <p:nvSpPr>
          <p:cNvPr id="12" name="TextBox 11"/>
          <p:cNvSpPr txBox="1"/>
          <p:nvPr userDrawn="1"/>
        </p:nvSpPr>
        <p:spPr>
          <a:xfrm>
            <a:off x="8766214" y="2016249"/>
            <a:ext cx="3465649" cy="763250"/>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Focus on rigorous academic expectations for all children.</a:t>
            </a:r>
          </a:p>
        </p:txBody>
      </p:sp>
      <p:sp>
        <p:nvSpPr>
          <p:cNvPr id="13" name="Rectangle 12"/>
          <p:cNvSpPr/>
          <p:nvPr userDrawn="1"/>
        </p:nvSpPr>
        <p:spPr>
          <a:xfrm flipV="1">
            <a:off x="8950444" y="2957595"/>
            <a:ext cx="3017462" cy="74806"/>
          </a:xfrm>
          <a:prstGeom prst="rect">
            <a:avLst/>
          </a:prstGeom>
          <a:solidFill>
            <a:srgbClr val="D9D952"/>
          </a:solidFill>
          <a:ln w="6350" cap="flat" cmpd="sng" algn="ctr">
            <a:noFill/>
            <a:prstDash val="solid"/>
            <a:miter lim="800000"/>
          </a:ln>
          <a:effectLst/>
        </p:spPr>
        <p:txBody>
          <a:bodyPr rtlCol="0" anchor="ctr"/>
          <a:lstStyle/>
          <a:p>
            <a:pPr algn="ctr" defTabSz="1828434">
              <a:defRPr/>
            </a:pPr>
            <a:endParaRPr lang="en-US" sz="2000" kern="0">
              <a:solidFill>
                <a:srgbClr val="FFFFFF"/>
              </a:solidFill>
              <a:latin typeface="Lato Light"/>
            </a:endParaRPr>
          </a:p>
        </p:txBody>
      </p:sp>
      <p:sp>
        <p:nvSpPr>
          <p:cNvPr id="14" name="TextBox 13"/>
          <p:cNvSpPr txBox="1"/>
          <p:nvPr userDrawn="1"/>
        </p:nvSpPr>
        <p:spPr>
          <a:xfrm>
            <a:off x="4937546" y="1748844"/>
            <a:ext cx="1646851"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Foundations</a:t>
            </a:r>
            <a:endParaRPr lang="id-ID" sz="1600" b="1" dirty="0">
              <a:solidFill>
                <a:srgbClr val="445469"/>
              </a:solidFill>
              <a:ea typeface="Open Sans" panose="020B0606030504020204" pitchFamily="34" charset="0"/>
              <a:cs typeface="Open Sans" panose="020B0606030504020204" pitchFamily="34" charset="0"/>
            </a:endParaRPr>
          </a:p>
        </p:txBody>
      </p:sp>
      <p:sp>
        <p:nvSpPr>
          <p:cNvPr id="15" name="TextBox 14"/>
          <p:cNvSpPr txBox="1"/>
          <p:nvPr userDrawn="1"/>
        </p:nvSpPr>
        <p:spPr>
          <a:xfrm>
            <a:off x="4926438" y="1999279"/>
            <a:ext cx="3832733"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Build upon the commitment to standards, assessment, accountability, and evaluation.</a:t>
            </a:r>
          </a:p>
        </p:txBody>
      </p:sp>
      <p:sp>
        <p:nvSpPr>
          <p:cNvPr id="16" name="Rectangle 15"/>
          <p:cNvSpPr/>
          <p:nvPr userDrawn="1"/>
        </p:nvSpPr>
        <p:spPr>
          <a:xfrm flipV="1">
            <a:off x="5151157" y="2960508"/>
            <a:ext cx="3015131" cy="75237"/>
          </a:xfrm>
          <a:prstGeom prst="rect">
            <a:avLst/>
          </a:prstGeom>
          <a:solidFill>
            <a:srgbClr val="6FCCD1"/>
          </a:solidFill>
          <a:ln w="6350" cap="flat" cmpd="sng" algn="ctr">
            <a:noFill/>
            <a:prstDash val="solid"/>
            <a:miter lim="800000"/>
          </a:ln>
          <a:effectLst/>
        </p:spPr>
        <p:txBody>
          <a:bodyPr rtlCol="0" anchor="ctr"/>
          <a:lstStyle/>
          <a:p>
            <a:pPr algn="ctr" defTabSz="1828434">
              <a:defRPr/>
            </a:pPr>
            <a:endParaRPr lang="en-US" sz="1600" kern="0">
              <a:solidFill>
                <a:srgbClr val="FFFFFF"/>
              </a:solidFill>
              <a:latin typeface="Lato Light"/>
            </a:endParaRPr>
          </a:p>
        </p:txBody>
      </p:sp>
      <p:sp>
        <p:nvSpPr>
          <p:cNvPr id="17" name="TextBox 16"/>
          <p:cNvSpPr txBox="1"/>
          <p:nvPr userDrawn="1"/>
        </p:nvSpPr>
        <p:spPr>
          <a:xfrm>
            <a:off x="8812517" y="3244541"/>
            <a:ext cx="1193201"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Pipeline</a:t>
            </a:r>
            <a:endParaRPr lang="id-ID" sz="1600" b="1" dirty="0">
              <a:solidFill>
                <a:srgbClr val="445469"/>
              </a:solidFill>
              <a:ea typeface="Open Sans" panose="020B0606030504020204" pitchFamily="34" charset="0"/>
              <a:cs typeface="Open Sans" panose="020B0606030504020204" pitchFamily="34" charset="0"/>
            </a:endParaRPr>
          </a:p>
        </p:txBody>
      </p:sp>
      <p:sp>
        <p:nvSpPr>
          <p:cNvPr id="18" name="TextBox 17"/>
          <p:cNvSpPr txBox="1"/>
          <p:nvPr userDrawn="1"/>
        </p:nvSpPr>
        <p:spPr>
          <a:xfrm>
            <a:off x="8766214" y="3492331"/>
            <a:ext cx="3465649"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Build and maintain a strong educator pipeline and retention strategy.</a:t>
            </a:r>
          </a:p>
        </p:txBody>
      </p:sp>
      <p:sp>
        <p:nvSpPr>
          <p:cNvPr id="19" name="Rectangle 18"/>
          <p:cNvSpPr/>
          <p:nvPr userDrawn="1"/>
        </p:nvSpPr>
        <p:spPr>
          <a:xfrm flipV="1">
            <a:off x="8962197" y="4551908"/>
            <a:ext cx="3103603" cy="74637"/>
          </a:xfrm>
          <a:prstGeom prst="rect">
            <a:avLst/>
          </a:prstGeom>
          <a:solidFill>
            <a:srgbClr val="EB3732"/>
          </a:solidFill>
          <a:ln w="6350" cap="flat" cmpd="sng" algn="ctr">
            <a:noFill/>
            <a:prstDash val="solid"/>
            <a:miter lim="800000"/>
          </a:ln>
          <a:effectLst/>
        </p:spPr>
        <p:txBody>
          <a:bodyPr rtlCol="0" anchor="ctr"/>
          <a:lstStyle/>
          <a:p>
            <a:pPr algn="ctr" defTabSz="1828434">
              <a:defRPr/>
            </a:pPr>
            <a:endParaRPr lang="en-US" sz="2000" kern="0">
              <a:solidFill>
                <a:srgbClr val="FFFFFF"/>
              </a:solidFill>
              <a:latin typeface="Lato Light"/>
            </a:endParaRPr>
          </a:p>
        </p:txBody>
      </p:sp>
      <p:sp>
        <p:nvSpPr>
          <p:cNvPr id="20" name="TextBox 19"/>
          <p:cNvSpPr txBox="1"/>
          <p:nvPr userDrawn="1"/>
        </p:nvSpPr>
        <p:spPr>
          <a:xfrm>
            <a:off x="4939338" y="3298232"/>
            <a:ext cx="1289381"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Supports</a:t>
            </a:r>
            <a:endParaRPr lang="id-ID" sz="1600" b="1" dirty="0">
              <a:solidFill>
                <a:srgbClr val="445469"/>
              </a:solidFill>
              <a:ea typeface="Open Sans" panose="020B0606030504020204" pitchFamily="34" charset="0"/>
              <a:cs typeface="Open Sans" panose="020B0606030504020204" pitchFamily="34" charset="0"/>
            </a:endParaRPr>
          </a:p>
        </p:txBody>
      </p:sp>
      <p:sp>
        <p:nvSpPr>
          <p:cNvPr id="21" name="TextBox 20"/>
          <p:cNvSpPr txBox="1"/>
          <p:nvPr userDrawn="1"/>
        </p:nvSpPr>
        <p:spPr>
          <a:xfrm>
            <a:off x="4925310" y="3581015"/>
            <a:ext cx="3240978"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Provide whole child supports for schools, teachers, and families.</a:t>
            </a:r>
          </a:p>
        </p:txBody>
      </p:sp>
      <p:sp>
        <p:nvSpPr>
          <p:cNvPr id="22" name="Rectangle 21"/>
          <p:cNvSpPr/>
          <p:nvPr userDrawn="1"/>
        </p:nvSpPr>
        <p:spPr>
          <a:xfrm flipV="1">
            <a:off x="5148017" y="4542845"/>
            <a:ext cx="3063947" cy="72263"/>
          </a:xfrm>
          <a:prstGeom prst="rect">
            <a:avLst/>
          </a:prstGeom>
          <a:solidFill>
            <a:srgbClr val="F07F3A"/>
          </a:solidFill>
          <a:ln w="6350" cap="flat" cmpd="sng" algn="ctr">
            <a:noFill/>
            <a:prstDash val="solid"/>
            <a:miter lim="800000"/>
          </a:ln>
          <a:effectLst/>
        </p:spPr>
        <p:txBody>
          <a:bodyPr rtlCol="0" anchor="ctr"/>
          <a:lstStyle/>
          <a:p>
            <a:pPr algn="ctr" defTabSz="1828434">
              <a:defRPr/>
            </a:pPr>
            <a:endParaRPr lang="en-US" sz="1600" kern="0">
              <a:solidFill>
                <a:srgbClr val="FFFFFF"/>
              </a:solidFill>
              <a:latin typeface="Lato Light"/>
            </a:endParaRPr>
          </a:p>
        </p:txBody>
      </p:sp>
      <p:pic>
        <p:nvPicPr>
          <p:cNvPr id="63" name="Picture 62"/>
          <p:cNvPicPr>
            <a:picLocks noChangeAspect="1"/>
          </p:cNvPicPr>
          <p:nvPr userDrawn="1"/>
        </p:nvPicPr>
        <p:blipFill rotWithShape="1">
          <a:blip r:embed="rId2"/>
          <a:srcRect l="7540" t="3421" r="6695" b="2531"/>
          <a:stretch/>
        </p:blipFill>
        <p:spPr>
          <a:xfrm>
            <a:off x="117907" y="1719943"/>
            <a:ext cx="4680857" cy="4299858"/>
          </a:xfrm>
          <a:prstGeom prst="rect">
            <a:avLst/>
          </a:prstGeom>
        </p:spPr>
      </p:pic>
    </p:spTree>
    <p:extLst>
      <p:ext uri="{BB962C8B-B14F-4D97-AF65-F5344CB8AC3E}">
        <p14:creationId xmlns:p14="http://schemas.microsoft.com/office/powerpoint/2010/main" val="2111309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5950290" y="445169"/>
            <a:ext cx="6082208" cy="777900"/>
          </a:xfrm>
        </p:spPr>
        <p:txBody>
          <a:bodyPr>
            <a:normAutofit/>
          </a:bodyPr>
          <a:lstStyle>
            <a:lvl1pPr algn="ct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37248" y="1070424"/>
            <a:ext cx="1200523" cy="3681160"/>
          </a:xfrm>
          <a:prstGeom prst="rect">
            <a:avLst/>
          </a:prstGeom>
        </p:spPr>
      </p:pic>
      <p:pic>
        <p:nvPicPr>
          <p:cNvPr id="4" name="Picture 3">
            <a:extLst>
              <a:ext uri="{FF2B5EF4-FFF2-40B4-BE49-F238E27FC236}">
                <a16:creationId xmlns:a16="http://schemas.microsoft.com/office/drawing/2014/main" id="{EF45A5E4-093F-5C42-B6E9-B06026B1549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87" r="29781"/>
          <a:stretch/>
        </p:blipFill>
        <p:spPr>
          <a:xfrm>
            <a:off x="209810" y="568460"/>
            <a:ext cx="3714919" cy="4685856"/>
          </a:xfrm>
          <a:prstGeom prst="rect">
            <a:avLst/>
          </a:prstGeom>
        </p:spPr>
      </p:pic>
      <p:grpSp>
        <p:nvGrpSpPr>
          <p:cNvPr id="5" name="Group 4"/>
          <p:cNvGrpSpPr/>
          <p:nvPr userDrawn="1"/>
        </p:nvGrpSpPr>
        <p:grpSpPr>
          <a:xfrm>
            <a:off x="7535392" y="6128943"/>
            <a:ext cx="3210863" cy="196444"/>
            <a:chOff x="6927228" y="7552706"/>
            <a:chExt cx="5016271" cy="227062"/>
          </a:xfrm>
        </p:grpSpPr>
        <p:sp>
          <p:nvSpPr>
            <p:cNvPr id="6" name="Oval 5"/>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grpSp>
      <p:sp>
        <p:nvSpPr>
          <p:cNvPr id="55" name="Text Placeholder 54"/>
          <p:cNvSpPr>
            <a:spLocks noGrp="1"/>
          </p:cNvSpPr>
          <p:nvPr>
            <p:ph type="body" sz="quarter" idx="10"/>
          </p:nvPr>
        </p:nvSpPr>
        <p:spPr>
          <a:xfrm>
            <a:off x="5950290" y="1564132"/>
            <a:ext cx="6082208" cy="424076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53969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2" name="Title 1"/>
          <p:cNvSpPr>
            <a:spLocks noGrp="1"/>
          </p:cNvSpPr>
          <p:nvPr>
            <p:ph type="title"/>
          </p:nvPr>
        </p:nvSpPr>
        <p:spPr>
          <a:xfrm>
            <a:off x="405257" y="228599"/>
            <a:ext cx="6845300" cy="914400"/>
          </a:xfrm>
        </p:spPr>
        <p:txBody>
          <a:bodyPr>
            <a:normAutofit/>
          </a:bodyPr>
          <a:lstStyle>
            <a:lvl1pPr>
              <a:defRPr sz="3600"/>
            </a:lvl1pPr>
          </a:lstStyle>
          <a:p>
            <a:r>
              <a:rPr lang="en-US"/>
              <a:t>Click to edit Master title style</a:t>
            </a:r>
            <a:endParaRPr lang="en-US" dirty="0"/>
          </a:p>
        </p:txBody>
      </p:sp>
      <p:sp>
        <p:nvSpPr>
          <p:cNvPr id="3" name="Right Triangle 2">
            <a:extLst>
              <a:ext uri="{FF2B5EF4-FFF2-40B4-BE49-F238E27FC236}">
                <a16:creationId xmlns:a16="http://schemas.microsoft.com/office/drawing/2014/main" id="{7DD05290-EAE5-D44A-AEA4-33AC83930919}"/>
              </a:ext>
            </a:extLst>
          </p:cNvPr>
          <p:cNvSpPr/>
          <p:nvPr userDrawn="1"/>
        </p:nvSpPr>
        <p:spPr>
          <a:xfrm rot="10800000" flipV="1">
            <a:off x="6513815"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4" name="Picture 3">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2378623">
            <a:off x="8884234" y="1991537"/>
            <a:ext cx="1674089" cy="5315579"/>
          </a:xfrm>
          <a:prstGeom prst="rect">
            <a:avLst/>
          </a:prstGeom>
        </p:spPr>
      </p:pic>
      <p:sp>
        <p:nvSpPr>
          <p:cNvPr id="6" name="Text Placeholder 5"/>
          <p:cNvSpPr>
            <a:spLocks noGrp="1"/>
          </p:cNvSpPr>
          <p:nvPr>
            <p:ph type="body" sz="quarter" idx="10"/>
          </p:nvPr>
        </p:nvSpPr>
        <p:spPr>
          <a:xfrm>
            <a:off x="405257" y="1438275"/>
            <a:ext cx="6845300" cy="4210050"/>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870718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sp>
        <p:nvSpPr>
          <p:cNvPr id="2" name="Title 1"/>
          <p:cNvSpPr>
            <a:spLocks noGrp="1"/>
          </p:cNvSpPr>
          <p:nvPr>
            <p:ph type="title"/>
          </p:nvPr>
        </p:nvSpPr>
        <p:spPr>
          <a:xfrm>
            <a:off x="507998" y="228600"/>
            <a:ext cx="7403103" cy="1524000"/>
          </a:xfrm>
        </p:spPr>
        <p:txBody>
          <a:bodyPr>
            <a:normAutofit/>
          </a:bodyPr>
          <a:lstStyle>
            <a:lvl1pP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rot="16200000">
            <a:off x="9358480" y="-600345"/>
            <a:ext cx="1807382" cy="3859658"/>
          </a:xfrm>
          <a:prstGeom prst="rect">
            <a:avLst/>
          </a:prstGeom>
        </p:spPr>
      </p:pic>
      <p:sp>
        <p:nvSpPr>
          <p:cNvPr id="6" name="Text Placeholder 5"/>
          <p:cNvSpPr>
            <a:spLocks noGrp="1"/>
          </p:cNvSpPr>
          <p:nvPr>
            <p:ph type="body" sz="quarter" idx="10"/>
          </p:nvPr>
        </p:nvSpPr>
        <p:spPr>
          <a:xfrm>
            <a:off x="507999" y="2066925"/>
            <a:ext cx="7403102" cy="3768796"/>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1779846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7" name="Rectangle 6"/>
          <p:cNvSpPr/>
          <p:nvPr userDrawn="1"/>
        </p:nvSpPr>
        <p:spPr>
          <a:xfrm>
            <a:off x="9738286"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8" name="Rectangle 7"/>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pic>
        <p:nvPicPr>
          <p:cNvPr id="9" name="Picture 8">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9793779">
            <a:off x="488839" y="844883"/>
            <a:ext cx="1033032" cy="3167582"/>
          </a:xfrm>
          <a:prstGeom prst="rect">
            <a:avLst/>
          </a:prstGeom>
        </p:spPr>
      </p:pic>
      <p:sp>
        <p:nvSpPr>
          <p:cNvPr id="10" name="Rectangle 9"/>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3" name="Text Placeholder 12"/>
          <p:cNvSpPr>
            <a:spLocks noGrp="1"/>
          </p:cNvSpPr>
          <p:nvPr>
            <p:ph type="body" sz="quarter" idx="10"/>
          </p:nvPr>
        </p:nvSpPr>
        <p:spPr>
          <a:xfrm>
            <a:off x="2171903" y="1782762"/>
            <a:ext cx="7058363" cy="4299539"/>
          </a:xfrm>
        </p:spPr>
        <p:txBody>
          <a:bodyPr>
            <a:normAutofit/>
          </a:bodyPr>
          <a:lstStyle>
            <a:lvl1pPr marL="0" indent="0">
              <a:buNone/>
              <a:defRPr sz="2400" baseline="0"/>
            </a:lvl1pPr>
          </a:lstStyle>
          <a:p>
            <a:pPr lvl="0"/>
            <a:r>
              <a:rPr lang="en-US"/>
              <a:t>Click to edit Master text styles</a:t>
            </a:r>
          </a:p>
        </p:txBody>
      </p:sp>
      <p:sp>
        <p:nvSpPr>
          <p:cNvPr id="11" name="Title 1"/>
          <p:cNvSpPr>
            <a:spLocks noGrp="1"/>
          </p:cNvSpPr>
          <p:nvPr>
            <p:ph type="title"/>
          </p:nvPr>
        </p:nvSpPr>
        <p:spPr>
          <a:xfrm>
            <a:off x="1510302" y="101118"/>
            <a:ext cx="7719964" cy="1208839"/>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725199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dy Slide 4">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95400"/>
            <a:ext cx="7951537"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2" name="Title 1"/>
          <p:cNvSpPr>
            <a:spLocks noGrp="1"/>
          </p:cNvSpPr>
          <p:nvPr>
            <p:ph type="title" hasCustomPrompt="1"/>
          </p:nvPr>
        </p:nvSpPr>
        <p:spPr>
          <a:xfrm>
            <a:off x="406400" y="228600"/>
            <a:ext cx="7951537"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4" name="Rectangle 3"/>
          <p:cNvSpPr/>
          <p:nvPr userDrawn="1"/>
        </p:nvSpPr>
        <p:spPr>
          <a:xfrm>
            <a:off x="11092874" y="0"/>
            <a:ext cx="1099127" cy="6858000"/>
          </a:xfrm>
          <a:prstGeom prst="rect">
            <a:avLst/>
          </a:prstGeom>
          <a:solidFill>
            <a:srgbClr val="E87722"/>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1" name="Rectangle 10"/>
          <p:cNvSpPr/>
          <p:nvPr userDrawn="1"/>
        </p:nvSpPr>
        <p:spPr>
          <a:xfrm>
            <a:off x="10274969"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5" name="TextBox 4"/>
          <p:cNvSpPr txBox="1"/>
          <p:nvPr userDrawn="1"/>
        </p:nvSpPr>
        <p:spPr>
          <a:xfrm rot="5400000">
            <a:off x="9962056" y="1585816"/>
            <a:ext cx="3360763" cy="646331"/>
          </a:xfrm>
          <a:prstGeom prst="rect">
            <a:avLst/>
          </a:prstGeom>
          <a:noFill/>
        </p:spPr>
        <p:txBody>
          <a:bodyPr wrap="square" rtlCol="0">
            <a:spAutoFit/>
          </a:bodyPr>
          <a:lstStyle/>
          <a:p>
            <a:r>
              <a:rPr lang="en-US" sz="3600" dirty="0">
                <a:solidFill>
                  <a:srgbClr val="FFFFFF"/>
                </a:solidFill>
                <a:latin typeface="PermianSlabSerifTypeface"/>
              </a:rPr>
              <a:t>ACADEMICS</a:t>
            </a:r>
          </a:p>
        </p:txBody>
      </p:sp>
      <p:sp>
        <p:nvSpPr>
          <p:cNvPr id="12" name="Rectangle 11"/>
          <p:cNvSpPr/>
          <p:nvPr userDrawn="1"/>
        </p:nvSpPr>
        <p:spPr>
          <a:xfrm>
            <a:off x="9457064"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Tree>
    <p:extLst>
      <p:ext uri="{BB962C8B-B14F-4D97-AF65-F5344CB8AC3E}">
        <p14:creationId xmlns:p14="http://schemas.microsoft.com/office/powerpoint/2010/main" val="28841969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dy Slide 5">
    <p:spTree>
      <p:nvGrpSpPr>
        <p:cNvPr id="1" name=""/>
        <p:cNvGrpSpPr/>
        <p:nvPr/>
      </p:nvGrpSpPr>
      <p:grpSpPr>
        <a:xfrm>
          <a:off x="0" y="0"/>
          <a:ext cx="0" cy="0"/>
          <a:chOff x="0" y="0"/>
          <a:chExt cx="0" cy="0"/>
        </a:xfrm>
      </p:grpSpPr>
      <p:sp>
        <p:nvSpPr>
          <p:cNvPr id="5" name="Rectangle 4"/>
          <p:cNvSpPr/>
          <p:nvPr userDrawn="1"/>
        </p:nvSpPr>
        <p:spPr>
          <a:xfrm>
            <a:off x="10246296" y="0"/>
            <a:ext cx="1127801"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6" name="TextBox 5"/>
          <p:cNvSpPr txBox="1"/>
          <p:nvPr userDrawn="1"/>
        </p:nvSpPr>
        <p:spPr>
          <a:xfrm rot="5400000">
            <a:off x="8713559" y="2002071"/>
            <a:ext cx="4193273" cy="646331"/>
          </a:xfrm>
          <a:prstGeom prst="rect">
            <a:avLst/>
          </a:prstGeom>
          <a:noFill/>
        </p:spPr>
        <p:txBody>
          <a:bodyPr wrap="square" rtlCol="0">
            <a:spAutoFit/>
          </a:bodyPr>
          <a:lstStyle/>
          <a:p>
            <a:r>
              <a:rPr lang="en-US" sz="3600" dirty="0">
                <a:solidFill>
                  <a:srgbClr val="FFFFFF"/>
                </a:solidFill>
                <a:latin typeface="PermianSlabSerifTypeface"/>
              </a:rPr>
              <a:t>WHOLE CHILD</a:t>
            </a:r>
          </a:p>
        </p:txBody>
      </p:sp>
      <p:sp>
        <p:nvSpPr>
          <p:cNvPr id="11" name="Content Placeholder 2"/>
          <p:cNvSpPr>
            <a:spLocks noGrp="1"/>
          </p:cNvSpPr>
          <p:nvPr>
            <p:ph idx="1"/>
          </p:nvPr>
        </p:nvSpPr>
        <p:spPr>
          <a:xfrm>
            <a:off x="406400" y="1315948"/>
            <a:ext cx="7823200"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406400" y="228600"/>
            <a:ext cx="7823200"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13" name="Rectangle 12"/>
          <p:cNvSpPr/>
          <p:nvPr userDrawn="1"/>
        </p:nvSpPr>
        <p:spPr>
          <a:xfrm>
            <a:off x="9428390"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4" name="Rectangle 13"/>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Tree>
    <p:extLst>
      <p:ext uri="{BB962C8B-B14F-4D97-AF65-F5344CB8AC3E}">
        <p14:creationId xmlns:p14="http://schemas.microsoft.com/office/powerpoint/2010/main" val="66398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E7B4D4-0739-456F-891F-6DD70D4DC53D}"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42520077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Slide 6">
    <p:spTree>
      <p:nvGrpSpPr>
        <p:cNvPr id="1" name=""/>
        <p:cNvGrpSpPr/>
        <p:nvPr/>
      </p:nvGrpSpPr>
      <p:grpSpPr>
        <a:xfrm>
          <a:off x="0" y="0"/>
          <a:ext cx="0" cy="0"/>
          <a:chOff x="0" y="0"/>
          <a:chExt cx="0" cy="0"/>
        </a:xfrm>
      </p:grpSpPr>
      <p:sp>
        <p:nvSpPr>
          <p:cNvPr id="4" name="Rectangle 3"/>
          <p:cNvSpPr/>
          <p:nvPr userDrawn="1"/>
        </p:nvSpPr>
        <p:spPr>
          <a:xfrm>
            <a:off x="9405230" y="0"/>
            <a:ext cx="1150961" cy="6858000"/>
          </a:xfrm>
          <a:prstGeom prst="rect">
            <a:avLst/>
          </a:prstGeom>
          <a:solidFill>
            <a:srgbClr val="D2D755"/>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6" name="TextBox 5"/>
          <p:cNvSpPr txBox="1"/>
          <p:nvPr userDrawn="1"/>
        </p:nvSpPr>
        <p:spPr>
          <a:xfrm rot="5400000">
            <a:off x="7884073" y="2002071"/>
            <a:ext cx="4193273" cy="646331"/>
          </a:xfrm>
          <a:prstGeom prst="rect">
            <a:avLst/>
          </a:prstGeom>
          <a:noFill/>
        </p:spPr>
        <p:txBody>
          <a:bodyPr wrap="square" rtlCol="0">
            <a:spAutoFit/>
          </a:bodyPr>
          <a:lstStyle/>
          <a:p>
            <a:r>
              <a:rPr lang="en-US" sz="3600" dirty="0">
                <a:solidFill>
                  <a:srgbClr val="FFFFFF"/>
                </a:solidFill>
                <a:latin typeface="PermianSlabSerifTypeface"/>
              </a:rPr>
              <a:t>EDUCATORS</a:t>
            </a:r>
            <a:endParaRPr lang="en-US" sz="3000" dirty="0">
              <a:solidFill>
                <a:srgbClr val="FFFFFF"/>
              </a:solidFill>
              <a:latin typeface="PermianSlabSerifTypeface"/>
            </a:endParaRPr>
          </a:p>
        </p:txBody>
      </p:sp>
      <p:sp>
        <p:nvSpPr>
          <p:cNvPr id="7" name="Content Placeholder 2"/>
          <p:cNvSpPr>
            <a:spLocks noGrp="1"/>
          </p:cNvSpPr>
          <p:nvPr>
            <p:ph idx="1"/>
          </p:nvPr>
        </p:nvSpPr>
        <p:spPr>
          <a:xfrm>
            <a:off x="406400" y="1295400"/>
            <a:ext cx="8180925"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406400" y="228600"/>
            <a:ext cx="8180925"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9" name="Rectangle 8"/>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0" name="Rectangle 9"/>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Tree>
    <p:extLst>
      <p:ext uri="{BB962C8B-B14F-4D97-AF65-F5344CB8AC3E}">
        <p14:creationId xmlns:p14="http://schemas.microsoft.com/office/powerpoint/2010/main" val="2830257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Slide 7">
    <p:spTree>
      <p:nvGrpSpPr>
        <p:cNvPr id="1" name=""/>
        <p:cNvGrpSpPr/>
        <p:nvPr/>
      </p:nvGrpSpPr>
      <p:grpSpPr>
        <a:xfrm>
          <a:off x="0" y="0"/>
          <a:ext cx="0" cy="0"/>
          <a:chOff x="0" y="0"/>
          <a:chExt cx="0" cy="0"/>
        </a:xfrm>
      </p:grpSpPr>
      <p:sp>
        <p:nvSpPr>
          <p:cNvPr id="3" name="Rectangle 2"/>
          <p:cNvSpPr/>
          <p:nvPr userDrawn="1"/>
        </p:nvSpPr>
        <p:spPr>
          <a:xfrm>
            <a:off x="9738286"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4" name="Rectangle 3"/>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5" name="Rectangle 4"/>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6" name="Text Placeholder 12"/>
          <p:cNvSpPr>
            <a:spLocks noGrp="1"/>
          </p:cNvSpPr>
          <p:nvPr>
            <p:ph type="body" sz="quarter" idx="10"/>
          </p:nvPr>
        </p:nvSpPr>
        <p:spPr>
          <a:xfrm>
            <a:off x="339048" y="1638924"/>
            <a:ext cx="7719964" cy="4155702"/>
          </a:xfrm>
        </p:spPr>
        <p:txBody>
          <a:bodyPr>
            <a:normAutofit/>
          </a:bodyPr>
          <a:lstStyle>
            <a:lvl1pPr marL="0" indent="0">
              <a:buNone/>
              <a:defRPr sz="2400" baseline="0"/>
            </a:lvl1pPr>
          </a:lstStyle>
          <a:p>
            <a:pPr lvl="0"/>
            <a:r>
              <a:rPr lang="en-US"/>
              <a:t>Click to edit Master text styles</a:t>
            </a:r>
          </a:p>
        </p:txBody>
      </p:sp>
      <p:sp>
        <p:nvSpPr>
          <p:cNvPr id="7" name="Title 1"/>
          <p:cNvSpPr>
            <a:spLocks noGrp="1"/>
          </p:cNvSpPr>
          <p:nvPr>
            <p:ph type="title"/>
          </p:nvPr>
        </p:nvSpPr>
        <p:spPr>
          <a:xfrm>
            <a:off x="339048" y="203859"/>
            <a:ext cx="7719964" cy="1208839"/>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409878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Slide 8">
    <p:spTree>
      <p:nvGrpSpPr>
        <p:cNvPr id="1" name=""/>
        <p:cNvGrpSpPr/>
        <p:nvPr/>
      </p:nvGrpSpPr>
      <p:grpSpPr>
        <a:xfrm>
          <a:off x="0" y="0"/>
          <a:ext cx="0" cy="0"/>
          <a:chOff x="0" y="0"/>
          <a:chExt cx="0" cy="0"/>
        </a:xfrm>
      </p:grpSpPr>
      <p:sp>
        <p:nvSpPr>
          <p:cNvPr id="2" name="Title 1"/>
          <p:cNvSpPr>
            <a:spLocks noGrp="1"/>
          </p:cNvSpPr>
          <p:nvPr>
            <p:ph type="title"/>
          </p:nvPr>
        </p:nvSpPr>
        <p:spPr>
          <a:xfrm>
            <a:off x="507999" y="228600"/>
            <a:ext cx="8543533" cy="914400"/>
          </a:xfrm>
        </p:spPr>
        <p:txBody>
          <a:bodyPr>
            <a:normAutofit/>
          </a:bodyPr>
          <a:lstStyle>
            <a:lvl1pP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a:off x="9961981" y="2952000"/>
            <a:ext cx="1843516" cy="3936822"/>
          </a:xfrm>
          <a:prstGeom prst="rect">
            <a:avLst/>
          </a:prstGeom>
        </p:spPr>
      </p:pic>
      <p:sp>
        <p:nvSpPr>
          <p:cNvPr id="5" name="Content Placeholder 4"/>
          <p:cNvSpPr>
            <a:spLocks noGrp="1"/>
          </p:cNvSpPr>
          <p:nvPr>
            <p:ph sz="quarter" idx="10"/>
          </p:nvPr>
        </p:nvSpPr>
        <p:spPr>
          <a:xfrm>
            <a:off x="647699" y="1695449"/>
            <a:ext cx="8403834" cy="4119723"/>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17373267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Slide 9">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8204485" cy="911831"/>
          </a:xfrm>
        </p:spPr>
        <p:txBody>
          <a:bodyPr>
            <a:normAutofit/>
          </a:bodyPr>
          <a:lstStyle>
            <a:lvl1pP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41415" y="1827994"/>
            <a:ext cx="1541571" cy="4726918"/>
          </a:xfrm>
          <a:prstGeom prst="rect">
            <a:avLst/>
          </a:prstGeom>
        </p:spPr>
      </p:pic>
      <p:sp>
        <p:nvSpPr>
          <p:cNvPr id="4" name="Text Placeholder 12"/>
          <p:cNvSpPr>
            <a:spLocks noGrp="1"/>
          </p:cNvSpPr>
          <p:nvPr>
            <p:ph type="body" sz="quarter" idx="10"/>
          </p:nvPr>
        </p:nvSpPr>
        <p:spPr>
          <a:xfrm>
            <a:off x="508000" y="1525909"/>
            <a:ext cx="8204485" cy="4207072"/>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807857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Slide 10">
    <p:spTree>
      <p:nvGrpSpPr>
        <p:cNvPr id="1" name=""/>
        <p:cNvGrpSpPr/>
        <p:nvPr/>
      </p:nvGrpSpPr>
      <p:grpSpPr>
        <a:xfrm>
          <a:off x="0" y="0"/>
          <a:ext cx="0" cy="0"/>
          <a:chOff x="0" y="0"/>
          <a:chExt cx="0" cy="0"/>
        </a:xfrm>
      </p:grpSpPr>
      <p:sp>
        <p:nvSpPr>
          <p:cNvPr id="3" name="Title 1"/>
          <p:cNvSpPr>
            <a:spLocks noGrp="1"/>
          </p:cNvSpPr>
          <p:nvPr>
            <p:ph type="title"/>
          </p:nvPr>
        </p:nvSpPr>
        <p:spPr>
          <a:xfrm>
            <a:off x="2481310" y="208052"/>
            <a:ext cx="8429845" cy="911831"/>
          </a:xfrm>
        </p:spPr>
        <p:txBody>
          <a:bodyPr>
            <a:normAutofit/>
          </a:bodyPr>
          <a:lstStyle>
            <a:lvl1pPr>
              <a:defRPr sz="3600"/>
            </a:lvl1pPr>
          </a:lstStyle>
          <a:p>
            <a:r>
              <a:rPr lang="en-US"/>
              <a:t>Click to edit Master title style</a:t>
            </a:r>
            <a:endParaRPr lang="en-US" dirty="0"/>
          </a:p>
        </p:txBody>
      </p:sp>
      <p:sp>
        <p:nvSpPr>
          <p:cNvPr id="4" name="Text Placeholder 12"/>
          <p:cNvSpPr>
            <a:spLocks noGrp="1"/>
          </p:cNvSpPr>
          <p:nvPr>
            <p:ph type="body" sz="quarter" idx="10"/>
          </p:nvPr>
        </p:nvSpPr>
        <p:spPr>
          <a:xfrm>
            <a:off x="2481310" y="1474538"/>
            <a:ext cx="8429845" cy="4412554"/>
          </a:xfrm>
        </p:spPr>
        <p:txBody>
          <a:bodyPr>
            <a:normAutofit/>
          </a:bodyPr>
          <a:lstStyle>
            <a:lvl1pPr marL="0" indent="0">
              <a:buNone/>
              <a:defRPr sz="2400" baseline="0"/>
            </a:lvl1pPr>
          </a:lstStyle>
          <a:p>
            <a:pPr lvl="0"/>
            <a:r>
              <a:rPr lang="en-US"/>
              <a:t>Click to edit Master text styles</a:t>
            </a:r>
          </a:p>
        </p:txBody>
      </p:sp>
      <p:pic>
        <p:nvPicPr>
          <p:cNvPr id="5" name="Picture 4">
            <a:extLst>
              <a:ext uri="{FF2B5EF4-FFF2-40B4-BE49-F238E27FC236}">
                <a16:creationId xmlns:a16="http://schemas.microsoft.com/office/drawing/2014/main" id="{E5D25B73-62CF-2C4F-BB7F-FA0D0A19B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804290">
            <a:off x="593531" y="1173399"/>
            <a:ext cx="1188908" cy="3645542"/>
          </a:xfrm>
          <a:prstGeom prst="rect">
            <a:avLst/>
          </a:prstGeom>
        </p:spPr>
      </p:pic>
    </p:spTree>
    <p:extLst>
      <p:ext uri="{BB962C8B-B14F-4D97-AF65-F5344CB8AC3E}">
        <p14:creationId xmlns:p14="http://schemas.microsoft.com/office/powerpoint/2010/main" val="2382687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466903" y="187505"/>
            <a:ext cx="6889393" cy="4363948"/>
          </a:xfrm>
        </p:spPr>
        <p:txBody>
          <a:bodyPr>
            <a:normAutofit/>
          </a:bodyPr>
          <a:lstStyle>
            <a:lvl1pPr>
              <a:defRPr sz="3600"/>
            </a:lvl1pPr>
          </a:lstStyle>
          <a:p>
            <a:r>
              <a:rPr lang="en-US"/>
              <a:t>Click to edit Master title style</a:t>
            </a:r>
            <a:endParaRPr lang="en-US" dirty="0"/>
          </a:p>
        </p:txBody>
      </p:sp>
      <p:sp>
        <p:nvSpPr>
          <p:cNvPr id="3" name="Rectangle 2"/>
          <p:cNvSpPr/>
          <p:nvPr userDrawn="1"/>
        </p:nvSpPr>
        <p:spPr>
          <a:xfrm>
            <a:off x="8260422" y="0"/>
            <a:ext cx="3931578" cy="6858000"/>
          </a:xfrm>
          <a:prstGeom prst="rect">
            <a:avLst/>
          </a:prstGeom>
          <a:solidFill>
            <a:srgbClr val="1D376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pic>
        <p:nvPicPr>
          <p:cNvPr id="4" name="Picture 3">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8837189" y="3145308"/>
            <a:ext cx="1561113" cy="4786839"/>
          </a:xfrm>
          <a:prstGeom prst="rect">
            <a:avLst/>
          </a:prstGeom>
        </p:spPr>
      </p:pic>
    </p:spTree>
    <p:extLst>
      <p:ext uri="{BB962C8B-B14F-4D97-AF65-F5344CB8AC3E}">
        <p14:creationId xmlns:p14="http://schemas.microsoft.com/office/powerpoint/2010/main" val="13512099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pic>
        <p:nvPicPr>
          <p:cNvPr id="3" name="Picture Placeholder 8">
            <a:extLst>
              <a:ext uri="{FF2B5EF4-FFF2-40B4-BE49-F238E27FC236}">
                <a16:creationId xmlns:a16="http://schemas.microsoft.com/office/drawing/2014/main" id="{EC3D9FEC-35B5-2A48-9240-C98F6A36B02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6236" t="491" r="41582" b="27109"/>
          <a:stretch/>
        </p:blipFill>
        <p:spPr>
          <a:xfrm>
            <a:off x="5400257" y="1962150"/>
            <a:ext cx="2259915" cy="3105150"/>
          </a:xfrm>
          <a:prstGeom prst="rect">
            <a:avLst/>
          </a:prstGeom>
        </p:spPr>
      </p:pic>
      <p:pic>
        <p:nvPicPr>
          <p:cNvPr id="4" name="Picture Placeholder 10">
            <a:extLst>
              <a:ext uri="{FF2B5EF4-FFF2-40B4-BE49-F238E27FC236}">
                <a16:creationId xmlns:a16="http://schemas.microsoft.com/office/drawing/2014/main" id="{4BF81C8E-7B92-4E4A-94BC-EB8183E7F6C8}"/>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0596" t="19332" r="23971" b="3996"/>
          <a:stretch/>
        </p:blipFill>
        <p:spPr>
          <a:xfrm>
            <a:off x="7651491" y="1962148"/>
            <a:ext cx="2268595" cy="3105152"/>
          </a:xfrm>
          <a:prstGeom prst="rect">
            <a:avLst/>
          </a:prstGeom>
        </p:spPr>
      </p:pic>
      <p:pic>
        <p:nvPicPr>
          <p:cNvPr id="5" name="Picture Placeholder 12">
            <a:extLst>
              <a:ext uri="{FF2B5EF4-FFF2-40B4-BE49-F238E27FC236}">
                <a16:creationId xmlns:a16="http://schemas.microsoft.com/office/drawing/2014/main" id="{D736E1AF-4E8A-7448-A968-D040E42C96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l="27150" r="27150"/>
          <a:stretch>
            <a:fillRect/>
          </a:stretch>
        </p:blipFill>
        <p:spPr>
          <a:xfrm>
            <a:off x="9920085" y="1962148"/>
            <a:ext cx="2271915" cy="3105152"/>
          </a:xfrm>
          <a:prstGeom prst="rect">
            <a:avLst/>
          </a:prstGeom>
        </p:spPr>
      </p:pic>
      <p:sp>
        <p:nvSpPr>
          <p:cNvPr id="6" name="Rectangle 5"/>
          <p:cNvSpPr/>
          <p:nvPr userDrawn="1"/>
        </p:nvSpPr>
        <p:spPr>
          <a:xfrm>
            <a:off x="5398599" y="1962149"/>
            <a:ext cx="2254552" cy="310515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7" name="Rectangle 6"/>
          <p:cNvSpPr/>
          <p:nvPr userDrawn="1"/>
        </p:nvSpPr>
        <p:spPr>
          <a:xfrm>
            <a:off x="7651491" y="1962149"/>
            <a:ext cx="2268595" cy="3105151"/>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Rectangle 7"/>
          <p:cNvSpPr/>
          <p:nvPr userDrawn="1"/>
        </p:nvSpPr>
        <p:spPr>
          <a:xfrm>
            <a:off x="9920085" y="1962149"/>
            <a:ext cx="2271915" cy="3105151"/>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0" name="Picture Placeholder 5">
            <a:extLst>
              <a:ext uri="{FF2B5EF4-FFF2-40B4-BE49-F238E27FC236}">
                <a16:creationId xmlns:a16="http://schemas.microsoft.com/office/drawing/2014/main" id="{EEB543B9-ACE5-5044-ACA8-2AE54DED0530}"/>
              </a:ext>
            </a:extLst>
          </p:cNvPr>
          <p:cNvPicPr>
            <a:picLocks noChangeAspect="1"/>
          </p:cNvPicPr>
          <p:nvPr userDrawn="1"/>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62150"/>
            <a:ext cx="5400259"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9" name="Rectangle 8"/>
          <p:cNvSpPr/>
          <p:nvPr userDrawn="1"/>
        </p:nvSpPr>
        <p:spPr>
          <a:xfrm>
            <a:off x="0" y="1962149"/>
            <a:ext cx="5400259"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59" y="2281352"/>
            <a:ext cx="3803068" cy="2373182"/>
          </a:xfrm>
          <a:prstGeom prst="rect">
            <a:avLst/>
          </a:prstGeom>
        </p:spPr>
      </p:pic>
    </p:spTree>
    <p:extLst>
      <p:ext uri="{BB962C8B-B14F-4D97-AF65-F5344CB8AC3E}">
        <p14:creationId xmlns:p14="http://schemas.microsoft.com/office/powerpoint/2010/main" val="32113183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phic 1">
    <p:spTree>
      <p:nvGrpSpPr>
        <p:cNvPr id="1" name=""/>
        <p:cNvGrpSpPr/>
        <p:nvPr/>
      </p:nvGrpSpPr>
      <p:grpSpPr>
        <a:xfrm>
          <a:off x="0" y="0"/>
          <a:ext cx="0" cy="0"/>
          <a:chOff x="0" y="0"/>
          <a:chExt cx="0" cy="0"/>
        </a:xfrm>
      </p:grpSpPr>
      <p:sp>
        <p:nvSpPr>
          <p:cNvPr id="2" name="Title 1"/>
          <p:cNvSpPr>
            <a:spLocks noGrp="1"/>
          </p:cNvSpPr>
          <p:nvPr>
            <p:ph type="title"/>
          </p:nvPr>
        </p:nvSpPr>
        <p:spPr>
          <a:xfrm>
            <a:off x="6429755" y="156411"/>
            <a:ext cx="5438437" cy="914400"/>
          </a:xfrm>
        </p:spPr>
        <p:txBody>
          <a:bodyPr>
            <a:noAutofit/>
          </a:bodyPr>
          <a:lstStyle>
            <a:lvl1pPr algn="ctr">
              <a:defRPr sz="3600"/>
            </a:lvl1pPr>
          </a:lstStyle>
          <a:p>
            <a:r>
              <a:rPr lang="en-US"/>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729" y="87400"/>
            <a:ext cx="6104272" cy="6104272"/>
          </a:xfrm>
          <a:prstGeom prst="rect">
            <a:avLst/>
          </a:prstGeom>
        </p:spPr>
      </p:pic>
      <p:sp>
        <p:nvSpPr>
          <p:cNvPr id="14" name="Text Placeholder 10"/>
          <p:cNvSpPr>
            <a:spLocks noGrp="1"/>
          </p:cNvSpPr>
          <p:nvPr>
            <p:ph type="body" sz="quarter" idx="12"/>
          </p:nvPr>
        </p:nvSpPr>
        <p:spPr>
          <a:xfrm rot="16200000">
            <a:off x="-95554" y="2846055"/>
            <a:ext cx="2743203" cy="639678"/>
          </a:xfrm>
        </p:spPr>
        <p:txBody>
          <a:bodyPr/>
          <a:lstStyle>
            <a:lvl1pPr marL="0" indent="0" algn="ctr">
              <a:buNone/>
              <a:defRPr baseline="0">
                <a:solidFill>
                  <a:schemeClr val="bg1"/>
                </a:solidFill>
              </a:defRPr>
            </a:lvl1pPr>
          </a:lstStyle>
          <a:p>
            <a:pPr lvl="0"/>
            <a:r>
              <a:rPr lang="en-US"/>
              <a:t>Click to edit Master text styles</a:t>
            </a:r>
          </a:p>
        </p:txBody>
      </p:sp>
      <p:sp>
        <p:nvSpPr>
          <p:cNvPr id="17" name="Text Placeholder 16"/>
          <p:cNvSpPr>
            <a:spLocks noGrp="1"/>
          </p:cNvSpPr>
          <p:nvPr>
            <p:ph type="body" sz="quarter" idx="14"/>
          </p:nvPr>
        </p:nvSpPr>
        <p:spPr>
          <a:xfrm>
            <a:off x="6429756" y="1590675"/>
            <a:ext cx="5438436" cy="4848225"/>
          </a:xfrm>
        </p:spPr>
        <p:txBody>
          <a:bodyPr>
            <a:normAutofit/>
          </a:bodyPr>
          <a:lstStyle>
            <a:lvl1pPr marL="0" indent="0">
              <a:buNone/>
              <a:defRPr sz="2400"/>
            </a:lvl1pPr>
          </a:lstStyle>
          <a:p>
            <a:pPr lvl="0"/>
            <a:r>
              <a:rPr lang="en-US"/>
              <a:t>Click to edit Master text styles</a:t>
            </a:r>
          </a:p>
        </p:txBody>
      </p:sp>
      <p:sp>
        <p:nvSpPr>
          <p:cNvPr id="9" name="Text Placeholder 10"/>
          <p:cNvSpPr>
            <a:spLocks noGrp="1"/>
          </p:cNvSpPr>
          <p:nvPr>
            <p:ph type="body" sz="quarter" idx="15"/>
          </p:nvPr>
        </p:nvSpPr>
        <p:spPr>
          <a:xfrm>
            <a:off x="1916263" y="750972"/>
            <a:ext cx="2743203" cy="639678"/>
          </a:xfrm>
        </p:spPr>
        <p:txBody>
          <a:bodyPr/>
          <a:lstStyle>
            <a:lvl1pPr marL="0" indent="0" algn="ctr">
              <a:buNone/>
              <a:defRPr baseline="0">
                <a:solidFill>
                  <a:schemeClr val="bg1"/>
                </a:solidFill>
              </a:defRPr>
            </a:lvl1pPr>
          </a:lstStyle>
          <a:p>
            <a:pPr lvl="0"/>
            <a:r>
              <a:rPr lang="en-US"/>
              <a:t>Click to edit Master text styles</a:t>
            </a:r>
          </a:p>
        </p:txBody>
      </p:sp>
      <p:sp>
        <p:nvSpPr>
          <p:cNvPr id="10" name="Text Placeholder 10"/>
          <p:cNvSpPr>
            <a:spLocks noGrp="1"/>
          </p:cNvSpPr>
          <p:nvPr>
            <p:ph type="body" sz="quarter" idx="16"/>
          </p:nvPr>
        </p:nvSpPr>
        <p:spPr>
          <a:xfrm rot="5400000">
            <a:off x="4042251" y="2846056"/>
            <a:ext cx="2743203" cy="639678"/>
          </a:xfrm>
        </p:spPr>
        <p:txBody>
          <a:bodyPr/>
          <a:lstStyle>
            <a:lvl1pPr marL="0" indent="0" algn="ctr">
              <a:buNone/>
              <a:defRPr baseline="0">
                <a:solidFill>
                  <a:schemeClr val="bg1"/>
                </a:solidFill>
              </a:defRPr>
            </a:lvl1pPr>
          </a:lstStyle>
          <a:p>
            <a:pPr lvl="0"/>
            <a:r>
              <a:rPr lang="en-US"/>
              <a:t>Click to edit Master text styles</a:t>
            </a:r>
          </a:p>
        </p:txBody>
      </p:sp>
      <p:sp>
        <p:nvSpPr>
          <p:cNvPr id="13" name="Text Placeholder 10"/>
          <p:cNvSpPr>
            <a:spLocks noGrp="1"/>
          </p:cNvSpPr>
          <p:nvPr>
            <p:ph type="body" sz="quarter" idx="17"/>
          </p:nvPr>
        </p:nvSpPr>
        <p:spPr>
          <a:xfrm>
            <a:off x="1917463" y="4954406"/>
            <a:ext cx="2743203" cy="639678"/>
          </a:xfrm>
        </p:spPr>
        <p:txBody>
          <a:bodyPr/>
          <a:lstStyle>
            <a:lvl1pPr marL="0" indent="0" algn="ctr">
              <a:buNone/>
              <a:defRPr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793327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phic 2">
    <p:spTree>
      <p:nvGrpSpPr>
        <p:cNvPr id="1" name=""/>
        <p:cNvGrpSpPr/>
        <p:nvPr/>
      </p:nvGrpSpPr>
      <p:grpSpPr>
        <a:xfrm>
          <a:off x="0" y="0"/>
          <a:ext cx="0" cy="0"/>
          <a:chOff x="0" y="0"/>
          <a:chExt cx="0" cy="0"/>
        </a:xfrm>
      </p:grpSpPr>
      <p:sp>
        <p:nvSpPr>
          <p:cNvPr id="2" name="Title 1"/>
          <p:cNvSpPr>
            <a:spLocks noGrp="1"/>
          </p:cNvSpPr>
          <p:nvPr>
            <p:ph type="title"/>
          </p:nvPr>
        </p:nvSpPr>
        <p:spPr>
          <a:xfrm>
            <a:off x="351590" y="276727"/>
            <a:ext cx="5291223" cy="1612233"/>
          </a:xfrm>
        </p:spPr>
        <p:txBody>
          <a:bodyPr>
            <a:normAutofit/>
          </a:bodyPr>
          <a:lstStyle>
            <a:lvl1pPr>
              <a:defRPr sz="3600"/>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910" y="-286713"/>
            <a:ext cx="5815167" cy="7013948"/>
          </a:xfrm>
          <a:prstGeom prst="rect">
            <a:avLst/>
          </a:prstGeom>
        </p:spPr>
      </p:pic>
      <p:sp>
        <p:nvSpPr>
          <p:cNvPr id="7" name="Text Placeholder 6"/>
          <p:cNvSpPr>
            <a:spLocks noGrp="1"/>
          </p:cNvSpPr>
          <p:nvPr>
            <p:ph type="body" sz="quarter" idx="10"/>
          </p:nvPr>
        </p:nvSpPr>
        <p:spPr>
          <a:xfrm>
            <a:off x="350838" y="2228850"/>
            <a:ext cx="5292725" cy="3552825"/>
          </a:xfrm>
        </p:spPr>
        <p:txBody>
          <a:bodyPr>
            <a:normAutofit/>
          </a:bodyPr>
          <a:lstStyle>
            <a:lvl1pPr marL="0" indent="0">
              <a:buNone/>
              <a:defRPr sz="2400"/>
            </a:lvl1pPr>
          </a:lstStyle>
          <a:p>
            <a:pPr lvl="0"/>
            <a:r>
              <a:rPr lang="en-US"/>
              <a:t>Click to edit Master text styles</a:t>
            </a:r>
          </a:p>
        </p:txBody>
      </p:sp>
      <p:sp>
        <p:nvSpPr>
          <p:cNvPr id="9" name="Content Placeholder 8"/>
          <p:cNvSpPr>
            <a:spLocks noGrp="1"/>
          </p:cNvSpPr>
          <p:nvPr>
            <p:ph sz="quarter" idx="11" hasCustomPrompt="1"/>
          </p:nvPr>
        </p:nvSpPr>
        <p:spPr>
          <a:xfrm>
            <a:off x="8077200" y="2590800"/>
            <a:ext cx="1190625" cy="1057275"/>
          </a:xfrm>
        </p:spPr>
        <p:txBody>
          <a:bodyPr/>
          <a:lstStyle>
            <a:lvl1pPr marL="0" indent="0">
              <a:buNone/>
              <a:defRPr baseline="0"/>
            </a:lvl1pPr>
          </a:lstStyle>
          <a:p>
            <a:pPr lvl="0"/>
            <a:r>
              <a:rPr lang="en-US" dirty="0"/>
              <a:t>Click to add text or image</a:t>
            </a:r>
          </a:p>
        </p:txBody>
      </p:sp>
    </p:spTree>
    <p:extLst>
      <p:ext uri="{BB962C8B-B14F-4D97-AF65-F5344CB8AC3E}">
        <p14:creationId xmlns:p14="http://schemas.microsoft.com/office/powerpoint/2010/main" val="13440559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aphic 3">
    <p:spTree>
      <p:nvGrpSpPr>
        <p:cNvPr id="1" name=""/>
        <p:cNvGrpSpPr/>
        <p:nvPr/>
      </p:nvGrpSpPr>
      <p:grpSpPr>
        <a:xfrm>
          <a:off x="0" y="0"/>
          <a:ext cx="0" cy="0"/>
          <a:chOff x="0" y="0"/>
          <a:chExt cx="0" cy="0"/>
        </a:xfrm>
      </p:grpSpPr>
      <p:sp>
        <p:nvSpPr>
          <p:cNvPr id="2" name="Title 1"/>
          <p:cNvSpPr>
            <a:spLocks noGrp="1"/>
          </p:cNvSpPr>
          <p:nvPr>
            <p:ph type="title"/>
          </p:nvPr>
        </p:nvSpPr>
        <p:spPr>
          <a:xfrm>
            <a:off x="508002" y="228601"/>
            <a:ext cx="5231063" cy="950495"/>
          </a:xfrm>
        </p:spPr>
        <p:txBody>
          <a:bodyPr>
            <a:noAutofit/>
          </a:bodyPr>
          <a:lstStyle>
            <a:lvl1pPr>
              <a:defRPr sz="3600"/>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698" y="-1046748"/>
            <a:ext cx="5966247" cy="8602579"/>
          </a:xfrm>
          <a:prstGeom prst="rect">
            <a:avLst/>
          </a:prstGeom>
        </p:spPr>
      </p:pic>
      <p:sp>
        <p:nvSpPr>
          <p:cNvPr id="10" name="Text Placeholder 9"/>
          <p:cNvSpPr>
            <a:spLocks noGrp="1"/>
          </p:cNvSpPr>
          <p:nvPr>
            <p:ph type="body" sz="quarter" idx="10"/>
          </p:nvPr>
        </p:nvSpPr>
        <p:spPr>
          <a:xfrm>
            <a:off x="508000" y="1543050"/>
            <a:ext cx="5230813" cy="3848100"/>
          </a:xfrm>
        </p:spPr>
        <p:txBody>
          <a:bodyPr>
            <a:normAutofit/>
          </a:bodyPr>
          <a:lstStyle>
            <a:lvl1pPr marL="0" indent="0">
              <a:buNone/>
              <a:defRPr sz="2400"/>
            </a:lvl1pPr>
          </a:lstStyle>
          <a:p>
            <a:pPr lvl="0"/>
            <a:r>
              <a:rPr lang="en-US"/>
              <a:t>Click to edit Master text styles</a:t>
            </a:r>
          </a:p>
        </p:txBody>
      </p:sp>
      <p:sp>
        <p:nvSpPr>
          <p:cNvPr id="12" name="Text Placeholder 11"/>
          <p:cNvSpPr>
            <a:spLocks noGrp="1"/>
          </p:cNvSpPr>
          <p:nvPr>
            <p:ph type="body" sz="quarter" idx="11"/>
          </p:nvPr>
        </p:nvSpPr>
        <p:spPr>
          <a:xfrm>
            <a:off x="7427747" y="884572"/>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3" name="Text Placeholder 11"/>
          <p:cNvSpPr>
            <a:spLocks noGrp="1"/>
          </p:cNvSpPr>
          <p:nvPr>
            <p:ph type="body" sz="quarter" idx="12"/>
          </p:nvPr>
        </p:nvSpPr>
        <p:spPr>
          <a:xfrm>
            <a:off x="7427748" y="2447925"/>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4" name="Text Placeholder 11"/>
          <p:cNvSpPr>
            <a:spLocks noGrp="1"/>
          </p:cNvSpPr>
          <p:nvPr>
            <p:ph type="body" sz="quarter" idx="13"/>
          </p:nvPr>
        </p:nvSpPr>
        <p:spPr>
          <a:xfrm>
            <a:off x="7553324" y="3943976"/>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1"/>
          <p:cNvSpPr>
            <a:spLocks noGrp="1"/>
          </p:cNvSpPr>
          <p:nvPr>
            <p:ph type="body" sz="quarter" idx="14"/>
          </p:nvPr>
        </p:nvSpPr>
        <p:spPr>
          <a:xfrm>
            <a:off x="7553324" y="5440028"/>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0304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E7B4D4-0739-456F-891F-6DD70D4DC53D}"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4074836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phic 4">
    <p:spTree>
      <p:nvGrpSpPr>
        <p:cNvPr id="1" name=""/>
        <p:cNvGrpSpPr/>
        <p:nvPr/>
      </p:nvGrpSpPr>
      <p:grpSpPr>
        <a:xfrm>
          <a:off x="0" y="0"/>
          <a:ext cx="0" cy="0"/>
          <a:chOff x="0" y="0"/>
          <a:chExt cx="0" cy="0"/>
        </a:xfrm>
      </p:grpSpPr>
      <p:sp>
        <p:nvSpPr>
          <p:cNvPr id="2" name="Title 1"/>
          <p:cNvSpPr>
            <a:spLocks noGrp="1"/>
          </p:cNvSpPr>
          <p:nvPr>
            <p:ph type="title"/>
          </p:nvPr>
        </p:nvSpPr>
        <p:spPr>
          <a:xfrm>
            <a:off x="508001" y="123825"/>
            <a:ext cx="11074400" cy="914400"/>
          </a:xfrm>
        </p:spPr>
        <p:txBody>
          <a:bodyPr>
            <a:normAutofit/>
          </a:bodyPr>
          <a:lstStyle>
            <a:lvl1pPr algn="ctr">
              <a:defRPr sz="3600"/>
            </a:lvl1pPr>
          </a:lstStyle>
          <a:p>
            <a:r>
              <a:rPr lang="en-US"/>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308343" y="-1148068"/>
            <a:ext cx="4769117" cy="9351211"/>
          </a:xfrm>
          <a:prstGeom prst="rect">
            <a:avLst/>
          </a:prstGeom>
        </p:spPr>
      </p:pic>
      <p:sp>
        <p:nvSpPr>
          <p:cNvPr id="8" name="Text Placeholder 7"/>
          <p:cNvSpPr>
            <a:spLocks noGrp="1"/>
          </p:cNvSpPr>
          <p:nvPr>
            <p:ph type="body" sz="quarter" idx="10"/>
          </p:nvPr>
        </p:nvSpPr>
        <p:spPr>
          <a:xfrm>
            <a:off x="3105509" y="1038225"/>
            <a:ext cx="3234906" cy="540409"/>
          </a:xfrm>
        </p:spPr>
        <p:txBody>
          <a:bodyPr>
            <a:noAutofit/>
          </a:bodyPr>
          <a:lstStyle>
            <a:lvl1pPr marL="0" indent="0" algn="ctr">
              <a:buNone/>
              <a:defRPr sz="2400"/>
            </a:lvl1pPr>
          </a:lstStyle>
          <a:p>
            <a:pPr lvl="0"/>
            <a:r>
              <a:rPr lang="en-US"/>
              <a:t>Click to edit Master text styles</a:t>
            </a:r>
          </a:p>
        </p:txBody>
      </p:sp>
      <p:sp>
        <p:nvSpPr>
          <p:cNvPr id="6" name="Text Placeholder 7"/>
          <p:cNvSpPr>
            <a:spLocks noGrp="1"/>
          </p:cNvSpPr>
          <p:nvPr>
            <p:ph type="body" sz="quarter" idx="11"/>
          </p:nvPr>
        </p:nvSpPr>
        <p:spPr>
          <a:xfrm>
            <a:off x="4965939" y="5746644"/>
            <a:ext cx="3234906" cy="540409"/>
          </a:xfrm>
        </p:spPr>
        <p:txBody>
          <a:bodyPr>
            <a:no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791478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aphic 6">
    <p:spTree>
      <p:nvGrpSpPr>
        <p:cNvPr id="1" name=""/>
        <p:cNvGrpSpPr/>
        <p:nvPr/>
      </p:nvGrpSpPr>
      <p:grpSpPr>
        <a:xfrm>
          <a:off x="0" y="0"/>
          <a:ext cx="0" cy="0"/>
          <a:chOff x="0" y="0"/>
          <a:chExt cx="0" cy="0"/>
        </a:xfrm>
      </p:grpSpPr>
      <p:sp>
        <p:nvSpPr>
          <p:cNvPr id="2" name="Title 1"/>
          <p:cNvSpPr>
            <a:spLocks noGrp="1"/>
          </p:cNvSpPr>
          <p:nvPr>
            <p:ph type="title"/>
          </p:nvPr>
        </p:nvSpPr>
        <p:spPr>
          <a:xfrm>
            <a:off x="4744529" y="180976"/>
            <a:ext cx="7266498" cy="895349"/>
          </a:xfrm>
        </p:spPr>
        <p:txBody>
          <a:bodyPr>
            <a:normAutofit/>
          </a:bodyPr>
          <a:lstStyle>
            <a:lvl1pPr algn="r">
              <a:defRPr sz="3600"/>
            </a:lvl1pPr>
          </a:lstStyle>
          <a:p>
            <a:r>
              <a:rPr lang="en-US"/>
              <a:t>Click to edit Master title style</a:t>
            </a:r>
            <a:endParaRPr lang="en-US"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21" b="3811"/>
          <a:stretch/>
        </p:blipFill>
        <p:spPr>
          <a:xfrm>
            <a:off x="0" y="0"/>
            <a:ext cx="9296400" cy="6141270"/>
          </a:xfrm>
          <a:prstGeom prst="rect">
            <a:avLst/>
          </a:prstGeom>
        </p:spPr>
      </p:pic>
      <p:sp>
        <p:nvSpPr>
          <p:cNvPr id="7" name="Text Placeholder 6"/>
          <p:cNvSpPr>
            <a:spLocks noGrp="1"/>
          </p:cNvSpPr>
          <p:nvPr>
            <p:ph type="body" sz="quarter" idx="10" hasCustomPrompt="1"/>
          </p:nvPr>
        </p:nvSpPr>
        <p:spPr>
          <a:xfrm>
            <a:off x="2" y="381000"/>
            <a:ext cx="1535500" cy="800100"/>
          </a:xfrm>
        </p:spPr>
        <p:txBody>
          <a:bodyPr/>
          <a:lstStyle>
            <a:lvl1pPr marL="0" indent="0">
              <a:buNone/>
              <a:defRPr>
                <a:solidFill>
                  <a:schemeClr val="bg1"/>
                </a:solidFill>
              </a:defRPr>
            </a:lvl1pPr>
          </a:lstStyle>
          <a:p>
            <a:pPr lvl="0"/>
            <a:r>
              <a:rPr lang="en-US" dirty="0"/>
              <a:t>Click to edit or add graphic</a:t>
            </a:r>
          </a:p>
        </p:txBody>
      </p:sp>
      <p:sp>
        <p:nvSpPr>
          <p:cNvPr id="8" name="Text Placeholder 6"/>
          <p:cNvSpPr>
            <a:spLocks noGrp="1"/>
          </p:cNvSpPr>
          <p:nvPr>
            <p:ph type="body" sz="quarter" idx="11"/>
          </p:nvPr>
        </p:nvSpPr>
        <p:spPr>
          <a:xfrm>
            <a:off x="0" y="1562100"/>
            <a:ext cx="1535502" cy="800100"/>
          </a:xfrm>
        </p:spPr>
        <p:txBody>
          <a:bodyPr/>
          <a:lstStyle>
            <a:lvl1pPr marL="0" indent="0">
              <a:buNone/>
              <a:defRPr>
                <a:solidFill>
                  <a:schemeClr val="bg1"/>
                </a:solidFill>
              </a:defRPr>
            </a:lvl1pPr>
          </a:lstStyle>
          <a:p>
            <a:pPr lvl="0"/>
            <a:r>
              <a:rPr lang="en-US"/>
              <a:t>Click to edit Master text styles</a:t>
            </a:r>
          </a:p>
        </p:txBody>
      </p:sp>
      <p:sp>
        <p:nvSpPr>
          <p:cNvPr id="9" name="Text Placeholder 6"/>
          <p:cNvSpPr>
            <a:spLocks noGrp="1"/>
          </p:cNvSpPr>
          <p:nvPr>
            <p:ph type="body" sz="quarter" idx="12"/>
          </p:nvPr>
        </p:nvSpPr>
        <p:spPr>
          <a:xfrm>
            <a:off x="0" y="2670585"/>
            <a:ext cx="1535501" cy="800100"/>
          </a:xfrm>
        </p:spPr>
        <p:txBody>
          <a:bodyPr/>
          <a:lstStyle>
            <a:lvl1pPr marL="0" indent="0">
              <a:buNone/>
              <a:defRPr>
                <a:solidFill>
                  <a:schemeClr val="bg1"/>
                </a:solidFill>
              </a:defRPr>
            </a:lvl1pPr>
          </a:lstStyle>
          <a:p>
            <a:pPr lvl="0"/>
            <a:r>
              <a:rPr lang="en-US"/>
              <a:t>Click to edit Master text styles</a:t>
            </a:r>
          </a:p>
        </p:txBody>
      </p:sp>
      <p:sp>
        <p:nvSpPr>
          <p:cNvPr id="10" name="Text Placeholder 6"/>
          <p:cNvSpPr>
            <a:spLocks noGrp="1"/>
          </p:cNvSpPr>
          <p:nvPr>
            <p:ph type="body" sz="quarter" idx="13"/>
          </p:nvPr>
        </p:nvSpPr>
        <p:spPr>
          <a:xfrm>
            <a:off x="1" y="3779070"/>
            <a:ext cx="1535500" cy="800100"/>
          </a:xfrm>
        </p:spPr>
        <p:txBody>
          <a:bodyPr/>
          <a:lstStyle>
            <a:lvl1pPr marL="0" indent="0">
              <a:buNone/>
              <a:defRPr>
                <a:solidFill>
                  <a:schemeClr val="bg1"/>
                </a:solidFill>
              </a:defRPr>
            </a:lvl1pPr>
          </a:lstStyle>
          <a:p>
            <a:pPr lvl="0"/>
            <a:r>
              <a:rPr lang="en-US"/>
              <a:t>Click to edit Master text styles</a:t>
            </a:r>
          </a:p>
        </p:txBody>
      </p:sp>
      <p:sp>
        <p:nvSpPr>
          <p:cNvPr id="11" name="Text Placeholder 6"/>
          <p:cNvSpPr>
            <a:spLocks noGrp="1"/>
          </p:cNvSpPr>
          <p:nvPr>
            <p:ph type="body" sz="quarter" idx="14"/>
          </p:nvPr>
        </p:nvSpPr>
        <p:spPr>
          <a:xfrm>
            <a:off x="-1" y="4887555"/>
            <a:ext cx="1535502" cy="800100"/>
          </a:xfrm>
        </p:spPr>
        <p:txBody>
          <a:bodyPr/>
          <a:lstStyle>
            <a:lvl1pPr marL="0" indent="0">
              <a:buNone/>
              <a:defRPr>
                <a:solidFill>
                  <a:schemeClr val="bg1"/>
                </a:solidFill>
              </a:defRPr>
            </a:lvl1pPr>
          </a:lstStyle>
          <a:p>
            <a:pPr lvl="0"/>
            <a:r>
              <a:rPr lang="en-US"/>
              <a:t>Click to edit Master text styles</a:t>
            </a:r>
          </a:p>
        </p:txBody>
      </p:sp>
      <p:sp>
        <p:nvSpPr>
          <p:cNvPr id="13" name="Text Placeholder 12"/>
          <p:cNvSpPr>
            <a:spLocks noGrp="1"/>
          </p:cNvSpPr>
          <p:nvPr>
            <p:ph type="body" sz="quarter" idx="15"/>
          </p:nvPr>
        </p:nvSpPr>
        <p:spPr>
          <a:xfrm>
            <a:off x="2943225" y="125730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Text Placeholder 12"/>
          <p:cNvSpPr>
            <a:spLocks noGrp="1"/>
          </p:cNvSpPr>
          <p:nvPr>
            <p:ph type="body" sz="quarter" idx="16"/>
          </p:nvPr>
        </p:nvSpPr>
        <p:spPr>
          <a:xfrm>
            <a:off x="2943225" y="21181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2943225" y="29182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5" name="Text Placeholder 12"/>
          <p:cNvSpPr>
            <a:spLocks noGrp="1"/>
          </p:cNvSpPr>
          <p:nvPr>
            <p:ph type="body" sz="quarter" idx="18"/>
          </p:nvPr>
        </p:nvSpPr>
        <p:spPr>
          <a:xfrm>
            <a:off x="2943225" y="37790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6" name="Text Placeholder 12"/>
          <p:cNvSpPr>
            <a:spLocks noGrp="1"/>
          </p:cNvSpPr>
          <p:nvPr>
            <p:ph type="body" sz="quarter" idx="19"/>
          </p:nvPr>
        </p:nvSpPr>
        <p:spPr>
          <a:xfrm>
            <a:off x="2943225" y="45791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343887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raphic 7">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grpSp>
        <p:nvGrpSpPr>
          <p:cNvPr id="3" name="Group 98"/>
          <p:cNvGrpSpPr>
            <a:grpSpLocks/>
          </p:cNvGrpSpPr>
          <p:nvPr userDrawn="1"/>
        </p:nvGrpSpPr>
        <p:grpSpPr bwMode="auto">
          <a:xfrm>
            <a:off x="3627463" y="3133523"/>
            <a:ext cx="4586420" cy="3724479"/>
            <a:chOff x="4971" y="461"/>
            <a:chExt cx="1883" cy="1749"/>
          </a:xfrm>
          <a:solidFill>
            <a:schemeClr val="bg1">
              <a:lumMod val="95000"/>
            </a:schemeClr>
          </a:solidFill>
        </p:grpSpPr>
        <p:sp>
          <p:nvSpPr>
            <p:cNvPr id="4" name="Freeform 99"/>
            <p:cNvSpPr>
              <a:spLocks noChangeArrowheads="1"/>
            </p:cNvSpPr>
            <p:nvPr/>
          </p:nvSpPr>
          <p:spPr bwMode="auto">
            <a:xfrm>
              <a:off x="5794" y="686"/>
              <a:ext cx="504" cy="324"/>
            </a:xfrm>
            <a:custGeom>
              <a:avLst/>
              <a:gdLst>
                <a:gd name="T0" fmla="*/ 1145 w 2227"/>
                <a:gd name="T1" fmla="*/ 1357 h 1432"/>
                <a:gd name="T2" fmla="*/ 1145 w 2227"/>
                <a:gd name="T3" fmla="*/ 1357 h 1432"/>
                <a:gd name="T4" fmla="*/ 987 w 2227"/>
                <a:gd name="T5" fmla="*/ 1199 h 1432"/>
                <a:gd name="T6" fmla="*/ 1145 w 2227"/>
                <a:gd name="T7" fmla="*/ 1041 h 1432"/>
                <a:gd name="T8" fmla="*/ 1304 w 2227"/>
                <a:gd name="T9" fmla="*/ 1199 h 1432"/>
                <a:gd name="T10" fmla="*/ 1145 w 2227"/>
                <a:gd name="T11" fmla="*/ 1357 h 1432"/>
                <a:gd name="T12" fmla="*/ 882 w 2227"/>
                <a:gd name="T13" fmla="*/ 1109 h 1432"/>
                <a:gd name="T14" fmla="*/ 882 w 2227"/>
                <a:gd name="T15" fmla="*/ 1109 h 1432"/>
                <a:gd name="T16" fmla="*/ 738 w 2227"/>
                <a:gd name="T17" fmla="*/ 961 h 1432"/>
                <a:gd name="T18" fmla="*/ 882 w 2227"/>
                <a:gd name="T19" fmla="*/ 812 h 1432"/>
                <a:gd name="T20" fmla="*/ 1029 w 2227"/>
                <a:gd name="T21" fmla="*/ 961 h 1432"/>
                <a:gd name="T22" fmla="*/ 882 w 2227"/>
                <a:gd name="T23" fmla="*/ 1109 h 1432"/>
                <a:gd name="T24" fmla="*/ 792 w 2227"/>
                <a:gd name="T25" fmla="*/ 772 h 1432"/>
                <a:gd name="T26" fmla="*/ 792 w 2227"/>
                <a:gd name="T27" fmla="*/ 772 h 1432"/>
                <a:gd name="T28" fmla="*/ 665 w 2227"/>
                <a:gd name="T29" fmla="*/ 642 h 1432"/>
                <a:gd name="T30" fmla="*/ 792 w 2227"/>
                <a:gd name="T31" fmla="*/ 515 h 1432"/>
                <a:gd name="T32" fmla="*/ 922 w 2227"/>
                <a:gd name="T33" fmla="*/ 642 h 1432"/>
                <a:gd name="T34" fmla="*/ 792 w 2227"/>
                <a:gd name="T35" fmla="*/ 772 h 1432"/>
                <a:gd name="T36" fmla="*/ 888 w 2227"/>
                <a:gd name="T37" fmla="*/ 453 h 1432"/>
                <a:gd name="T38" fmla="*/ 888 w 2227"/>
                <a:gd name="T39" fmla="*/ 453 h 1432"/>
                <a:gd name="T40" fmla="*/ 792 w 2227"/>
                <a:gd name="T41" fmla="*/ 356 h 1432"/>
                <a:gd name="T42" fmla="*/ 888 w 2227"/>
                <a:gd name="T43" fmla="*/ 258 h 1432"/>
                <a:gd name="T44" fmla="*/ 984 w 2227"/>
                <a:gd name="T45" fmla="*/ 356 h 1432"/>
                <a:gd name="T46" fmla="*/ 888 w 2227"/>
                <a:gd name="T47" fmla="*/ 453 h 1432"/>
                <a:gd name="T48" fmla="*/ 1793 w 2227"/>
                <a:gd name="T49" fmla="*/ 622 h 1432"/>
                <a:gd name="T50" fmla="*/ 1793 w 2227"/>
                <a:gd name="T51" fmla="*/ 622 h 1432"/>
                <a:gd name="T52" fmla="*/ 1603 w 2227"/>
                <a:gd name="T53" fmla="*/ 430 h 1432"/>
                <a:gd name="T54" fmla="*/ 1793 w 2227"/>
                <a:gd name="T55" fmla="*/ 238 h 1432"/>
                <a:gd name="T56" fmla="*/ 1985 w 2227"/>
                <a:gd name="T57" fmla="*/ 430 h 1432"/>
                <a:gd name="T58" fmla="*/ 1793 w 2227"/>
                <a:gd name="T59" fmla="*/ 622 h 1432"/>
                <a:gd name="T60" fmla="*/ 1652 w 2227"/>
                <a:gd name="T61" fmla="*/ 0 h 1432"/>
                <a:gd name="T62" fmla="*/ 1652 w 2227"/>
                <a:gd name="T63" fmla="*/ 0 h 1432"/>
                <a:gd name="T64" fmla="*/ 1080 w 2227"/>
                <a:gd name="T65" fmla="*/ 1431 h 1432"/>
                <a:gd name="T66" fmla="*/ 1117 w 2227"/>
                <a:gd name="T67" fmla="*/ 1431 h 1432"/>
                <a:gd name="T68" fmla="*/ 1713 w 2227"/>
                <a:gd name="T69" fmla="*/ 846 h 1432"/>
                <a:gd name="T70" fmla="*/ 2121 w 2227"/>
                <a:gd name="T71" fmla="*/ 323 h 1432"/>
                <a:gd name="T72" fmla="*/ 1652 w 2227"/>
                <a:gd name="T73" fmla="*/ 0 h 1432"/>
                <a:gd name="T74" fmla="*/ 1145 w 2227"/>
                <a:gd name="T75" fmla="*/ 1357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7" h="1432">
                  <a:moveTo>
                    <a:pt x="1145" y="1357"/>
                  </a:moveTo>
                  <a:lnTo>
                    <a:pt x="1145" y="1357"/>
                  </a:lnTo>
                  <a:cubicBezTo>
                    <a:pt x="1058" y="1357"/>
                    <a:pt x="987" y="1287"/>
                    <a:pt x="987" y="1199"/>
                  </a:cubicBezTo>
                  <a:cubicBezTo>
                    <a:pt x="987" y="1112"/>
                    <a:pt x="1058" y="1041"/>
                    <a:pt x="1145" y="1041"/>
                  </a:cubicBezTo>
                  <a:cubicBezTo>
                    <a:pt x="1233" y="1041"/>
                    <a:pt x="1304" y="1112"/>
                    <a:pt x="1304" y="1199"/>
                  </a:cubicBezTo>
                  <a:cubicBezTo>
                    <a:pt x="1304" y="1287"/>
                    <a:pt x="1233" y="1357"/>
                    <a:pt x="1145" y="1357"/>
                  </a:cubicBezTo>
                  <a:lnTo>
                    <a:pt x="882" y="1109"/>
                  </a:lnTo>
                  <a:lnTo>
                    <a:pt x="882" y="1109"/>
                  </a:lnTo>
                  <a:cubicBezTo>
                    <a:pt x="803" y="1109"/>
                    <a:pt x="738" y="1041"/>
                    <a:pt x="738" y="961"/>
                  </a:cubicBezTo>
                  <a:cubicBezTo>
                    <a:pt x="738" y="880"/>
                    <a:pt x="803" y="812"/>
                    <a:pt x="882" y="812"/>
                  </a:cubicBezTo>
                  <a:cubicBezTo>
                    <a:pt x="964" y="812"/>
                    <a:pt x="1029" y="880"/>
                    <a:pt x="1029" y="961"/>
                  </a:cubicBezTo>
                  <a:cubicBezTo>
                    <a:pt x="1029" y="1041"/>
                    <a:pt x="964" y="1109"/>
                    <a:pt x="882" y="1109"/>
                  </a:cubicBezTo>
                  <a:lnTo>
                    <a:pt x="792" y="772"/>
                  </a:lnTo>
                  <a:lnTo>
                    <a:pt x="792" y="772"/>
                  </a:lnTo>
                  <a:cubicBezTo>
                    <a:pt x="721" y="772"/>
                    <a:pt x="665" y="716"/>
                    <a:pt x="665" y="642"/>
                  </a:cubicBezTo>
                  <a:cubicBezTo>
                    <a:pt x="665" y="571"/>
                    <a:pt x="721" y="515"/>
                    <a:pt x="792" y="515"/>
                  </a:cubicBezTo>
                  <a:cubicBezTo>
                    <a:pt x="865" y="515"/>
                    <a:pt x="922" y="571"/>
                    <a:pt x="922" y="642"/>
                  </a:cubicBezTo>
                  <a:cubicBezTo>
                    <a:pt x="922" y="716"/>
                    <a:pt x="865" y="772"/>
                    <a:pt x="792" y="772"/>
                  </a:cubicBezTo>
                  <a:lnTo>
                    <a:pt x="888" y="453"/>
                  </a:lnTo>
                  <a:lnTo>
                    <a:pt x="888" y="453"/>
                  </a:lnTo>
                  <a:cubicBezTo>
                    <a:pt x="837" y="453"/>
                    <a:pt x="792" y="410"/>
                    <a:pt x="792" y="356"/>
                  </a:cubicBezTo>
                  <a:cubicBezTo>
                    <a:pt x="792" y="303"/>
                    <a:pt x="837" y="258"/>
                    <a:pt x="888" y="258"/>
                  </a:cubicBezTo>
                  <a:cubicBezTo>
                    <a:pt x="941" y="258"/>
                    <a:pt x="984" y="303"/>
                    <a:pt x="984" y="356"/>
                  </a:cubicBezTo>
                  <a:cubicBezTo>
                    <a:pt x="984" y="410"/>
                    <a:pt x="941" y="453"/>
                    <a:pt x="888" y="453"/>
                  </a:cubicBezTo>
                  <a:lnTo>
                    <a:pt x="1793" y="622"/>
                  </a:lnTo>
                  <a:lnTo>
                    <a:pt x="1793" y="622"/>
                  </a:lnTo>
                  <a:cubicBezTo>
                    <a:pt x="1688" y="622"/>
                    <a:pt x="1603" y="535"/>
                    <a:pt x="1603" y="430"/>
                  </a:cubicBezTo>
                  <a:cubicBezTo>
                    <a:pt x="1603" y="326"/>
                    <a:pt x="1688" y="238"/>
                    <a:pt x="1793" y="238"/>
                  </a:cubicBezTo>
                  <a:cubicBezTo>
                    <a:pt x="1900" y="238"/>
                    <a:pt x="1985" y="326"/>
                    <a:pt x="1985" y="430"/>
                  </a:cubicBezTo>
                  <a:cubicBezTo>
                    <a:pt x="1985" y="535"/>
                    <a:pt x="1900" y="622"/>
                    <a:pt x="1793" y="622"/>
                  </a:cubicBezTo>
                  <a:lnTo>
                    <a:pt x="1652" y="0"/>
                  </a:lnTo>
                  <a:lnTo>
                    <a:pt x="1652" y="0"/>
                  </a:lnTo>
                  <a:cubicBezTo>
                    <a:pt x="0" y="23"/>
                    <a:pt x="653" y="1400"/>
                    <a:pt x="1080" y="1431"/>
                  </a:cubicBezTo>
                  <a:cubicBezTo>
                    <a:pt x="1092" y="1431"/>
                    <a:pt x="1106" y="1431"/>
                    <a:pt x="1117" y="1431"/>
                  </a:cubicBezTo>
                  <a:cubicBezTo>
                    <a:pt x="1504" y="1431"/>
                    <a:pt x="1451" y="950"/>
                    <a:pt x="1713" y="846"/>
                  </a:cubicBezTo>
                  <a:cubicBezTo>
                    <a:pt x="1985" y="738"/>
                    <a:pt x="2226" y="608"/>
                    <a:pt x="2121" y="323"/>
                  </a:cubicBezTo>
                  <a:cubicBezTo>
                    <a:pt x="2016" y="34"/>
                    <a:pt x="1652" y="0"/>
                    <a:pt x="1652" y="0"/>
                  </a:cubicBezTo>
                  <a:lnTo>
                    <a:pt x="1145" y="1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 name="Freeform 100"/>
            <p:cNvSpPr>
              <a:spLocks noChangeArrowheads="1"/>
            </p:cNvSpPr>
            <p:nvPr/>
          </p:nvSpPr>
          <p:spPr bwMode="auto">
            <a:xfrm>
              <a:off x="5763" y="461"/>
              <a:ext cx="225" cy="101"/>
            </a:xfrm>
            <a:custGeom>
              <a:avLst/>
              <a:gdLst>
                <a:gd name="T0" fmla="*/ 986 w 996"/>
                <a:gd name="T1" fmla="*/ 215 h 448"/>
                <a:gd name="T2" fmla="*/ 986 w 996"/>
                <a:gd name="T3" fmla="*/ 223 h 448"/>
                <a:gd name="T4" fmla="*/ 995 w 996"/>
                <a:gd name="T5" fmla="*/ 218 h 448"/>
                <a:gd name="T6" fmla="*/ 986 w 996"/>
                <a:gd name="T7" fmla="*/ 215 h 448"/>
                <a:gd name="T8" fmla="*/ 505 w 996"/>
                <a:gd name="T9" fmla="*/ 0 h 448"/>
                <a:gd name="T10" fmla="*/ 0 w 996"/>
                <a:gd name="T11" fmla="*/ 223 h 448"/>
                <a:gd name="T12" fmla="*/ 491 w 996"/>
                <a:gd name="T13" fmla="*/ 447 h 448"/>
                <a:gd name="T14" fmla="*/ 952 w 996"/>
                <a:gd name="T15" fmla="*/ 237 h 448"/>
                <a:gd name="T16" fmla="*/ 952 w 996"/>
                <a:gd name="T17" fmla="*/ 212 h 448"/>
                <a:gd name="T18" fmla="*/ 978 w 996"/>
                <a:gd name="T19" fmla="*/ 212 h 448"/>
                <a:gd name="T20" fmla="*/ 505 w 996"/>
                <a:gd name="T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48">
                  <a:moveTo>
                    <a:pt x="986" y="215"/>
                  </a:moveTo>
                  <a:lnTo>
                    <a:pt x="986" y="223"/>
                  </a:lnTo>
                  <a:lnTo>
                    <a:pt x="995" y="218"/>
                  </a:lnTo>
                  <a:lnTo>
                    <a:pt x="986" y="215"/>
                  </a:lnTo>
                  <a:close/>
                  <a:moveTo>
                    <a:pt x="505" y="0"/>
                  </a:moveTo>
                  <a:lnTo>
                    <a:pt x="0" y="223"/>
                  </a:lnTo>
                  <a:lnTo>
                    <a:pt x="491" y="447"/>
                  </a:lnTo>
                  <a:lnTo>
                    <a:pt x="952" y="237"/>
                  </a:lnTo>
                  <a:lnTo>
                    <a:pt x="952" y="212"/>
                  </a:lnTo>
                  <a:lnTo>
                    <a:pt x="978" y="212"/>
                  </a:lnTo>
                  <a:lnTo>
                    <a:pt x="505"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 name="Freeform 101"/>
            <p:cNvSpPr>
              <a:spLocks noChangeArrowheads="1"/>
            </p:cNvSpPr>
            <p:nvPr/>
          </p:nvSpPr>
          <p:spPr bwMode="auto">
            <a:xfrm>
              <a:off x="5987" y="510"/>
              <a:ext cx="1" cy="1"/>
            </a:xfrm>
            <a:custGeom>
              <a:avLst/>
              <a:gdLst>
                <a:gd name="T0" fmla="*/ 0 w 10"/>
                <a:gd name="T1" fmla="*/ 0 h 9"/>
                <a:gd name="T2" fmla="*/ 0 w 10"/>
                <a:gd name="T3" fmla="*/ 8 h 9"/>
                <a:gd name="T4" fmla="*/ 9 w 10"/>
                <a:gd name="T5" fmla="*/ 3 h 9"/>
                <a:gd name="T6" fmla="*/ 0 w 10"/>
                <a:gd name="T7" fmla="*/ 0 h 9"/>
              </a:gdLst>
              <a:ahLst/>
              <a:cxnLst>
                <a:cxn ang="0">
                  <a:pos x="T0" y="T1"/>
                </a:cxn>
                <a:cxn ang="0">
                  <a:pos x="T2" y="T3"/>
                </a:cxn>
                <a:cxn ang="0">
                  <a:pos x="T4" y="T5"/>
                </a:cxn>
                <a:cxn ang="0">
                  <a:pos x="T6" y="T7"/>
                </a:cxn>
              </a:cxnLst>
              <a:rect l="0" t="0" r="r" b="b"/>
              <a:pathLst>
                <a:path w="10" h="9">
                  <a:moveTo>
                    <a:pt x="0" y="0"/>
                  </a:moveTo>
                  <a:lnTo>
                    <a:pt x="0" y="8"/>
                  </a:lnTo>
                  <a:lnTo>
                    <a:pt x="9" y="3"/>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 name="Freeform 102"/>
            <p:cNvSpPr>
              <a:spLocks noChangeArrowheads="1"/>
            </p:cNvSpPr>
            <p:nvPr/>
          </p:nvSpPr>
          <p:spPr bwMode="auto">
            <a:xfrm>
              <a:off x="5763" y="461"/>
              <a:ext cx="221" cy="101"/>
            </a:xfrm>
            <a:custGeom>
              <a:avLst/>
              <a:gdLst>
                <a:gd name="T0" fmla="*/ 505 w 979"/>
                <a:gd name="T1" fmla="*/ 0 h 448"/>
                <a:gd name="T2" fmla="*/ 0 w 979"/>
                <a:gd name="T3" fmla="*/ 223 h 448"/>
                <a:gd name="T4" fmla="*/ 491 w 979"/>
                <a:gd name="T5" fmla="*/ 447 h 448"/>
                <a:gd name="T6" fmla="*/ 952 w 979"/>
                <a:gd name="T7" fmla="*/ 237 h 448"/>
                <a:gd name="T8" fmla="*/ 952 w 979"/>
                <a:gd name="T9" fmla="*/ 212 h 448"/>
                <a:gd name="T10" fmla="*/ 978 w 979"/>
                <a:gd name="T11" fmla="*/ 212 h 448"/>
                <a:gd name="T12" fmla="*/ 505 w 979"/>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79" h="448">
                  <a:moveTo>
                    <a:pt x="505" y="0"/>
                  </a:moveTo>
                  <a:lnTo>
                    <a:pt x="0" y="223"/>
                  </a:lnTo>
                  <a:lnTo>
                    <a:pt x="491" y="447"/>
                  </a:lnTo>
                  <a:lnTo>
                    <a:pt x="952" y="237"/>
                  </a:lnTo>
                  <a:lnTo>
                    <a:pt x="952" y="212"/>
                  </a:lnTo>
                  <a:lnTo>
                    <a:pt x="978" y="212"/>
                  </a:lnTo>
                  <a:lnTo>
                    <a:pt x="50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 name="Freeform 103"/>
            <p:cNvSpPr>
              <a:spLocks noChangeArrowheads="1"/>
            </p:cNvSpPr>
            <p:nvPr/>
          </p:nvSpPr>
          <p:spPr bwMode="auto">
            <a:xfrm>
              <a:off x="5979" y="509"/>
              <a:ext cx="7" cy="65"/>
            </a:xfrm>
            <a:custGeom>
              <a:avLst/>
              <a:gdLst>
                <a:gd name="T0" fmla="*/ 34 w 35"/>
                <a:gd name="T1" fmla="*/ 0 h 292"/>
                <a:gd name="T2" fmla="*/ 34 w 35"/>
                <a:gd name="T3" fmla="*/ 0 h 292"/>
                <a:gd name="T4" fmla="*/ 26 w 35"/>
                <a:gd name="T5" fmla="*/ 0 h 292"/>
                <a:gd name="T6" fmla="*/ 0 w 35"/>
                <a:gd name="T7" fmla="*/ 0 h 292"/>
                <a:gd name="T8" fmla="*/ 0 w 35"/>
                <a:gd name="T9" fmla="*/ 25 h 292"/>
                <a:gd name="T10" fmla="*/ 0 w 35"/>
                <a:gd name="T11" fmla="*/ 291 h 292"/>
                <a:gd name="T12" fmla="*/ 17 w 35"/>
                <a:gd name="T13" fmla="*/ 288 h 292"/>
                <a:gd name="T14" fmla="*/ 34 w 35"/>
                <a:gd name="T15" fmla="*/ 291 h 292"/>
                <a:gd name="T16" fmla="*/ 34 w 35"/>
                <a:gd name="T17" fmla="*/ 11 h 292"/>
                <a:gd name="T18" fmla="*/ 34 w 35"/>
                <a:gd name="T19" fmla="*/ 3 h 292"/>
                <a:gd name="T20" fmla="*/ 34 w 35"/>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2">
                  <a:moveTo>
                    <a:pt x="34" y="0"/>
                  </a:moveTo>
                  <a:lnTo>
                    <a:pt x="34" y="0"/>
                  </a:lnTo>
                  <a:cubicBezTo>
                    <a:pt x="26" y="0"/>
                    <a:pt x="26" y="0"/>
                    <a:pt x="26" y="0"/>
                  </a:cubicBezTo>
                  <a:cubicBezTo>
                    <a:pt x="0" y="0"/>
                    <a:pt x="0" y="0"/>
                    <a:pt x="0" y="0"/>
                  </a:cubicBezTo>
                  <a:cubicBezTo>
                    <a:pt x="0" y="25"/>
                    <a:pt x="0" y="25"/>
                    <a:pt x="0" y="25"/>
                  </a:cubicBezTo>
                  <a:cubicBezTo>
                    <a:pt x="0" y="291"/>
                    <a:pt x="0" y="291"/>
                    <a:pt x="0" y="291"/>
                  </a:cubicBezTo>
                  <a:cubicBezTo>
                    <a:pt x="6" y="291"/>
                    <a:pt x="12" y="288"/>
                    <a:pt x="17" y="288"/>
                  </a:cubicBezTo>
                  <a:cubicBezTo>
                    <a:pt x="23" y="288"/>
                    <a:pt x="29" y="291"/>
                    <a:pt x="34" y="291"/>
                  </a:cubicBezTo>
                  <a:cubicBezTo>
                    <a:pt x="34" y="11"/>
                    <a:pt x="34" y="11"/>
                    <a:pt x="34" y="11"/>
                  </a:cubicBezTo>
                  <a:cubicBezTo>
                    <a:pt x="34" y="3"/>
                    <a:pt x="34" y="3"/>
                    <a:pt x="34" y="3"/>
                  </a:cubicBezTo>
                  <a:cubicBezTo>
                    <a:pt x="34" y="0"/>
                    <a:pt x="34" y="0"/>
                    <a:pt x="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 name="Freeform 104"/>
            <p:cNvSpPr>
              <a:spLocks noChangeArrowheads="1"/>
            </p:cNvSpPr>
            <p:nvPr/>
          </p:nvSpPr>
          <p:spPr bwMode="auto">
            <a:xfrm>
              <a:off x="5972" y="574"/>
              <a:ext cx="21" cy="19"/>
            </a:xfrm>
            <a:custGeom>
              <a:avLst/>
              <a:gdLst>
                <a:gd name="T0" fmla="*/ 48 w 98"/>
                <a:gd name="T1" fmla="*/ 0 h 89"/>
                <a:gd name="T2" fmla="*/ 48 w 98"/>
                <a:gd name="T3" fmla="*/ 0 h 89"/>
                <a:gd name="T4" fmla="*/ 31 w 98"/>
                <a:gd name="T5" fmla="*/ 3 h 89"/>
                <a:gd name="T6" fmla="*/ 0 w 98"/>
                <a:gd name="T7" fmla="*/ 52 h 89"/>
                <a:gd name="T8" fmla="*/ 17 w 98"/>
                <a:gd name="T9" fmla="*/ 88 h 89"/>
                <a:gd name="T10" fmla="*/ 26 w 98"/>
                <a:gd name="T11" fmla="*/ 66 h 89"/>
                <a:gd name="T12" fmla="*/ 29 w 98"/>
                <a:gd name="T13" fmla="*/ 68 h 89"/>
                <a:gd name="T14" fmla="*/ 43 w 98"/>
                <a:gd name="T15" fmla="*/ 63 h 89"/>
                <a:gd name="T16" fmla="*/ 43 w 98"/>
                <a:gd name="T17" fmla="*/ 54 h 89"/>
                <a:gd name="T18" fmla="*/ 51 w 98"/>
                <a:gd name="T19" fmla="*/ 60 h 89"/>
                <a:gd name="T20" fmla="*/ 60 w 98"/>
                <a:gd name="T21" fmla="*/ 54 h 89"/>
                <a:gd name="T22" fmla="*/ 60 w 98"/>
                <a:gd name="T23" fmla="*/ 63 h 89"/>
                <a:gd name="T24" fmla="*/ 74 w 98"/>
                <a:gd name="T25" fmla="*/ 68 h 89"/>
                <a:gd name="T26" fmla="*/ 77 w 98"/>
                <a:gd name="T27" fmla="*/ 66 h 89"/>
                <a:gd name="T28" fmla="*/ 82 w 98"/>
                <a:gd name="T29" fmla="*/ 85 h 89"/>
                <a:gd name="T30" fmla="*/ 97 w 98"/>
                <a:gd name="T31" fmla="*/ 52 h 89"/>
                <a:gd name="T32" fmla="*/ 65 w 98"/>
                <a:gd name="T33" fmla="*/ 3 h 89"/>
                <a:gd name="T34" fmla="*/ 48 w 9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89">
                  <a:moveTo>
                    <a:pt x="48" y="0"/>
                  </a:moveTo>
                  <a:lnTo>
                    <a:pt x="48" y="0"/>
                  </a:lnTo>
                  <a:cubicBezTo>
                    <a:pt x="43" y="0"/>
                    <a:pt x="37" y="3"/>
                    <a:pt x="31" y="3"/>
                  </a:cubicBezTo>
                  <a:cubicBezTo>
                    <a:pt x="14" y="9"/>
                    <a:pt x="0" y="29"/>
                    <a:pt x="0" y="52"/>
                  </a:cubicBezTo>
                  <a:cubicBezTo>
                    <a:pt x="0" y="66"/>
                    <a:pt x="6" y="80"/>
                    <a:pt x="17" y="88"/>
                  </a:cubicBezTo>
                  <a:cubicBezTo>
                    <a:pt x="23" y="74"/>
                    <a:pt x="26" y="66"/>
                    <a:pt x="26" y="66"/>
                  </a:cubicBezTo>
                  <a:cubicBezTo>
                    <a:pt x="26" y="68"/>
                    <a:pt x="26" y="68"/>
                    <a:pt x="29" y="68"/>
                  </a:cubicBezTo>
                  <a:cubicBezTo>
                    <a:pt x="31" y="68"/>
                    <a:pt x="37" y="66"/>
                    <a:pt x="43" y="63"/>
                  </a:cubicBezTo>
                  <a:cubicBezTo>
                    <a:pt x="43" y="54"/>
                    <a:pt x="43" y="54"/>
                    <a:pt x="43" y="54"/>
                  </a:cubicBezTo>
                  <a:cubicBezTo>
                    <a:pt x="43" y="54"/>
                    <a:pt x="46" y="57"/>
                    <a:pt x="51" y="60"/>
                  </a:cubicBezTo>
                  <a:cubicBezTo>
                    <a:pt x="54" y="57"/>
                    <a:pt x="60" y="54"/>
                    <a:pt x="60" y="54"/>
                  </a:cubicBezTo>
                  <a:cubicBezTo>
                    <a:pt x="60" y="63"/>
                    <a:pt x="60" y="63"/>
                    <a:pt x="60" y="63"/>
                  </a:cubicBezTo>
                  <a:cubicBezTo>
                    <a:pt x="65" y="66"/>
                    <a:pt x="71" y="68"/>
                    <a:pt x="74" y="68"/>
                  </a:cubicBezTo>
                  <a:cubicBezTo>
                    <a:pt x="74" y="68"/>
                    <a:pt x="77" y="68"/>
                    <a:pt x="77" y="66"/>
                  </a:cubicBezTo>
                  <a:cubicBezTo>
                    <a:pt x="77" y="66"/>
                    <a:pt x="80" y="74"/>
                    <a:pt x="82" y="85"/>
                  </a:cubicBezTo>
                  <a:cubicBezTo>
                    <a:pt x="91" y="77"/>
                    <a:pt x="97" y="66"/>
                    <a:pt x="97" y="52"/>
                  </a:cubicBezTo>
                  <a:cubicBezTo>
                    <a:pt x="97" y="29"/>
                    <a:pt x="82" y="9"/>
                    <a:pt x="65" y="3"/>
                  </a:cubicBezTo>
                  <a:cubicBezTo>
                    <a:pt x="60" y="3"/>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0" name="Freeform 105"/>
            <p:cNvSpPr>
              <a:spLocks noChangeArrowheads="1"/>
            </p:cNvSpPr>
            <p:nvPr/>
          </p:nvSpPr>
          <p:spPr bwMode="auto">
            <a:xfrm>
              <a:off x="5970" y="586"/>
              <a:ext cx="15" cy="49"/>
            </a:xfrm>
            <a:custGeom>
              <a:avLst/>
              <a:gdLst>
                <a:gd name="T0" fmla="*/ 51 w 69"/>
                <a:gd name="T1" fmla="*/ 9 h 219"/>
                <a:gd name="T2" fmla="*/ 51 w 69"/>
                <a:gd name="T3" fmla="*/ 9 h 219"/>
                <a:gd name="T4" fmla="*/ 37 w 69"/>
                <a:gd name="T5" fmla="*/ 14 h 219"/>
                <a:gd name="T6" fmla="*/ 34 w 69"/>
                <a:gd name="T7" fmla="*/ 12 h 219"/>
                <a:gd name="T8" fmla="*/ 25 w 69"/>
                <a:gd name="T9" fmla="*/ 34 h 219"/>
                <a:gd name="T10" fmla="*/ 11 w 69"/>
                <a:gd name="T11" fmla="*/ 218 h 219"/>
                <a:gd name="T12" fmla="*/ 68 w 69"/>
                <a:gd name="T13" fmla="*/ 218 h 219"/>
                <a:gd name="T14" fmla="*/ 51 w 69"/>
                <a:gd name="T15" fmla="*/ 218 h 219"/>
                <a:gd name="T16" fmla="*/ 51 w 69"/>
                <a:gd name="T17" fmla="*/ 9 h 219"/>
                <a:gd name="T18" fmla="*/ 68 w 69"/>
                <a:gd name="T19" fmla="*/ 0 h 219"/>
                <a:gd name="T20" fmla="*/ 68 w 69"/>
                <a:gd name="T21" fmla="*/ 0 h 219"/>
                <a:gd name="T22" fmla="*/ 59 w 69"/>
                <a:gd name="T23" fmla="*/ 6 h 219"/>
                <a:gd name="T24" fmla="*/ 68 w 69"/>
                <a:gd name="T25" fmla="*/ 9 h 219"/>
                <a:gd name="T26" fmla="*/ 68 w 69"/>
                <a:gd name="T27" fmla="*/ 0 h 219"/>
                <a:gd name="T28" fmla="*/ 51 w 69"/>
                <a:gd name="T2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19">
                  <a:moveTo>
                    <a:pt x="51" y="9"/>
                  </a:moveTo>
                  <a:lnTo>
                    <a:pt x="51" y="9"/>
                  </a:lnTo>
                  <a:cubicBezTo>
                    <a:pt x="45" y="12"/>
                    <a:pt x="39" y="14"/>
                    <a:pt x="37" y="14"/>
                  </a:cubicBezTo>
                  <a:cubicBezTo>
                    <a:pt x="34" y="14"/>
                    <a:pt x="34" y="14"/>
                    <a:pt x="34" y="12"/>
                  </a:cubicBezTo>
                  <a:cubicBezTo>
                    <a:pt x="34" y="12"/>
                    <a:pt x="31" y="20"/>
                    <a:pt x="25" y="34"/>
                  </a:cubicBezTo>
                  <a:cubicBezTo>
                    <a:pt x="14" y="68"/>
                    <a:pt x="0" y="133"/>
                    <a:pt x="11" y="218"/>
                  </a:cubicBezTo>
                  <a:cubicBezTo>
                    <a:pt x="68" y="218"/>
                    <a:pt x="68" y="218"/>
                    <a:pt x="68" y="218"/>
                  </a:cubicBezTo>
                  <a:cubicBezTo>
                    <a:pt x="51" y="218"/>
                    <a:pt x="51" y="218"/>
                    <a:pt x="51" y="218"/>
                  </a:cubicBezTo>
                  <a:cubicBezTo>
                    <a:pt x="51" y="9"/>
                    <a:pt x="51" y="9"/>
                    <a:pt x="51" y="9"/>
                  </a:cubicBezTo>
                  <a:lnTo>
                    <a:pt x="68" y="0"/>
                  </a:lnTo>
                  <a:lnTo>
                    <a:pt x="68" y="0"/>
                  </a:lnTo>
                  <a:cubicBezTo>
                    <a:pt x="68" y="0"/>
                    <a:pt x="62" y="3"/>
                    <a:pt x="59" y="6"/>
                  </a:cubicBezTo>
                  <a:cubicBezTo>
                    <a:pt x="62" y="6"/>
                    <a:pt x="65" y="6"/>
                    <a:pt x="68" y="9"/>
                  </a:cubicBezTo>
                  <a:cubicBezTo>
                    <a:pt x="68" y="0"/>
                    <a:pt x="68" y="0"/>
                    <a:pt x="68" y="0"/>
                  </a:cubicBezTo>
                  <a:lnTo>
                    <a:pt x="5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1" name="Freeform 106"/>
            <p:cNvSpPr>
              <a:spLocks noChangeArrowheads="1"/>
            </p:cNvSpPr>
            <p:nvPr/>
          </p:nvSpPr>
          <p:spPr bwMode="auto">
            <a:xfrm>
              <a:off x="5982" y="586"/>
              <a:ext cx="15" cy="49"/>
            </a:xfrm>
            <a:custGeom>
              <a:avLst/>
              <a:gdLst>
                <a:gd name="T0" fmla="*/ 0 w 69"/>
                <a:gd name="T1" fmla="*/ 0 h 219"/>
                <a:gd name="T2" fmla="*/ 0 w 69"/>
                <a:gd name="T3" fmla="*/ 0 h 219"/>
                <a:gd name="T4" fmla="*/ 0 w 69"/>
                <a:gd name="T5" fmla="*/ 9 h 219"/>
                <a:gd name="T6" fmla="*/ 0 w 69"/>
                <a:gd name="T7" fmla="*/ 218 h 219"/>
                <a:gd name="T8" fmla="*/ 17 w 69"/>
                <a:gd name="T9" fmla="*/ 218 h 219"/>
                <a:gd name="T10" fmla="*/ 56 w 69"/>
                <a:gd name="T11" fmla="*/ 218 h 219"/>
                <a:gd name="T12" fmla="*/ 39 w 69"/>
                <a:gd name="T13" fmla="*/ 31 h 219"/>
                <a:gd name="T14" fmla="*/ 34 w 69"/>
                <a:gd name="T15" fmla="*/ 12 h 219"/>
                <a:gd name="T16" fmla="*/ 31 w 69"/>
                <a:gd name="T17" fmla="*/ 14 h 219"/>
                <a:gd name="T18" fmla="*/ 17 w 69"/>
                <a:gd name="T19" fmla="*/ 9 h 219"/>
                <a:gd name="T20" fmla="*/ 8 w 69"/>
                <a:gd name="T21" fmla="*/ 6 h 219"/>
                <a:gd name="T22" fmla="*/ 0 w 69"/>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19">
                  <a:moveTo>
                    <a:pt x="0" y="0"/>
                  </a:moveTo>
                  <a:lnTo>
                    <a:pt x="0" y="0"/>
                  </a:lnTo>
                  <a:cubicBezTo>
                    <a:pt x="0" y="9"/>
                    <a:pt x="0" y="9"/>
                    <a:pt x="0" y="9"/>
                  </a:cubicBezTo>
                  <a:cubicBezTo>
                    <a:pt x="0" y="218"/>
                    <a:pt x="0" y="218"/>
                    <a:pt x="0" y="218"/>
                  </a:cubicBezTo>
                  <a:cubicBezTo>
                    <a:pt x="17" y="218"/>
                    <a:pt x="17" y="218"/>
                    <a:pt x="17" y="218"/>
                  </a:cubicBezTo>
                  <a:cubicBezTo>
                    <a:pt x="56" y="218"/>
                    <a:pt x="56" y="218"/>
                    <a:pt x="56" y="218"/>
                  </a:cubicBezTo>
                  <a:cubicBezTo>
                    <a:pt x="68" y="130"/>
                    <a:pt x="51" y="62"/>
                    <a:pt x="39" y="31"/>
                  </a:cubicBezTo>
                  <a:cubicBezTo>
                    <a:pt x="37" y="20"/>
                    <a:pt x="34" y="12"/>
                    <a:pt x="34" y="12"/>
                  </a:cubicBezTo>
                  <a:cubicBezTo>
                    <a:pt x="34" y="14"/>
                    <a:pt x="31" y="14"/>
                    <a:pt x="31" y="14"/>
                  </a:cubicBezTo>
                  <a:cubicBezTo>
                    <a:pt x="28" y="14"/>
                    <a:pt x="22" y="12"/>
                    <a:pt x="17" y="9"/>
                  </a:cubicBezTo>
                  <a:cubicBezTo>
                    <a:pt x="14" y="6"/>
                    <a:pt x="11" y="6"/>
                    <a:pt x="8" y="6"/>
                  </a:cubicBezTo>
                  <a:cubicBezTo>
                    <a:pt x="3"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2" name="Freeform 107"/>
            <p:cNvSpPr>
              <a:spLocks noChangeArrowheads="1"/>
            </p:cNvSpPr>
            <p:nvPr/>
          </p:nvSpPr>
          <p:spPr bwMode="auto">
            <a:xfrm>
              <a:off x="5807" y="542"/>
              <a:ext cx="131" cy="97"/>
            </a:xfrm>
            <a:custGeom>
              <a:avLst/>
              <a:gdLst>
                <a:gd name="T0" fmla="*/ 579 w 580"/>
                <a:gd name="T1" fmla="*/ 0 h 434"/>
                <a:gd name="T2" fmla="*/ 579 w 580"/>
                <a:gd name="T3" fmla="*/ 0 h 434"/>
                <a:gd name="T4" fmla="*/ 291 w 580"/>
                <a:gd name="T5" fmla="*/ 139 h 434"/>
                <a:gd name="T6" fmla="*/ 0 w 580"/>
                <a:gd name="T7" fmla="*/ 0 h 434"/>
                <a:gd name="T8" fmla="*/ 0 w 580"/>
                <a:gd name="T9" fmla="*/ 334 h 434"/>
                <a:gd name="T10" fmla="*/ 282 w 580"/>
                <a:gd name="T11" fmla="*/ 433 h 434"/>
                <a:gd name="T12" fmla="*/ 282 w 580"/>
                <a:gd name="T13" fmla="*/ 433 h 434"/>
                <a:gd name="T14" fmla="*/ 291 w 580"/>
                <a:gd name="T15" fmla="*/ 433 h 434"/>
                <a:gd name="T16" fmla="*/ 296 w 580"/>
                <a:gd name="T17" fmla="*/ 433 h 434"/>
                <a:gd name="T18" fmla="*/ 296 w 580"/>
                <a:gd name="T19" fmla="*/ 433 h 434"/>
                <a:gd name="T20" fmla="*/ 579 w 580"/>
                <a:gd name="T21" fmla="*/ 334 h 434"/>
                <a:gd name="T22" fmla="*/ 579 w 580"/>
                <a:gd name="T2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0" h="434">
                  <a:moveTo>
                    <a:pt x="579" y="0"/>
                  </a:moveTo>
                  <a:lnTo>
                    <a:pt x="579" y="0"/>
                  </a:lnTo>
                  <a:cubicBezTo>
                    <a:pt x="579" y="3"/>
                    <a:pt x="336" y="116"/>
                    <a:pt x="291" y="139"/>
                  </a:cubicBezTo>
                  <a:cubicBezTo>
                    <a:pt x="243" y="116"/>
                    <a:pt x="0" y="3"/>
                    <a:pt x="0" y="0"/>
                  </a:cubicBezTo>
                  <a:cubicBezTo>
                    <a:pt x="0" y="334"/>
                    <a:pt x="0" y="334"/>
                    <a:pt x="0" y="334"/>
                  </a:cubicBezTo>
                  <a:cubicBezTo>
                    <a:pt x="79" y="416"/>
                    <a:pt x="232" y="430"/>
                    <a:pt x="282" y="433"/>
                  </a:cubicBezTo>
                  <a:lnTo>
                    <a:pt x="282" y="433"/>
                  </a:lnTo>
                  <a:cubicBezTo>
                    <a:pt x="282" y="433"/>
                    <a:pt x="285" y="433"/>
                    <a:pt x="291" y="433"/>
                  </a:cubicBezTo>
                  <a:cubicBezTo>
                    <a:pt x="294" y="433"/>
                    <a:pt x="296" y="433"/>
                    <a:pt x="296" y="433"/>
                  </a:cubicBezTo>
                  <a:lnTo>
                    <a:pt x="296" y="433"/>
                  </a:lnTo>
                  <a:cubicBezTo>
                    <a:pt x="347" y="430"/>
                    <a:pt x="500" y="416"/>
                    <a:pt x="579" y="334"/>
                  </a:cubicBezTo>
                  <a:cubicBezTo>
                    <a:pt x="579" y="0"/>
                    <a:pt x="579" y="0"/>
                    <a:pt x="57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3" name="Freeform 108"/>
            <p:cNvSpPr>
              <a:spLocks noChangeArrowheads="1"/>
            </p:cNvSpPr>
            <p:nvPr/>
          </p:nvSpPr>
          <p:spPr bwMode="auto">
            <a:xfrm>
              <a:off x="5363" y="912"/>
              <a:ext cx="225" cy="101"/>
            </a:xfrm>
            <a:custGeom>
              <a:avLst/>
              <a:gdLst>
                <a:gd name="T0" fmla="*/ 987 w 996"/>
                <a:gd name="T1" fmla="*/ 215 h 450"/>
                <a:gd name="T2" fmla="*/ 987 w 996"/>
                <a:gd name="T3" fmla="*/ 223 h 450"/>
                <a:gd name="T4" fmla="*/ 995 w 996"/>
                <a:gd name="T5" fmla="*/ 220 h 450"/>
                <a:gd name="T6" fmla="*/ 987 w 996"/>
                <a:gd name="T7" fmla="*/ 215 h 450"/>
                <a:gd name="T8" fmla="*/ 506 w 996"/>
                <a:gd name="T9" fmla="*/ 0 h 450"/>
                <a:gd name="T10" fmla="*/ 0 w 996"/>
                <a:gd name="T11" fmla="*/ 226 h 450"/>
                <a:gd name="T12" fmla="*/ 495 w 996"/>
                <a:gd name="T13" fmla="*/ 449 h 450"/>
                <a:gd name="T14" fmla="*/ 956 w 996"/>
                <a:gd name="T15" fmla="*/ 237 h 450"/>
                <a:gd name="T16" fmla="*/ 956 w 996"/>
                <a:gd name="T17" fmla="*/ 212 h 450"/>
                <a:gd name="T18" fmla="*/ 978 w 996"/>
                <a:gd name="T19" fmla="*/ 212 h 450"/>
                <a:gd name="T20" fmla="*/ 506 w 99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50">
                  <a:moveTo>
                    <a:pt x="987" y="215"/>
                  </a:moveTo>
                  <a:lnTo>
                    <a:pt x="987" y="223"/>
                  </a:lnTo>
                  <a:lnTo>
                    <a:pt x="995" y="220"/>
                  </a:lnTo>
                  <a:lnTo>
                    <a:pt x="987" y="215"/>
                  </a:lnTo>
                  <a:close/>
                  <a:moveTo>
                    <a:pt x="506" y="0"/>
                  </a:moveTo>
                  <a:lnTo>
                    <a:pt x="0" y="226"/>
                  </a:lnTo>
                  <a:lnTo>
                    <a:pt x="495" y="449"/>
                  </a:lnTo>
                  <a:lnTo>
                    <a:pt x="956" y="237"/>
                  </a:lnTo>
                  <a:lnTo>
                    <a:pt x="956" y="212"/>
                  </a:lnTo>
                  <a:lnTo>
                    <a:pt x="978" y="212"/>
                  </a:lnTo>
                  <a:lnTo>
                    <a:pt x="506"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4" name="Freeform 109"/>
            <p:cNvSpPr>
              <a:spLocks noChangeArrowheads="1"/>
            </p:cNvSpPr>
            <p:nvPr/>
          </p:nvSpPr>
          <p:spPr bwMode="auto">
            <a:xfrm>
              <a:off x="5587" y="960"/>
              <a:ext cx="1" cy="1"/>
            </a:xfrm>
            <a:custGeom>
              <a:avLst/>
              <a:gdLst>
                <a:gd name="T0" fmla="*/ 0 w 9"/>
                <a:gd name="T1" fmla="*/ 0 h 9"/>
                <a:gd name="T2" fmla="*/ 0 w 9"/>
                <a:gd name="T3" fmla="*/ 8 h 9"/>
                <a:gd name="T4" fmla="*/ 8 w 9"/>
                <a:gd name="T5" fmla="*/ 5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5"/>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5" name="Freeform 110"/>
            <p:cNvSpPr>
              <a:spLocks noChangeArrowheads="1"/>
            </p:cNvSpPr>
            <p:nvPr/>
          </p:nvSpPr>
          <p:spPr bwMode="auto">
            <a:xfrm>
              <a:off x="5363" y="912"/>
              <a:ext cx="221" cy="101"/>
            </a:xfrm>
            <a:custGeom>
              <a:avLst/>
              <a:gdLst>
                <a:gd name="T0" fmla="*/ 506 w 979"/>
                <a:gd name="T1" fmla="*/ 0 h 450"/>
                <a:gd name="T2" fmla="*/ 0 w 979"/>
                <a:gd name="T3" fmla="*/ 226 h 450"/>
                <a:gd name="T4" fmla="*/ 495 w 979"/>
                <a:gd name="T5" fmla="*/ 449 h 450"/>
                <a:gd name="T6" fmla="*/ 956 w 979"/>
                <a:gd name="T7" fmla="*/ 237 h 450"/>
                <a:gd name="T8" fmla="*/ 956 w 979"/>
                <a:gd name="T9" fmla="*/ 212 h 450"/>
                <a:gd name="T10" fmla="*/ 978 w 979"/>
                <a:gd name="T11" fmla="*/ 212 h 450"/>
                <a:gd name="T12" fmla="*/ 506 w 979"/>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79" h="450">
                  <a:moveTo>
                    <a:pt x="506" y="0"/>
                  </a:moveTo>
                  <a:lnTo>
                    <a:pt x="0" y="226"/>
                  </a:lnTo>
                  <a:lnTo>
                    <a:pt x="495" y="449"/>
                  </a:lnTo>
                  <a:lnTo>
                    <a:pt x="956" y="237"/>
                  </a:lnTo>
                  <a:lnTo>
                    <a:pt x="956" y="212"/>
                  </a:lnTo>
                  <a:lnTo>
                    <a:pt x="978" y="212"/>
                  </a:lnTo>
                  <a:lnTo>
                    <a:pt x="50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6" name="Freeform 111"/>
            <p:cNvSpPr>
              <a:spLocks noChangeArrowheads="1"/>
            </p:cNvSpPr>
            <p:nvPr/>
          </p:nvSpPr>
          <p:spPr bwMode="auto">
            <a:xfrm>
              <a:off x="5579" y="960"/>
              <a:ext cx="6" cy="65"/>
            </a:xfrm>
            <a:custGeom>
              <a:avLst/>
              <a:gdLst>
                <a:gd name="T0" fmla="*/ 31 w 32"/>
                <a:gd name="T1" fmla="*/ 0 h 292"/>
                <a:gd name="T2" fmla="*/ 31 w 32"/>
                <a:gd name="T3" fmla="*/ 0 h 292"/>
                <a:gd name="T4" fmla="*/ 22 w 32"/>
                <a:gd name="T5" fmla="*/ 0 h 292"/>
                <a:gd name="T6" fmla="*/ 0 w 32"/>
                <a:gd name="T7" fmla="*/ 0 h 292"/>
                <a:gd name="T8" fmla="*/ 0 w 32"/>
                <a:gd name="T9" fmla="*/ 25 h 292"/>
                <a:gd name="T10" fmla="*/ 0 w 32"/>
                <a:gd name="T11" fmla="*/ 291 h 292"/>
                <a:gd name="T12" fmla="*/ 14 w 32"/>
                <a:gd name="T13" fmla="*/ 291 h 292"/>
                <a:gd name="T14" fmla="*/ 31 w 32"/>
                <a:gd name="T15" fmla="*/ 291 h 292"/>
                <a:gd name="T16" fmla="*/ 31 w 32"/>
                <a:gd name="T17" fmla="*/ 11 h 292"/>
                <a:gd name="T18" fmla="*/ 31 w 32"/>
                <a:gd name="T19" fmla="*/ 3 h 292"/>
                <a:gd name="T20" fmla="*/ 31 w 32"/>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92">
                  <a:moveTo>
                    <a:pt x="31" y="0"/>
                  </a:moveTo>
                  <a:lnTo>
                    <a:pt x="31" y="0"/>
                  </a:lnTo>
                  <a:cubicBezTo>
                    <a:pt x="22" y="0"/>
                    <a:pt x="22" y="0"/>
                    <a:pt x="22" y="0"/>
                  </a:cubicBezTo>
                  <a:cubicBezTo>
                    <a:pt x="0" y="0"/>
                    <a:pt x="0" y="0"/>
                    <a:pt x="0" y="0"/>
                  </a:cubicBezTo>
                  <a:cubicBezTo>
                    <a:pt x="0" y="25"/>
                    <a:pt x="0" y="25"/>
                    <a:pt x="0" y="25"/>
                  </a:cubicBezTo>
                  <a:cubicBezTo>
                    <a:pt x="0" y="291"/>
                    <a:pt x="0" y="291"/>
                    <a:pt x="0" y="291"/>
                  </a:cubicBezTo>
                  <a:cubicBezTo>
                    <a:pt x="2" y="291"/>
                    <a:pt x="8" y="291"/>
                    <a:pt x="14" y="291"/>
                  </a:cubicBezTo>
                  <a:cubicBezTo>
                    <a:pt x="20" y="291"/>
                    <a:pt x="25" y="291"/>
                    <a:pt x="31" y="291"/>
                  </a:cubicBezTo>
                  <a:cubicBezTo>
                    <a:pt x="31" y="11"/>
                    <a:pt x="31" y="11"/>
                    <a:pt x="31" y="11"/>
                  </a:cubicBezTo>
                  <a:cubicBezTo>
                    <a:pt x="31" y="3"/>
                    <a:pt x="31" y="3"/>
                    <a:pt x="31" y="3"/>
                  </a:cubicBezTo>
                  <a:cubicBezTo>
                    <a:pt x="31" y="0"/>
                    <a:pt x="31"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7" name="Freeform 112"/>
            <p:cNvSpPr>
              <a:spLocks noChangeArrowheads="1"/>
            </p:cNvSpPr>
            <p:nvPr/>
          </p:nvSpPr>
          <p:spPr bwMode="auto">
            <a:xfrm>
              <a:off x="5572" y="1026"/>
              <a:ext cx="22" cy="19"/>
            </a:xfrm>
            <a:custGeom>
              <a:avLst/>
              <a:gdLst>
                <a:gd name="T0" fmla="*/ 48 w 100"/>
                <a:gd name="T1" fmla="*/ 0 h 89"/>
                <a:gd name="T2" fmla="*/ 48 w 100"/>
                <a:gd name="T3" fmla="*/ 0 h 89"/>
                <a:gd name="T4" fmla="*/ 34 w 100"/>
                <a:gd name="T5" fmla="*/ 0 h 89"/>
                <a:gd name="T6" fmla="*/ 0 w 100"/>
                <a:gd name="T7" fmla="*/ 48 h 89"/>
                <a:gd name="T8" fmla="*/ 17 w 100"/>
                <a:gd name="T9" fmla="*/ 88 h 89"/>
                <a:gd name="T10" fmla="*/ 25 w 100"/>
                <a:gd name="T11" fmla="*/ 65 h 89"/>
                <a:gd name="T12" fmla="*/ 28 w 100"/>
                <a:gd name="T13" fmla="*/ 65 h 89"/>
                <a:gd name="T14" fmla="*/ 42 w 100"/>
                <a:gd name="T15" fmla="*/ 59 h 89"/>
                <a:gd name="T16" fmla="*/ 42 w 100"/>
                <a:gd name="T17" fmla="*/ 51 h 89"/>
                <a:gd name="T18" fmla="*/ 51 w 100"/>
                <a:gd name="T19" fmla="*/ 56 h 89"/>
                <a:gd name="T20" fmla="*/ 59 w 100"/>
                <a:gd name="T21" fmla="*/ 51 h 89"/>
                <a:gd name="T22" fmla="*/ 59 w 100"/>
                <a:gd name="T23" fmla="*/ 59 h 89"/>
                <a:gd name="T24" fmla="*/ 73 w 100"/>
                <a:gd name="T25" fmla="*/ 65 h 89"/>
                <a:gd name="T26" fmla="*/ 76 w 100"/>
                <a:gd name="T27" fmla="*/ 65 h 89"/>
                <a:gd name="T28" fmla="*/ 82 w 100"/>
                <a:gd name="T29" fmla="*/ 82 h 89"/>
                <a:gd name="T30" fmla="*/ 99 w 100"/>
                <a:gd name="T31" fmla="*/ 48 h 89"/>
                <a:gd name="T32" fmla="*/ 65 w 100"/>
                <a:gd name="T33" fmla="*/ 0 h 89"/>
                <a:gd name="T34" fmla="*/ 48 w 100"/>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9">
                  <a:moveTo>
                    <a:pt x="48" y="0"/>
                  </a:moveTo>
                  <a:lnTo>
                    <a:pt x="48" y="0"/>
                  </a:lnTo>
                  <a:cubicBezTo>
                    <a:pt x="42" y="0"/>
                    <a:pt x="36" y="0"/>
                    <a:pt x="34" y="0"/>
                  </a:cubicBezTo>
                  <a:cubicBezTo>
                    <a:pt x="14" y="9"/>
                    <a:pt x="0" y="25"/>
                    <a:pt x="0" y="48"/>
                  </a:cubicBezTo>
                  <a:cubicBezTo>
                    <a:pt x="0" y="65"/>
                    <a:pt x="5" y="76"/>
                    <a:pt x="17" y="88"/>
                  </a:cubicBezTo>
                  <a:cubicBezTo>
                    <a:pt x="22" y="71"/>
                    <a:pt x="25" y="65"/>
                    <a:pt x="25" y="65"/>
                  </a:cubicBezTo>
                  <a:lnTo>
                    <a:pt x="28" y="65"/>
                  </a:lnTo>
                  <a:cubicBezTo>
                    <a:pt x="31" y="65"/>
                    <a:pt x="36" y="62"/>
                    <a:pt x="42" y="59"/>
                  </a:cubicBezTo>
                  <a:cubicBezTo>
                    <a:pt x="42" y="51"/>
                    <a:pt x="42" y="51"/>
                    <a:pt x="42" y="51"/>
                  </a:cubicBezTo>
                  <a:cubicBezTo>
                    <a:pt x="42" y="51"/>
                    <a:pt x="48" y="54"/>
                    <a:pt x="51" y="56"/>
                  </a:cubicBezTo>
                  <a:cubicBezTo>
                    <a:pt x="56" y="54"/>
                    <a:pt x="59" y="51"/>
                    <a:pt x="59" y="51"/>
                  </a:cubicBezTo>
                  <a:cubicBezTo>
                    <a:pt x="59" y="59"/>
                    <a:pt x="59" y="59"/>
                    <a:pt x="59" y="59"/>
                  </a:cubicBezTo>
                  <a:cubicBezTo>
                    <a:pt x="65" y="62"/>
                    <a:pt x="70" y="65"/>
                    <a:pt x="73" y="65"/>
                  </a:cubicBezTo>
                  <a:cubicBezTo>
                    <a:pt x="76" y="65"/>
                    <a:pt x="76" y="65"/>
                    <a:pt x="76" y="65"/>
                  </a:cubicBezTo>
                  <a:cubicBezTo>
                    <a:pt x="76" y="65"/>
                    <a:pt x="79" y="71"/>
                    <a:pt x="82" y="82"/>
                  </a:cubicBezTo>
                  <a:cubicBezTo>
                    <a:pt x="93" y="74"/>
                    <a:pt x="99" y="62"/>
                    <a:pt x="99" y="48"/>
                  </a:cubicBezTo>
                  <a:cubicBezTo>
                    <a:pt x="99" y="25"/>
                    <a:pt x="85" y="9"/>
                    <a:pt x="65" y="0"/>
                  </a:cubicBezTo>
                  <a:cubicBezTo>
                    <a:pt x="59" y="0"/>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8" name="Freeform 113"/>
            <p:cNvSpPr>
              <a:spLocks noChangeArrowheads="1"/>
            </p:cNvSpPr>
            <p:nvPr/>
          </p:nvSpPr>
          <p:spPr bwMode="auto">
            <a:xfrm>
              <a:off x="5570" y="1037"/>
              <a:ext cx="15" cy="49"/>
            </a:xfrm>
            <a:custGeom>
              <a:avLst/>
              <a:gdLst>
                <a:gd name="T0" fmla="*/ 51 w 69"/>
                <a:gd name="T1" fmla="*/ 8 h 221"/>
                <a:gd name="T2" fmla="*/ 51 w 69"/>
                <a:gd name="T3" fmla="*/ 8 h 221"/>
                <a:gd name="T4" fmla="*/ 37 w 69"/>
                <a:gd name="T5" fmla="*/ 14 h 221"/>
                <a:gd name="T6" fmla="*/ 34 w 69"/>
                <a:gd name="T7" fmla="*/ 14 h 221"/>
                <a:gd name="T8" fmla="*/ 26 w 69"/>
                <a:gd name="T9" fmla="*/ 37 h 221"/>
                <a:gd name="T10" fmla="*/ 11 w 69"/>
                <a:gd name="T11" fmla="*/ 220 h 221"/>
                <a:gd name="T12" fmla="*/ 68 w 69"/>
                <a:gd name="T13" fmla="*/ 220 h 221"/>
                <a:gd name="T14" fmla="*/ 51 w 69"/>
                <a:gd name="T15" fmla="*/ 220 h 221"/>
                <a:gd name="T16" fmla="*/ 51 w 69"/>
                <a:gd name="T17" fmla="*/ 8 h 221"/>
                <a:gd name="T18" fmla="*/ 68 w 69"/>
                <a:gd name="T19" fmla="*/ 0 h 221"/>
                <a:gd name="T20" fmla="*/ 68 w 69"/>
                <a:gd name="T21" fmla="*/ 0 h 221"/>
                <a:gd name="T22" fmla="*/ 60 w 69"/>
                <a:gd name="T23" fmla="*/ 5 h 221"/>
                <a:gd name="T24" fmla="*/ 68 w 69"/>
                <a:gd name="T25" fmla="*/ 8 h 221"/>
                <a:gd name="T26" fmla="*/ 68 w 69"/>
                <a:gd name="T27" fmla="*/ 0 h 221"/>
                <a:gd name="T28" fmla="*/ 51 w 69"/>
                <a:gd name="T29"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21">
                  <a:moveTo>
                    <a:pt x="51" y="8"/>
                  </a:moveTo>
                  <a:lnTo>
                    <a:pt x="51" y="8"/>
                  </a:lnTo>
                  <a:cubicBezTo>
                    <a:pt x="45" y="11"/>
                    <a:pt x="40" y="14"/>
                    <a:pt x="37" y="14"/>
                  </a:cubicBezTo>
                  <a:lnTo>
                    <a:pt x="34" y="14"/>
                  </a:lnTo>
                  <a:cubicBezTo>
                    <a:pt x="34" y="14"/>
                    <a:pt x="31" y="20"/>
                    <a:pt x="26" y="37"/>
                  </a:cubicBezTo>
                  <a:cubicBezTo>
                    <a:pt x="17" y="68"/>
                    <a:pt x="0" y="133"/>
                    <a:pt x="11" y="220"/>
                  </a:cubicBezTo>
                  <a:cubicBezTo>
                    <a:pt x="68" y="220"/>
                    <a:pt x="68" y="220"/>
                    <a:pt x="68" y="220"/>
                  </a:cubicBezTo>
                  <a:cubicBezTo>
                    <a:pt x="51" y="220"/>
                    <a:pt x="51" y="220"/>
                    <a:pt x="51" y="220"/>
                  </a:cubicBezTo>
                  <a:cubicBezTo>
                    <a:pt x="51" y="8"/>
                    <a:pt x="51" y="8"/>
                    <a:pt x="51" y="8"/>
                  </a:cubicBezTo>
                  <a:lnTo>
                    <a:pt x="68" y="0"/>
                  </a:lnTo>
                  <a:lnTo>
                    <a:pt x="68" y="0"/>
                  </a:lnTo>
                  <a:cubicBezTo>
                    <a:pt x="68" y="0"/>
                    <a:pt x="65" y="3"/>
                    <a:pt x="60" y="5"/>
                  </a:cubicBezTo>
                  <a:cubicBezTo>
                    <a:pt x="63" y="5"/>
                    <a:pt x="65" y="8"/>
                    <a:pt x="68" y="8"/>
                  </a:cubicBezTo>
                  <a:cubicBezTo>
                    <a:pt x="68" y="0"/>
                    <a:pt x="68" y="0"/>
                    <a:pt x="68" y="0"/>
                  </a:cubicBezTo>
                  <a:lnTo>
                    <a:pt x="51"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9" name="Freeform 114"/>
            <p:cNvSpPr>
              <a:spLocks noChangeArrowheads="1"/>
            </p:cNvSpPr>
            <p:nvPr/>
          </p:nvSpPr>
          <p:spPr bwMode="auto">
            <a:xfrm>
              <a:off x="5581" y="1037"/>
              <a:ext cx="15" cy="49"/>
            </a:xfrm>
            <a:custGeom>
              <a:avLst/>
              <a:gdLst>
                <a:gd name="T0" fmla="*/ 0 w 69"/>
                <a:gd name="T1" fmla="*/ 0 h 221"/>
                <a:gd name="T2" fmla="*/ 0 w 69"/>
                <a:gd name="T3" fmla="*/ 0 h 221"/>
                <a:gd name="T4" fmla="*/ 0 w 69"/>
                <a:gd name="T5" fmla="*/ 8 h 221"/>
                <a:gd name="T6" fmla="*/ 0 w 69"/>
                <a:gd name="T7" fmla="*/ 220 h 221"/>
                <a:gd name="T8" fmla="*/ 17 w 69"/>
                <a:gd name="T9" fmla="*/ 220 h 221"/>
                <a:gd name="T10" fmla="*/ 57 w 69"/>
                <a:gd name="T11" fmla="*/ 220 h 221"/>
                <a:gd name="T12" fmla="*/ 40 w 69"/>
                <a:gd name="T13" fmla="*/ 31 h 221"/>
                <a:gd name="T14" fmla="*/ 34 w 69"/>
                <a:gd name="T15" fmla="*/ 14 h 221"/>
                <a:gd name="T16" fmla="*/ 31 w 69"/>
                <a:gd name="T17" fmla="*/ 14 h 221"/>
                <a:gd name="T18" fmla="*/ 17 w 69"/>
                <a:gd name="T19" fmla="*/ 8 h 221"/>
                <a:gd name="T20" fmla="*/ 9 w 69"/>
                <a:gd name="T21" fmla="*/ 5 h 221"/>
                <a:gd name="T22" fmla="*/ 0 w 6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21">
                  <a:moveTo>
                    <a:pt x="0" y="0"/>
                  </a:moveTo>
                  <a:lnTo>
                    <a:pt x="0" y="0"/>
                  </a:lnTo>
                  <a:cubicBezTo>
                    <a:pt x="0" y="8"/>
                    <a:pt x="0" y="8"/>
                    <a:pt x="0" y="8"/>
                  </a:cubicBezTo>
                  <a:cubicBezTo>
                    <a:pt x="0" y="220"/>
                    <a:pt x="0" y="220"/>
                    <a:pt x="0" y="220"/>
                  </a:cubicBezTo>
                  <a:cubicBezTo>
                    <a:pt x="17" y="220"/>
                    <a:pt x="17" y="220"/>
                    <a:pt x="17" y="220"/>
                  </a:cubicBezTo>
                  <a:cubicBezTo>
                    <a:pt x="57" y="220"/>
                    <a:pt x="57" y="220"/>
                    <a:pt x="57" y="220"/>
                  </a:cubicBezTo>
                  <a:cubicBezTo>
                    <a:pt x="68" y="130"/>
                    <a:pt x="51" y="65"/>
                    <a:pt x="40" y="31"/>
                  </a:cubicBezTo>
                  <a:cubicBezTo>
                    <a:pt x="37" y="20"/>
                    <a:pt x="34" y="14"/>
                    <a:pt x="34" y="14"/>
                  </a:cubicBezTo>
                  <a:cubicBezTo>
                    <a:pt x="34" y="14"/>
                    <a:pt x="34" y="14"/>
                    <a:pt x="31" y="14"/>
                  </a:cubicBezTo>
                  <a:cubicBezTo>
                    <a:pt x="28" y="14"/>
                    <a:pt x="23" y="11"/>
                    <a:pt x="17" y="8"/>
                  </a:cubicBezTo>
                  <a:cubicBezTo>
                    <a:pt x="14" y="8"/>
                    <a:pt x="12" y="5"/>
                    <a:pt x="9" y="5"/>
                  </a:cubicBezTo>
                  <a:cubicBezTo>
                    <a:pt x="6"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0" name="Freeform 115"/>
            <p:cNvSpPr>
              <a:spLocks noChangeArrowheads="1"/>
            </p:cNvSpPr>
            <p:nvPr/>
          </p:nvSpPr>
          <p:spPr bwMode="auto">
            <a:xfrm>
              <a:off x="5408" y="993"/>
              <a:ext cx="130" cy="97"/>
            </a:xfrm>
            <a:custGeom>
              <a:avLst/>
              <a:gdLst>
                <a:gd name="T0" fmla="*/ 577 w 578"/>
                <a:gd name="T1" fmla="*/ 0 h 431"/>
                <a:gd name="T2" fmla="*/ 577 w 578"/>
                <a:gd name="T3" fmla="*/ 0 h 431"/>
                <a:gd name="T4" fmla="*/ 289 w 578"/>
                <a:gd name="T5" fmla="*/ 136 h 431"/>
                <a:gd name="T6" fmla="*/ 0 w 578"/>
                <a:gd name="T7" fmla="*/ 0 h 431"/>
                <a:gd name="T8" fmla="*/ 0 w 578"/>
                <a:gd name="T9" fmla="*/ 331 h 431"/>
                <a:gd name="T10" fmla="*/ 280 w 578"/>
                <a:gd name="T11" fmla="*/ 430 h 431"/>
                <a:gd name="T12" fmla="*/ 280 w 578"/>
                <a:gd name="T13" fmla="*/ 430 h 431"/>
                <a:gd name="T14" fmla="*/ 289 w 578"/>
                <a:gd name="T15" fmla="*/ 430 h 431"/>
                <a:gd name="T16" fmla="*/ 297 w 578"/>
                <a:gd name="T17" fmla="*/ 430 h 431"/>
                <a:gd name="T18" fmla="*/ 297 w 578"/>
                <a:gd name="T19" fmla="*/ 430 h 431"/>
                <a:gd name="T20" fmla="*/ 577 w 578"/>
                <a:gd name="T21" fmla="*/ 331 h 431"/>
                <a:gd name="T22" fmla="*/ 577 w 578"/>
                <a:gd name="T2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31">
                  <a:moveTo>
                    <a:pt x="577" y="0"/>
                  </a:moveTo>
                  <a:lnTo>
                    <a:pt x="577" y="0"/>
                  </a:lnTo>
                  <a:cubicBezTo>
                    <a:pt x="577" y="2"/>
                    <a:pt x="333" y="113"/>
                    <a:pt x="289" y="136"/>
                  </a:cubicBezTo>
                  <a:cubicBezTo>
                    <a:pt x="240" y="113"/>
                    <a:pt x="0" y="2"/>
                    <a:pt x="0" y="0"/>
                  </a:cubicBezTo>
                  <a:cubicBezTo>
                    <a:pt x="0" y="331"/>
                    <a:pt x="0" y="331"/>
                    <a:pt x="0" y="331"/>
                  </a:cubicBezTo>
                  <a:cubicBezTo>
                    <a:pt x="76" y="415"/>
                    <a:pt x="232" y="427"/>
                    <a:pt x="280" y="430"/>
                  </a:cubicBezTo>
                  <a:lnTo>
                    <a:pt x="280" y="430"/>
                  </a:lnTo>
                  <a:cubicBezTo>
                    <a:pt x="280" y="430"/>
                    <a:pt x="283" y="430"/>
                    <a:pt x="289" y="430"/>
                  </a:cubicBezTo>
                  <a:cubicBezTo>
                    <a:pt x="294" y="430"/>
                    <a:pt x="297" y="430"/>
                    <a:pt x="297" y="430"/>
                  </a:cubicBezTo>
                  <a:lnTo>
                    <a:pt x="297" y="430"/>
                  </a:lnTo>
                  <a:cubicBezTo>
                    <a:pt x="345" y="427"/>
                    <a:pt x="498" y="415"/>
                    <a:pt x="577" y="331"/>
                  </a:cubicBezTo>
                  <a:cubicBezTo>
                    <a:pt x="577" y="0"/>
                    <a:pt x="577" y="0"/>
                    <a:pt x="5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1" name="Freeform 116"/>
            <p:cNvSpPr>
              <a:spLocks noChangeArrowheads="1"/>
            </p:cNvSpPr>
            <p:nvPr/>
          </p:nvSpPr>
          <p:spPr bwMode="auto">
            <a:xfrm>
              <a:off x="5329" y="1398"/>
              <a:ext cx="162" cy="163"/>
            </a:xfrm>
            <a:custGeom>
              <a:avLst/>
              <a:gdLst>
                <a:gd name="T0" fmla="*/ 455 w 719"/>
                <a:gd name="T1" fmla="*/ 670 h 725"/>
                <a:gd name="T2" fmla="*/ 455 w 719"/>
                <a:gd name="T3" fmla="*/ 670 h 725"/>
                <a:gd name="T4" fmla="*/ 571 w 719"/>
                <a:gd name="T5" fmla="*/ 591 h 725"/>
                <a:gd name="T6" fmla="*/ 472 w 719"/>
                <a:gd name="T7" fmla="*/ 421 h 725"/>
                <a:gd name="T8" fmla="*/ 608 w 719"/>
                <a:gd name="T9" fmla="*/ 596 h 725"/>
                <a:gd name="T10" fmla="*/ 455 w 719"/>
                <a:gd name="T11" fmla="*/ 670 h 725"/>
                <a:gd name="T12" fmla="*/ 359 w 719"/>
                <a:gd name="T13" fmla="*/ 0 h 725"/>
                <a:gd name="T14" fmla="*/ 359 w 719"/>
                <a:gd name="T15" fmla="*/ 0 h 725"/>
                <a:gd name="T16" fmla="*/ 255 w 719"/>
                <a:gd name="T17" fmla="*/ 40 h 725"/>
                <a:gd name="T18" fmla="*/ 255 w 719"/>
                <a:gd name="T19" fmla="*/ 42 h 725"/>
                <a:gd name="T20" fmla="*/ 252 w 719"/>
                <a:gd name="T21" fmla="*/ 42 h 725"/>
                <a:gd name="T22" fmla="*/ 252 w 719"/>
                <a:gd name="T23" fmla="*/ 118 h 725"/>
                <a:gd name="T24" fmla="*/ 255 w 719"/>
                <a:gd name="T25" fmla="*/ 118 h 725"/>
                <a:gd name="T26" fmla="*/ 286 w 719"/>
                <a:gd name="T27" fmla="*/ 141 h 725"/>
                <a:gd name="T28" fmla="*/ 286 w 719"/>
                <a:gd name="T29" fmla="*/ 311 h 725"/>
                <a:gd name="T30" fmla="*/ 263 w 719"/>
                <a:gd name="T31" fmla="*/ 350 h 725"/>
                <a:gd name="T32" fmla="*/ 96 w 719"/>
                <a:gd name="T33" fmla="*/ 667 h 725"/>
                <a:gd name="T34" fmla="*/ 339 w 719"/>
                <a:gd name="T35" fmla="*/ 724 h 725"/>
                <a:gd name="T36" fmla="*/ 359 w 719"/>
                <a:gd name="T37" fmla="*/ 724 h 725"/>
                <a:gd name="T38" fmla="*/ 382 w 719"/>
                <a:gd name="T39" fmla="*/ 724 h 725"/>
                <a:gd name="T40" fmla="*/ 622 w 719"/>
                <a:gd name="T41" fmla="*/ 667 h 725"/>
                <a:gd name="T42" fmla="*/ 461 w 719"/>
                <a:gd name="T43" fmla="*/ 350 h 725"/>
                <a:gd name="T44" fmla="*/ 444 w 719"/>
                <a:gd name="T45" fmla="*/ 311 h 725"/>
                <a:gd name="T46" fmla="*/ 444 w 719"/>
                <a:gd name="T47" fmla="*/ 138 h 725"/>
                <a:gd name="T48" fmla="*/ 461 w 719"/>
                <a:gd name="T49" fmla="*/ 118 h 725"/>
                <a:gd name="T50" fmla="*/ 467 w 719"/>
                <a:gd name="T51" fmla="*/ 118 h 725"/>
                <a:gd name="T52" fmla="*/ 467 w 719"/>
                <a:gd name="T53" fmla="*/ 42 h 725"/>
                <a:gd name="T54" fmla="*/ 461 w 719"/>
                <a:gd name="T55" fmla="*/ 42 h 725"/>
                <a:gd name="T56" fmla="*/ 461 w 719"/>
                <a:gd name="T57" fmla="*/ 40 h 725"/>
                <a:gd name="T58" fmla="*/ 359 w 719"/>
                <a:gd name="T59" fmla="*/ 0 h 725"/>
                <a:gd name="T60" fmla="*/ 455 w 719"/>
                <a:gd name="T61" fmla="*/ 67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9" h="725">
                  <a:moveTo>
                    <a:pt x="455" y="670"/>
                  </a:moveTo>
                  <a:lnTo>
                    <a:pt x="455" y="670"/>
                  </a:lnTo>
                  <a:cubicBezTo>
                    <a:pt x="455" y="670"/>
                    <a:pt x="566" y="648"/>
                    <a:pt x="571" y="591"/>
                  </a:cubicBezTo>
                  <a:cubicBezTo>
                    <a:pt x="577" y="531"/>
                    <a:pt x="472" y="421"/>
                    <a:pt x="472" y="421"/>
                  </a:cubicBezTo>
                  <a:cubicBezTo>
                    <a:pt x="472" y="421"/>
                    <a:pt x="608" y="526"/>
                    <a:pt x="608" y="596"/>
                  </a:cubicBezTo>
                  <a:cubicBezTo>
                    <a:pt x="605" y="670"/>
                    <a:pt x="455" y="670"/>
                    <a:pt x="455" y="670"/>
                  </a:cubicBezTo>
                  <a:lnTo>
                    <a:pt x="359" y="0"/>
                  </a:lnTo>
                  <a:lnTo>
                    <a:pt x="359" y="0"/>
                  </a:lnTo>
                  <a:cubicBezTo>
                    <a:pt x="302" y="0"/>
                    <a:pt x="255" y="20"/>
                    <a:pt x="255" y="40"/>
                  </a:cubicBezTo>
                  <a:cubicBezTo>
                    <a:pt x="255" y="42"/>
                    <a:pt x="255" y="42"/>
                    <a:pt x="255" y="42"/>
                  </a:cubicBezTo>
                  <a:cubicBezTo>
                    <a:pt x="252" y="42"/>
                    <a:pt x="252" y="42"/>
                    <a:pt x="252" y="42"/>
                  </a:cubicBezTo>
                  <a:cubicBezTo>
                    <a:pt x="252" y="118"/>
                    <a:pt x="252" y="118"/>
                    <a:pt x="252" y="118"/>
                  </a:cubicBezTo>
                  <a:cubicBezTo>
                    <a:pt x="255" y="118"/>
                    <a:pt x="255" y="118"/>
                    <a:pt x="255" y="118"/>
                  </a:cubicBezTo>
                  <a:cubicBezTo>
                    <a:pt x="257" y="127"/>
                    <a:pt x="263" y="135"/>
                    <a:pt x="286" y="141"/>
                  </a:cubicBezTo>
                  <a:cubicBezTo>
                    <a:pt x="286" y="178"/>
                    <a:pt x="286" y="283"/>
                    <a:pt x="286" y="311"/>
                  </a:cubicBezTo>
                  <a:cubicBezTo>
                    <a:pt x="286" y="342"/>
                    <a:pt x="263" y="350"/>
                    <a:pt x="263" y="350"/>
                  </a:cubicBezTo>
                  <a:cubicBezTo>
                    <a:pt x="223" y="373"/>
                    <a:pt x="0" y="599"/>
                    <a:pt x="96" y="667"/>
                  </a:cubicBezTo>
                  <a:cubicBezTo>
                    <a:pt x="172" y="718"/>
                    <a:pt x="288" y="724"/>
                    <a:pt x="339" y="724"/>
                  </a:cubicBezTo>
                  <a:cubicBezTo>
                    <a:pt x="348" y="724"/>
                    <a:pt x="356" y="724"/>
                    <a:pt x="359" y="724"/>
                  </a:cubicBezTo>
                  <a:cubicBezTo>
                    <a:pt x="365" y="724"/>
                    <a:pt x="370" y="724"/>
                    <a:pt x="382" y="724"/>
                  </a:cubicBezTo>
                  <a:cubicBezTo>
                    <a:pt x="433" y="724"/>
                    <a:pt x="548" y="718"/>
                    <a:pt x="622" y="667"/>
                  </a:cubicBezTo>
                  <a:cubicBezTo>
                    <a:pt x="718" y="599"/>
                    <a:pt x="500" y="373"/>
                    <a:pt x="461" y="350"/>
                  </a:cubicBezTo>
                  <a:cubicBezTo>
                    <a:pt x="461" y="350"/>
                    <a:pt x="444" y="342"/>
                    <a:pt x="444" y="311"/>
                  </a:cubicBezTo>
                  <a:cubicBezTo>
                    <a:pt x="444" y="283"/>
                    <a:pt x="444" y="175"/>
                    <a:pt x="444" y="138"/>
                  </a:cubicBezTo>
                  <a:cubicBezTo>
                    <a:pt x="455" y="133"/>
                    <a:pt x="461" y="127"/>
                    <a:pt x="461" y="118"/>
                  </a:cubicBezTo>
                  <a:cubicBezTo>
                    <a:pt x="467" y="118"/>
                    <a:pt x="467" y="118"/>
                    <a:pt x="467" y="118"/>
                  </a:cubicBezTo>
                  <a:cubicBezTo>
                    <a:pt x="467" y="42"/>
                    <a:pt x="467" y="42"/>
                    <a:pt x="467" y="42"/>
                  </a:cubicBezTo>
                  <a:cubicBezTo>
                    <a:pt x="461" y="42"/>
                    <a:pt x="461" y="42"/>
                    <a:pt x="461" y="42"/>
                  </a:cubicBezTo>
                  <a:cubicBezTo>
                    <a:pt x="461" y="42"/>
                    <a:pt x="461" y="42"/>
                    <a:pt x="461" y="40"/>
                  </a:cubicBezTo>
                  <a:cubicBezTo>
                    <a:pt x="461" y="20"/>
                    <a:pt x="416" y="0"/>
                    <a:pt x="359" y="0"/>
                  </a:cubicBezTo>
                  <a:lnTo>
                    <a:pt x="455"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2" name="Freeform 117"/>
            <p:cNvSpPr>
              <a:spLocks noChangeArrowheads="1"/>
            </p:cNvSpPr>
            <p:nvPr/>
          </p:nvSpPr>
          <p:spPr bwMode="auto">
            <a:xfrm>
              <a:off x="5011" y="949"/>
              <a:ext cx="203" cy="203"/>
            </a:xfrm>
            <a:custGeom>
              <a:avLst/>
              <a:gdLst>
                <a:gd name="T0" fmla="*/ 473 w 901"/>
                <a:gd name="T1" fmla="*/ 0 h 900"/>
                <a:gd name="T2" fmla="*/ 473 w 901"/>
                <a:gd name="T3" fmla="*/ 0 h 900"/>
                <a:gd name="T4" fmla="*/ 23 w 901"/>
                <a:gd name="T5" fmla="*/ 449 h 900"/>
                <a:gd name="T6" fmla="*/ 473 w 901"/>
                <a:gd name="T7" fmla="*/ 899 h 900"/>
                <a:gd name="T8" fmla="*/ 691 w 901"/>
                <a:gd name="T9" fmla="*/ 842 h 900"/>
                <a:gd name="T10" fmla="*/ 507 w 901"/>
                <a:gd name="T11" fmla="*/ 888 h 900"/>
                <a:gd name="T12" fmla="*/ 501 w 901"/>
                <a:gd name="T13" fmla="*/ 888 h 900"/>
                <a:gd name="T14" fmla="*/ 657 w 901"/>
                <a:gd name="T15" fmla="*/ 840 h 900"/>
                <a:gd name="T16" fmla="*/ 648 w 901"/>
                <a:gd name="T17" fmla="*/ 840 h 900"/>
                <a:gd name="T18" fmla="*/ 473 w 901"/>
                <a:gd name="T19" fmla="*/ 876 h 900"/>
                <a:gd name="T20" fmla="*/ 329 w 901"/>
                <a:gd name="T21" fmla="*/ 851 h 900"/>
                <a:gd name="T22" fmla="*/ 433 w 901"/>
                <a:gd name="T23" fmla="*/ 888 h 900"/>
                <a:gd name="T24" fmla="*/ 43 w 901"/>
                <a:gd name="T25" fmla="*/ 390 h 900"/>
                <a:gd name="T26" fmla="*/ 49 w 901"/>
                <a:gd name="T27" fmla="*/ 387 h 900"/>
                <a:gd name="T28" fmla="*/ 49 w 901"/>
                <a:gd name="T29" fmla="*/ 393 h 900"/>
                <a:gd name="T30" fmla="*/ 69 w 901"/>
                <a:gd name="T31" fmla="*/ 308 h 900"/>
                <a:gd name="T32" fmla="*/ 69 w 901"/>
                <a:gd name="T33" fmla="*/ 308 h 900"/>
                <a:gd name="T34" fmla="*/ 86 w 901"/>
                <a:gd name="T35" fmla="*/ 263 h 900"/>
                <a:gd name="T36" fmla="*/ 86 w 901"/>
                <a:gd name="T37" fmla="*/ 268 h 900"/>
                <a:gd name="T38" fmla="*/ 241 w 901"/>
                <a:gd name="T39" fmla="*/ 90 h 900"/>
                <a:gd name="T40" fmla="*/ 156 w 901"/>
                <a:gd name="T41" fmla="*/ 158 h 900"/>
                <a:gd name="T42" fmla="*/ 411 w 901"/>
                <a:gd name="T43" fmla="*/ 19 h 900"/>
                <a:gd name="T44" fmla="*/ 481 w 901"/>
                <a:gd name="T45" fmla="*/ 17 h 900"/>
                <a:gd name="T46" fmla="*/ 487 w 901"/>
                <a:gd name="T47" fmla="*/ 22 h 900"/>
                <a:gd name="T48" fmla="*/ 877 w 901"/>
                <a:gd name="T49" fmla="*/ 308 h 900"/>
                <a:gd name="T50" fmla="*/ 880 w 901"/>
                <a:gd name="T51" fmla="*/ 311 h 900"/>
                <a:gd name="T52" fmla="*/ 886 w 901"/>
                <a:gd name="T53" fmla="*/ 325 h 900"/>
                <a:gd name="T54" fmla="*/ 897 w 901"/>
                <a:gd name="T55" fmla="*/ 339 h 900"/>
                <a:gd name="T56" fmla="*/ 900 w 901"/>
                <a:gd name="T57" fmla="*/ 336 h 900"/>
                <a:gd name="T58" fmla="*/ 609 w 901"/>
                <a:gd name="T59" fmla="*/ 31 h 900"/>
                <a:gd name="T60" fmla="*/ 809 w 901"/>
                <a:gd name="T61" fmla="*/ 152 h 900"/>
                <a:gd name="T62" fmla="*/ 473 w 901"/>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900">
                  <a:moveTo>
                    <a:pt x="473" y="0"/>
                  </a:moveTo>
                  <a:lnTo>
                    <a:pt x="473" y="0"/>
                  </a:lnTo>
                  <a:cubicBezTo>
                    <a:pt x="227" y="0"/>
                    <a:pt x="23" y="200"/>
                    <a:pt x="23" y="449"/>
                  </a:cubicBezTo>
                  <a:cubicBezTo>
                    <a:pt x="23" y="698"/>
                    <a:pt x="227" y="899"/>
                    <a:pt x="473" y="899"/>
                  </a:cubicBezTo>
                  <a:cubicBezTo>
                    <a:pt x="552" y="899"/>
                    <a:pt x="626" y="879"/>
                    <a:pt x="691" y="842"/>
                  </a:cubicBezTo>
                  <a:cubicBezTo>
                    <a:pt x="603" y="885"/>
                    <a:pt x="527" y="888"/>
                    <a:pt x="507" y="888"/>
                  </a:cubicBezTo>
                  <a:cubicBezTo>
                    <a:pt x="501" y="888"/>
                    <a:pt x="501" y="888"/>
                    <a:pt x="501" y="888"/>
                  </a:cubicBezTo>
                  <a:cubicBezTo>
                    <a:pt x="609" y="888"/>
                    <a:pt x="657" y="840"/>
                    <a:pt x="657" y="840"/>
                  </a:cubicBezTo>
                  <a:cubicBezTo>
                    <a:pt x="657" y="840"/>
                    <a:pt x="654" y="840"/>
                    <a:pt x="648" y="840"/>
                  </a:cubicBezTo>
                  <a:cubicBezTo>
                    <a:pt x="594" y="865"/>
                    <a:pt x="535" y="876"/>
                    <a:pt x="473" y="876"/>
                  </a:cubicBezTo>
                  <a:cubicBezTo>
                    <a:pt x="422" y="876"/>
                    <a:pt x="374" y="868"/>
                    <a:pt x="329" y="851"/>
                  </a:cubicBezTo>
                  <a:cubicBezTo>
                    <a:pt x="348" y="871"/>
                    <a:pt x="433" y="888"/>
                    <a:pt x="433" y="888"/>
                  </a:cubicBezTo>
                  <a:cubicBezTo>
                    <a:pt x="0" y="825"/>
                    <a:pt x="43" y="390"/>
                    <a:pt x="43" y="390"/>
                  </a:cubicBezTo>
                  <a:cubicBezTo>
                    <a:pt x="49" y="387"/>
                    <a:pt x="49" y="387"/>
                    <a:pt x="49" y="387"/>
                  </a:cubicBezTo>
                  <a:cubicBezTo>
                    <a:pt x="49" y="387"/>
                    <a:pt x="49" y="390"/>
                    <a:pt x="49" y="393"/>
                  </a:cubicBezTo>
                  <a:cubicBezTo>
                    <a:pt x="54" y="364"/>
                    <a:pt x="60" y="336"/>
                    <a:pt x="69" y="308"/>
                  </a:cubicBezTo>
                  <a:lnTo>
                    <a:pt x="69" y="308"/>
                  </a:lnTo>
                  <a:cubicBezTo>
                    <a:pt x="74" y="288"/>
                    <a:pt x="86" y="263"/>
                    <a:pt x="86" y="263"/>
                  </a:cubicBezTo>
                  <a:cubicBezTo>
                    <a:pt x="86" y="263"/>
                    <a:pt x="86" y="266"/>
                    <a:pt x="86" y="268"/>
                  </a:cubicBezTo>
                  <a:cubicBezTo>
                    <a:pt x="120" y="195"/>
                    <a:pt x="173" y="133"/>
                    <a:pt x="241" y="90"/>
                  </a:cubicBezTo>
                  <a:cubicBezTo>
                    <a:pt x="198" y="113"/>
                    <a:pt x="156" y="158"/>
                    <a:pt x="156" y="158"/>
                  </a:cubicBezTo>
                  <a:cubicBezTo>
                    <a:pt x="258" y="39"/>
                    <a:pt x="411" y="19"/>
                    <a:pt x="411" y="19"/>
                  </a:cubicBezTo>
                  <a:cubicBezTo>
                    <a:pt x="425" y="17"/>
                    <a:pt x="481" y="17"/>
                    <a:pt x="481" y="17"/>
                  </a:cubicBezTo>
                  <a:cubicBezTo>
                    <a:pt x="487" y="22"/>
                    <a:pt x="487" y="22"/>
                    <a:pt x="487" y="22"/>
                  </a:cubicBezTo>
                  <a:cubicBezTo>
                    <a:pt x="668" y="25"/>
                    <a:pt x="821" y="144"/>
                    <a:pt x="877" y="308"/>
                  </a:cubicBezTo>
                  <a:cubicBezTo>
                    <a:pt x="877" y="308"/>
                    <a:pt x="880" y="308"/>
                    <a:pt x="880" y="311"/>
                  </a:cubicBezTo>
                  <a:cubicBezTo>
                    <a:pt x="886" y="317"/>
                    <a:pt x="880" y="317"/>
                    <a:pt x="886" y="325"/>
                  </a:cubicBezTo>
                  <a:cubicBezTo>
                    <a:pt x="892" y="336"/>
                    <a:pt x="892" y="334"/>
                    <a:pt x="897" y="339"/>
                  </a:cubicBezTo>
                  <a:cubicBezTo>
                    <a:pt x="900" y="336"/>
                    <a:pt x="900" y="336"/>
                    <a:pt x="900" y="336"/>
                  </a:cubicBezTo>
                  <a:cubicBezTo>
                    <a:pt x="838" y="116"/>
                    <a:pt x="609" y="31"/>
                    <a:pt x="609" y="31"/>
                  </a:cubicBezTo>
                  <a:cubicBezTo>
                    <a:pt x="691" y="59"/>
                    <a:pt x="758" y="102"/>
                    <a:pt x="809" y="152"/>
                  </a:cubicBezTo>
                  <a:cubicBezTo>
                    <a:pt x="727" y="59"/>
                    <a:pt x="609" y="0"/>
                    <a:pt x="4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3" name="Freeform 118"/>
            <p:cNvSpPr>
              <a:spLocks noChangeArrowheads="1"/>
            </p:cNvSpPr>
            <p:nvPr/>
          </p:nvSpPr>
          <p:spPr bwMode="auto">
            <a:xfrm>
              <a:off x="5011" y="953"/>
              <a:ext cx="220" cy="197"/>
            </a:xfrm>
            <a:custGeom>
              <a:avLst/>
              <a:gdLst>
                <a:gd name="T0" fmla="*/ 295 w 974"/>
                <a:gd name="T1" fmla="*/ 62 h 872"/>
                <a:gd name="T2" fmla="*/ 275 w 974"/>
                <a:gd name="T3" fmla="*/ 113 h 872"/>
                <a:gd name="T4" fmla="*/ 258 w 974"/>
                <a:gd name="T5" fmla="*/ 116 h 872"/>
                <a:gd name="T6" fmla="*/ 235 w 974"/>
                <a:gd name="T7" fmla="*/ 133 h 872"/>
                <a:gd name="T8" fmla="*/ 204 w 974"/>
                <a:gd name="T9" fmla="*/ 141 h 872"/>
                <a:gd name="T10" fmla="*/ 159 w 974"/>
                <a:gd name="T11" fmla="*/ 183 h 872"/>
                <a:gd name="T12" fmla="*/ 108 w 974"/>
                <a:gd name="T13" fmla="*/ 254 h 872"/>
                <a:gd name="T14" fmla="*/ 111 w 974"/>
                <a:gd name="T15" fmla="*/ 294 h 872"/>
                <a:gd name="T16" fmla="*/ 122 w 974"/>
                <a:gd name="T17" fmla="*/ 311 h 872"/>
                <a:gd name="T18" fmla="*/ 100 w 974"/>
                <a:gd name="T19" fmla="*/ 302 h 872"/>
                <a:gd name="T20" fmla="*/ 91 w 974"/>
                <a:gd name="T21" fmla="*/ 285 h 872"/>
                <a:gd name="T22" fmla="*/ 86 w 974"/>
                <a:gd name="T23" fmla="*/ 251 h 872"/>
                <a:gd name="T24" fmla="*/ 74 w 974"/>
                <a:gd name="T25" fmla="*/ 319 h 872"/>
                <a:gd name="T26" fmla="*/ 88 w 974"/>
                <a:gd name="T27" fmla="*/ 359 h 872"/>
                <a:gd name="T28" fmla="*/ 117 w 974"/>
                <a:gd name="T29" fmla="*/ 362 h 872"/>
                <a:gd name="T30" fmla="*/ 170 w 974"/>
                <a:gd name="T31" fmla="*/ 401 h 872"/>
                <a:gd name="T32" fmla="*/ 218 w 974"/>
                <a:gd name="T33" fmla="*/ 461 h 872"/>
                <a:gd name="T34" fmla="*/ 278 w 974"/>
                <a:gd name="T35" fmla="*/ 503 h 872"/>
                <a:gd name="T36" fmla="*/ 258 w 974"/>
                <a:gd name="T37" fmla="*/ 608 h 872"/>
                <a:gd name="T38" fmla="*/ 213 w 974"/>
                <a:gd name="T39" fmla="*/ 723 h 872"/>
                <a:gd name="T40" fmla="*/ 232 w 974"/>
                <a:gd name="T41" fmla="*/ 772 h 872"/>
                <a:gd name="T42" fmla="*/ 164 w 974"/>
                <a:gd name="T43" fmla="*/ 690 h 872"/>
                <a:gd name="T44" fmla="*/ 125 w 974"/>
                <a:gd name="T45" fmla="*/ 593 h 872"/>
                <a:gd name="T46" fmla="*/ 60 w 974"/>
                <a:gd name="T47" fmla="*/ 398 h 872"/>
                <a:gd name="T48" fmla="*/ 326 w 974"/>
                <a:gd name="T49" fmla="*/ 831 h 872"/>
                <a:gd name="T50" fmla="*/ 371 w 974"/>
                <a:gd name="T51" fmla="*/ 806 h 872"/>
                <a:gd name="T52" fmla="*/ 467 w 974"/>
                <a:gd name="T53" fmla="*/ 800 h 872"/>
                <a:gd name="T54" fmla="*/ 464 w 974"/>
                <a:gd name="T55" fmla="*/ 825 h 872"/>
                <a:gd name="T56" fmla="*/ 535 w 974"/>
                <a:gd name="T57" fmla="*/ 825 h 872"/>
                <a:gd name="T58" fmla="*/ 614 w 974"/>
                <a:gd name="T59" fmla="*/ 814 h 872"/>
                <a:gd name="T60" fmla="*/ 507 w 974"/>
                <a:gd name="T61" fmla="*/ 871 h 872"/>
                <a:gd name="T62" fmla="*/ 886 w 974"/>
                <a:gd name="T63" fmla="*/ 308 h 872"/>
                <a:gd name="T64" fmla="*/ 832 w 974"/>
                <a:gd name="T65" fmla="*/ 243 h 872"/>
                <a:gd name="T66" fmla="*/ 804 w 974"/>
                <a:gd name="T67" fmla="*/ 331 h 872"/>
                <a:gd name="T68" fmla="*/ 741 w 974"/>
                <a:gd name="T69" fmla="*/ 268 h 872"/>
                <a:gd name="T70" fmla="*/ 773 w 974"/>
                <a:gd name="T71" fmla="*/ 331 h 872"/>
                <a:gd name="T72" fmla="*/ 804 w 974"/>
                <a:gd name="T73" fmla="*/ 356 h 872"/>
                <a:gd name="T74" fmla="*/ 804 w 974"/>
                <a:gd name="T75" fmla="*/ 444 h 872"/>
                <a:gd name="T76" fmla="*/ 767 w 974"/>
                <a:gd name="T77" fmla="*/ 576 h 872"/>
                <a:gd name="T78" fmla="*/ 677 w 974"/>
                <a:gd name="T79" fmla="*/ 673 h 872"/>
                <a:gd name="T80" fmla="*/ 628 w 974"/>
                <a:gd name="T81" fmla="*/ 616 h 872"/>
                <a:gd name="T82" fmla="*/ 617 w 974"/>
                <a:gd name="T83" fmla="*/ 503 h 872"/>
                <a:gd name="T84" fmla="*/ 597 w 974"/>
                <a:gd name="T85" fmla="*/ 441 h 872"/>
                <a:gd name="T86" fmla="*/ 549 w 974"/>
                <a:gd name="T87" fmla="*/ 396 h 872"/>
                <a:gd name="T88" fmla="*/ 439 w 974"/>
                <a:gd name="T89" fmla="*/ 401 h 872"/>
                <a:gd name="T90" fmla="*/ 408 w 974"/>
                <a:gd name="T91" fmla="*/ 353 h 872"/>
                <a:gd name="T92" fmla="*/ 408 w 974"/>
                <a:gd name="T93" fmla="*/ 266 h 872"/>
                <a:gd name="T94" fmla="*/ 498 w 974"/>
                <a:gd name="T95" fmla="*/ 189 h 872"/>
                <a:gd name="T96" fmla="*/ 538 w 974"/>
                <a:gd name="T97" fmla="*/ 183 h 872"/>
                <a:gd name="T98" fmla="*/ 577 w 974"/>
                <a:gd name="T99" fmla="*/ 206 h 872"/>
                <a:gd name="T100" fmla="*/ 648 w 974"/>
                <a:gd name="T101" fmla="*/ 206 h 872"/>
                <a:gd name="T102" fmla="*/ 705 w 974"/>
                <a:gd name="T103" fmla="*/ 203 h 872"/>
                <a:gd name="T104" fmla="*/ 705 w 974"/>
                <a:gd name="T105" fmla="*/ 192 h 872"/>
                <a:gd name="T106" fmla="*/ 657 w 974"/>
                <a:gd name="T107" fmla="*/ 175 h 872"/>
                <a:gd name="T108" fmla="*/ 685 w 974"/>
                <a:gd name="T109" fmla="*/ 155 h 872"/>
                <a:gd name="T110" fmla="*/ 648 w 974"/>
                <a:gd name="T111" fmla="*/ 144 h 872"/>
                <a:gd name="T112" fmla="*/ 575 w 974"/>
                <a:gd name="T113" fmla="*/ 141 h 872"/>
                <a:gd name="T114" fmla="*/ 518 w 974"/>
                <a:gd name="T115" fmla="*/ 158 h 872"/>
                <a:gd name="T116" fmla="*/ 507 w 974"/>
                <a:gd name="T117" fmla="*/ 107 h 872"/>
                <a:gd name="T118" fmla="*/ 436 w 974"/>
                <a:gd name="T119" fmla="*/ 79 h 872"/>
                <a:gd name="T120" fmla="*/ 425 w 974"/>
                <a:gd name="T121" fmla="*/ 48 h 872"/>
                <a:gd name="T122" fmla="*/ 481 w 974"/>
                <a:gd name="T123" fmla="*/ 1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2">
                  <a:moveTo>
                    <a:pt x="481" y="0"/>
                  </a:moveTo>
                  <a:lnTo>
                    <a:pt x="481" y="0"/>
                  </a:lnTo>
                  <a:cubicBezTo>
                    <a:pt x="481" y="0"/>
                    <a:pt x="425" y="0"/>
                    <a:pt x="411" y="2"/>
                  </a:cubicBezTo>
                  <a:cubicBezTo>
                    <a:pt x="411" y="2"/>
                    <a:pt x="258" y="22"/>
                    <a:pt x="156" y="141"/>
                  </a:cubicBezTo>
                  <a:cubicBezTo>
                    <a:pt x="156" y="141"/>
                    <a:pt x="198" y="96"/>
                    <a:pt x="241" y="73"/>
                  </a:cubicBezTo>
                  <a:cubicBezTo>
                    <a:pt x="255" y="65"/>
                    <a:pt x="269" y="59"/>
                    <a:pt x="283" y="59"/>
                  </a:cubicBezTo>
                  <a:cubicBezTo>
                    <a:pt x="295" y="62"/>
                    <a:pt x="295" y="62"/>
                    <a:pt x="295" y="62"/>
                  </a:cubicBezTo>
                  <a:lnTo>
                    <a:pt x="292" y="68"/>
                  </a:lnTo>
                  <a:cubicBezTo>
                    <a:pt x="289" y="70"/>
                    <a:pt x="283" y="79"/>
                    <a:pt x="283" y="82"/>
                  </a:cubicBezTo>
                  <a:lnTo>
                    <a:pt x="283" y="90"/>
                  </a:lnTo>
                  <a:cubicBezTo>
                    <a:pt x="281" y="96"/>
                    <a:pt x="281" y="96"/>
                    <a:pt x="281" y="96"/>
                  </a:cubicBezTo>
                  <a:cubicBezTo>
                    <a:pt x="281" y="96"/>
                    <a:pt x="278" y="96"/>
                    <a:pt x="275" y="99"/>
                  </a:cubicBezTo>
                  <a:cubicBezTo>
                    <a:pt x="275" y="99"/>
                    <a:pt x="272" y="99"/>
                    <a:pt x="272" y="105"/>
                  </a:cubicBezTo>
                  <a:cubicBezTo>
                    <a:pt x="272" y="107"/>
                    <a:pt x="275" y="113"/>
                    <a:pt x="275" y="113"/>
                  </a:cubicBezTo>
                  <a:cubicBezTo>
                    <a:pt x="275" y="121"/>
                    <a:pt x="275" y="121"/>
                    <a:pt x="275" y="121"/>
                  </a:cubicBezTo>
                  <a:cubicBezTo>
                    <a:pt x="272" y="124"/>
                    <a:pt x="272" y="124"/>
                    <a:pt x="272" y="124"/>
                  </a:cubicBezTo>
                  <a:cubicBezTo>
                    <a:pt x="264" y="130"/>
                    <a:pt x="264" y="130"/>
                    <a:pt x="264" y="130"/>
                  </a:cubicBezTo>
                  <a:cubicBezTo>
                    <a:pt x="264" y="130"/>
                    <a:pt x="261" y="130"/>
                    <a:pt x="258" y="130"/>
                  </a:cubicBezTo>
                  <a:cubicBezTo>
                    <a:pt x="255" y="130"/>
                    <a:pt x="255" y="130"/>
                    <a:pt x="255" y="130"/>
                  </a:cubicBezTo>
                  <a:cubicBezTo>
                    <a:pt x="249" y="127"/>
                    <a:pt x="249" y="121"/>
                    <a:pt x="249" y="121"/>
                  </a:cubicBezTo>
                  <a:cubicBezTo>
                    <a:pt x="258" y="116"/>
                    <a:pt x="258" y="116"/>
                    <a:pt x="258" y="116"/>
                  </a:cubicBezTo>
                  <a:cubicBezTo>
                    <a:pt x="258" y="116"/>
                    <a:pt x="261" y="116"/>
                    <a:pt x="258" y="113"/>
                  </a:cubicBezTo>
                  <a:cubicBezTo>
                    <a:pt x="255" y="113"/>
                    <a:pt x="255" y="107"/>
                    <a:pt x="252" y="107"/>
                  </a:cubicBezTo>
                  <a:lnTo>
                    <a:pt x="249" y="107"/>
                  </a:lnTo>
                  <a:cubicBezTo>
                    <a:pt x="247" y="107"/>
                    <a:pt x="238" y="116"/>
                    <a:pt x="238" y="116"/>
                  </a:cubicBezTo>
                  <a:cubicBezTo>
                    <a:pt x="230" y="119"/>
                    <a:pt x="230" y="119"/>
                    <a:pt x="230" y="119"/>
                  </a:cubicBezTo>
                  <a:cubicBezTo>
                    <a:pt x="230" y="119"/>
                    <a:pt x="227" y="130"/>
                    <a:pt x="230" y="130"/>
                  </a:cubicBezTo>
                  <a:lnTo>
                    <a:pt x="235" y="133"/>
                  </a:lnTo>
                  <a:lnTo>
                    <a:pt x="235" y="135"/>
                  </a:lnTo>
                  <a:cubicBezTo>
                    <a:pt x="235" y="138"/>
                    <a:pt x="232" y="144"/>
                    <a:pt x="232" y="144"/>
                  </a:cubicBezTo>
                  <a:cubicBezTo>
                    <a:pt x="232" y="144"/>
                    <a:pt x="232" y="147"/>
                    <a:pt x="230" y="147"/>
                  </a:cubicBezTo>
                  <a:cubicBezTo>
                    <a:pt x="227" y="147"/>
                    <a:pt x="227" y="147"/>
                    <a:pt x="227" y="147"/>
                  </a:cubicBezTo>
                  <a:cubicBezTo>
                    <a:pt x="221" y="144"/>
                    <a:pt x="215" y="144"/>
                    <a:pt x="213" y="144"/>
                  </a:cubicBezTo>
                  <a:cubicBezTo>
                    <a:pt x="210" y="141"/>
                    <a:pt x="210" y="141"/>
                    <a:pt x="207" y="141"/>
                  </a:cubicBezTo>
                  <a:cubicBezTo>
                    <a:pt x="204" y="141"/>
                    <a:pt x="204" y="141"/>
                    <a:pt x="204" y="141"/>
                  </a:cubicBezTo>
                  <a:cubicBezTo>
                    <a:pt x="201" y="141"/>
                    <a:pt x="198" y="144"/>
                    <a:pt x="198" y="144"/>
                  </a:cubicBezTo>
                  <a:cubicBezTo>
                    <a:pt x="198" y="147"/>
                    <a:pt x="187" y="152"/>
                    <a:pt x="187" y="152"/>
                  </a:cubicBezTo>
                  <a:lnTo>
                    <a:pt x="184" y="155"/>
                  </a:lnTo>
                  <a:cubicBezTo>
                    <a:pt x="184" y="158"/>
                    <a:pt x="181" y="166"/>
                    <a:pt x="181" y="166"/>
                  </a:cubicBezTo>
                  <a:cubicBezTo>
                    <a:pt x="181" y="166"/>
                    <a:pt x="179" y="169"/>
                    <a:pt x="170" y="172"/>
                  </a:cubicBezTo>
                  <a:cubicBezTo>
                    <a:pt x="164" y="172"/>
                    <a:pt x="162" y="175"/>
                    <a:pt x="162" y="175"/>
                  </a:cubicBezTo>
                  <a:cubicBezTo>
                    <a:pt x="159" y="183"/>
                    <a:pt x="159" y="183"/>
                    <a:pt x="159" y="183"/>
                  </a:cubicBezTo>
                  <a:cubicBezTo>
                    <a:pt x="159" y="183"/>
                    <a:pt x="153" y="186"/>
                    <a:pt x="151" y="192"/>
                  </a:cubicBezTo>
                  <a:cubicBezTo>
                    <a:pt x="148" y="195"/>
                    <a:pt x="137" y="203"/>
                    <a:pt x="134" y="203"/>
                  </a:cubicBezTo>
                  <a:cubicBezTo>
                    <a:pt x="134" y="203"/>
                    <a:pt x="128" y="209"/>
                    <a:pt x="128" y="212"/>
                  </a:cubicBezTo>
                  <a:cubicBezTo>
                    <a:pt x="125" y="217"/>
                    <a:pt x="125" y="223"/>
                    <a:pt x="125" y="226"/>
                  </a:cubicBezTo>
                  <a:cubicBezTo>
                    <a:pt x="122" y="229"/>
                    <a:pt x="122" y="234"/>
                    <a:pt x="120" y="237"/>
                  </a:cubicBezTo>
                  <a:cubicBezTo>
                    <a:pt x="120" y="240"/>
                    <a:pt x="117" y="246"/>
                    <a:pt x="117" y="249"/>
                  </a:cubicBezTo>
                  <a:cubicBezTo>
                    <a:pt x="114" y="249"/>
                    <a:pt x="111" y="251"/>
                    <a:pt x="108" y="254"/>
                  </a:cubicBezTo>
                  <a:cubicBezTo>
                    <a:pt x="108" y="254"/>
                    <a:pt x="97" y="257"/>
                    <a:pt x="94" y="260"/>
                  </a:cubicBezTo>
                  <a:cubicBezTo>
                    <a:pt x="91" y="260"/>
                    <a:pt x="91" y="266"/>
                    <a:pt x="91" y="268"/>
                  </a:cubicBezTo>
                  <a:cubicBezTo>
                    <a:pt x="91" y="268"/>
                    <a:pt x="94" y="274"/>
                    <a:pt x="97" y="274"/>
                  </a:cubicBezTo>
                  <a:lnTo>
                    <a:pt x="103" y="274"/>
                  </a:lnTo>
                  <a:cubicBezTo>
                    <a:pt x="103" y="274"/>
                    <a:pt x="103" y="283"/>
                    <a:pt x="103" y="285"/>
                  </a:cubicBezTo>
                  <a:cubicBezTo>
                    <a:pt x="103" y="285"/>
                    <a:pt x="100" y="294"/>
                    <a:pt x="103" y="294"/>
                  </a:cubicBezTo>
                  <a:cubicBezTo>
                    <a:pt x="105" y="294"/>
                    <a:pt x="111" y="294"/>
                    <a:pt x="111" y="294"/>
                  </a:cubicBezTo>
                  <a:cubicBezTo>
                    <a:pt x="120" y="297"/>
                    <a:pt x="120" y="297"/>
                    <a:pt x="120" y="297"/>
                  </a:cubicBezTo>
                  <a:cubicBezTo>
                    <a:pt x="125" y="302"/>
                    <a:pt x="125" y="302"/>
                    <a:pt x="125" y="302"/>
                  </a:cubicBezTo>
                  <a:cubicBezTo>
                    <a:pt x="131" y="305"/>
                    <a:pt x="131" y="305"/>
                    <a:pt x="131" y="305"/>
                  </a:cubicBezTo>
                  <a:cubicBezTo>
                    <a:pt x="131" y="305"/>
                    <a:pt x="131" y="308"/>
                    <a:pt x="128" y="311"/>
                  </a:cubicBezTo>
                  <a:lnTo>
                    <a:pt x="125" y="314"/>
                  </a:lnTo>
                  <a:lnTo>
                    <a:pt x="125" y="314"/>
                  </a:lnTo>
                  <a:cubicBezTo>
                    <a:pt x="122" y="314"/>
                    <a:pt x="122" y="314"/>
                    <a:pt x="122" y="311"/>
                  </a:cubicBezTo>
                  <a:cubicBezTo>
                    <a:pt x="120" y="308"/>
                    <a:pt x="120" y="305"/>
                    <a:pt x="117" y="305"/>
                  </a:cubicBezTo>
                  <a:lnTo>
                    <a:pt x="117" y="305"/>
                  </a:lnTo>
                  <a:cubicBezTo>
                    <a:pt x="114" y="305"/>
                    <a:pt x="114" y="305"/>
                    <a:pt x="111" y="305"/>
                  </a:cubicBezTo>
                  <a:lnTo>
                    <a:pt x="108" y="305"/>
                  </a:lnTo>
                  <a:lnTo>
                    <a:pt x="108" y="305"/>
                  </a:lnTo>
                  <a:cubicBezTo>
                    <a:pt x="105" y="305"/>
                    <a:pt x="103" y="305"/>
                    <a:pt x="103" y="302"/>
                  </a:cubicBezTo>
                  <a:cubicBezTo>
                    <a:pt x="100" y="302"/>
                    <a:pt x="100" y="302"/>
                    <a:pt x="100" y="302"/>
                  </a:cubicBezTo>
                  <a:lnTo>
                    <a:pt x="100" y="302"/>
                  </a:lnTo>
                  <a:lnTo>
                    <a:pt x="100" y="302"/>
                  </a:lnTo>
                  <a:cubicBezTo>
                    <a:pt x="100" y="302"/>
                    <a:pt x="100" y="302"/>
                    <a:pt x="100" y="300"/>
                  </a:cubicBezTo>
                  <a:cubicBezTo>
                    <a:pt x="100" y="297"/>
                    <a:pt x="103" y="294"/>
                    <a:pt x="100" y="291"/>
                  </a:cubicBezTo>
                  <a:cubicBezTo>
                    <a:pt x="100" y="288"/>
                    <a:pt x="97" y="285"/>
                    <a:pt x="94" y="285"/>
                  </a:cubicBezTo>
                  <a:lnTo>
                    <a:pt x="94" y="285"/>
                  </a:lnTo>
                  <a:cubicBezTo>
                    <a:pt x="94" y="285"/>
                    <a:pt x="94" y="285"/>
                    <a:pt x="91" y="285"/>
                  </a:cubicBezTo>
                  <a:cubicBezTo>
                    <a:pt x="88" y="280"/>
                    <a:pt x="88" y="280"/>
                    <a:pt x="86" y="280"/>
                  </a:cubicBezTo>
                  <a:lnTo>
                    <a:pt x="86" y="280"/>
                  </a:lnTo>
                  <a:lnTo>
                    <a:pt x="83" y="280"/>
                  </a:lnTo>
                  <a:cubicBezTo>
                    <a:pt x="83" y="280"/>
                    <a:pt x="83" y="280"/>
                    <a:pt x="83" y="277"/>
                  </a:cubicBezTo>
                  <a:cubicBezTo>
                    <a:pt x="83" y="274"/>
                    <a:pt x="83" y="271"/>
                    <a:pt x="83" y="268"/>
                  </a:cubicBezTo>
                  <a:cubicBezTo>
                    <a:pt x="83" y="266"/>
                    <a:pt x="86" y="260"/>
                    <a:pt x="86" y="260"/>
                  </a:cubicBezTo>
                  <a:cubicBezTo>
                    <a:pt x="86" y="257"/>
                    <a:pt x="86" y="254"/>
                    <a:pt x="86" y="251"/>
                  </a:cubicBezTo>
                  <a:cubicBezTo>
                    <a:pt x="86" y="249"/>
                    <a:pt x="86" y="246"/>
                    <a:pt x="86" y="246"/>
                  </a:cubicBezTo>
                  <a:cubicBezTo>
                    <a:pt x="86" y="246"/>
                    <a:pt x="74" y="271"/>
                    <a:pt x="69" y="291"/>
                  </a:cubicBezTo>
                  <a:lnTo>
                    <a:pt x="69" y="291"/>
                  </a:lnTo>
                  <a:lnTo>
                    <a:pt x="69" y="291"/>
                  </a:lnTo>
                  <a:cubicBezTo>
                    <a:pt x="71" y="291"/>
                    <a:pt x="74" y="291"/>
                    <a:pt x="74" y="294"/>
                  </a:cubicBezTo>
                  <a:cubicBezTo>
                    <a:pt x="74" y="300"/>
                    <a:pt x="74" y="302"/>
                    <a:pt x="74" y="305"/>
                  </a:cubicBezTo>
                  <a:cubicBezTo>
                    <a:pt x="74" y="308"/>
                    <a:pt x="74" y="308"/>
                    <a:pt x="74" y="319"/>
                  </a:cubicBezTo>
                  <a:cubicBezTo>
                    <a:pt x="74" y="331"/>
                    <a:pt x="77" y="333"/>
                    <a:pt x="74" y="336"/>
                  </a:cubicBezTo>
                  <a:cubicBezTo>
                    <a:pt x="74" y="339"/>
                    <a:pt x="71" y="344"/>
                    <a:pt x="71" y="347"/>
                  </a:cubicBezTo>
                  <a:cubicBezTo>
                    <a:pt x="71" y="353"/>
                    <a:pt x="74" y="362"/>
                    <a:pt x="74" y="364"/>
                  </a:cubicBezTo>
                  <a:cubicBezTo>
                    <a:pt x="77" y="367"/>
                    <a:pt x="77" y="367"/>
                    <a:pt x="80" y="370"/>
                  </a:cubicBezTo>
                  <a:lnTo>
                    <a:pt x="77" y="376"/>
                  </a:lnTo>
                  <a:cubicBezTo>
                    <a:pt x="77" y="376"/>
                    <a:pt x="80" y="373"/>
                    <a:pt x="80" y="370"/>
                  </a:cubicBezTo>
                  <a:cubicBezTo>
                    <a:pt x="86" y="364"/>
                    <a:pt x="88" y="359"/>
                    <a:pt x="88" y="359"/>
                  </a:cubicBezTo>
                  <a:cubicBezTo>
                    <a:pt x="91" y="356"/>
                    <a:pt x="91" y="356"/>
                    <a:pt x="91" y="356"/>
                  </a:cubicBezTo>
                  <a:cubicBezTo>
                    <a:pt x="91" y="356"/>
                    <a:pt x="91" y="350"/>
                    <a:pt x="97" y="350"/>
                  </a:cubicBezTo>
                  <a:cubicBezTo>
                    <a:pt x="97" y="350"/>
                    <a:pt x="97" y="350"/>
                    <a:pt x="100" y="350"/>
                  </a:cubicBezTo>
                  <a:cubicBezTo>
                    <a:pt x="105" y="353"/>
                    <a:pt x="105" y="350"/>
                    <a:pt x="108" y="353"/>
                  </a:cubicBezTo>
                  <a:cubicBezTo>
                    <a:pt x="111" y="356"/>
                    <a:pt x="105" y="364"/>
                    <a:pt x="108" y="364"/>
                  </a:cubicBezTo>
                  <a:lnTo>
                    <a:pt x="108" y="364"/>
                  </a:lnTo>
                  <a:cubicBezTo>
                    <a:pt x="111" y="364"/>
                    <a:pt x="114" y="364"/>
                    <a:pt x="117" y="362"/>
                  </a:cubicBezTo>
                  <a:cubicBezTo>
                    <a:pt x="120" y="362"/>
                    <a:pt x="122" y="362"/>
                    <a:pt x="125" y="362"/>
                  </a:cubicBezTo>
                  <a:lnTo>
                    <a:pt x="125" y="362"/>
                  </a:lnTo>
                  <a:cubicBezTo>
                    <a:pt x="128" y="362"/>
                    <a:pt x="131" y="362"/>
                    <a:pt x="134" y="367"/>
                  </a:cubicBezTo>
                  <a:cubicBezTo>
                    <a:pt x="134" y="373"/>
                    <a:pt x="137" y="378"/>
                    <a:pt x="139" y="381"/>
                  </a:cubicBezTo>
                  <a:cubicBezTo>
                    <a:pt x="142" y="381"/>
                    <a:pt x="142" y="387"/>
                    <a:pt x="142" y="393"/>
                  </a:cubicBezTo>
                  <a:cubicBezTo>
                    <a:pt x="145" y="396"/>
                    <a:pt x="153" y="398"/>
                    <a:pt x="156" y="398"/>
                  </a:cubicBezTo>
                  <a:cubicBezTo>
                    <a:pt x="156" y="398"/>
                    <a:pt x="167" y="401"/>
                    <a:pt x="170" y="401"/>
                  </a:cubicBezTo>
                  <a:cubicBezTo>
                    <a:pt x="173" y="404"/>
                    <a:pt x="170" y="407"/>
                    <a:pt x="176" y="410"/>
                  </a:cubicBezTo>
                  <a:cubicBezTo>
                    <a:pt x="181" y="410"/>
                    <a:pt x="181" y="421"/>
                    <a:pt x="181" y="421"/>
                  </a:cubicBezTo>
                  <a:cubicBezTo>
                    <a:pt x="181" y="421"/>
                    <a:pt x="184" y="432"/>
                    <a:pt x="181" y="435"/>
                  </a:cubicBezTo>
                  <a:cubicBezTo>
                    <a:pt x="181" y="438"/>
                    <a:pt x="181" y="441"/>
                    <a:pt x="184" y="441"/>
                  </a:cubicBezTo>
                  <a:cubicBezTo>
                    <a:pt x="190" y="444"/>
                    <a:pt x="198" y="444"/>
                    <a:pt x="198" y="444"/>
                  </a:cubicBezTo>
                  <a:cubicBezTo>
                    <a:pt x="198" y="444"/>
                    <a:pt x="193" y="452"/>
                    <a:pt x="201" y="455"/>
                  </a:cubicBezTo>
                  <a:cubicBezTo>
                    <a:pt x="207" y="458"/>
                    <a:pt x="215" y="461"/>
                    <a:pt x="218" y="461"/>
                  </a:cubicBezTo>
                  <a:cubicBezTo>
                    <a:pt x="218" y="461"/>
                    <a:pt x="213" y="466"/>
                    <a:pt x="221" y="466"/>
                  </a:cubicBezTo>
                  <a:lnTo>
                    <a:pt x="221" y="466"/>
                  </a:lnTo>
                  <a:cubicBezTo>
                    <a:pt x="227" y="466"/>
                    <a:pt x="230" y="466"/>
                    <a:pt x="235" y="466"/>
                  </a:cubicBezTo>
                  <a:cubicBezTo>
                    <a:pt x="238" y="466"/>
                    <a:pt x="241" y="466"/>
                    <a:pt x="244" y="469"/>
                  </a:cubicBezTo>
                  <a:cubicBezTo>
                    <a:pt x="247" y="472"/>
                    <a:pt x="244" y="478"/>
                    <a:pt x="255" y="483"/>
                  </a:cubicBezTo>
                  <a:cubicBezTo>
                    <a:pt x="267" y="489"/>
                    <a:pt x="269" y="492"/>
                    <a:pt x="272" y="492"/>
                  </a:cubicBezTo>
                  <a:cubicBezTo>
                    <a:pt x="275" y="495"/>
                    <a:pt x="281" y="495"/>
                    <a:pt x="278" y="503"/>
                  </a:cubicBezTo>
                  <a:cubicBezTo>
                    <a:pt x="278" y="512"/>
                    <a:pt x="275" y="514"/>
                    <a:pt x="272" y="520"/>
                  </a:cubicBezTo>
                  <a:cubicBezTo>
                    <a:pt x="269" y="523"/>
                    <a:pt x="264" y="534"/>
                    <a:pt x="261" y="537"/>
                  </a:cubicBezTo>
                  <a:cubicBezTo>
                    <a:pt x="258" y="540"/>
                    <a:pt x="255" y="545"/>
                    <a:pt x="258" y="551"/>
                  </a:cubicBezTo>
                  <a:cubicBezTo>
                    <a:pt x="261" y="557"/>
                    <a:pt x="264" y="562"/>
                    <a:pt x="264" y="568"/>
                  </a:cubicBezTo>
                  <a:cubicBezTo>
                    <a:pt x="264" y="571"/>
                    <a:pt x="264" y="579"/>
                    <a:pt x="264" y="585"/>
                  </a:cubicBezTo>
                  <a:cubicBezTo>
                    <a:pt x="261" y="588"/>
                    <a:pt x="255" y="596"/>
                    <a:pt x="255" y="596"/>
                  </a:cubicBezTo>
                  <a:cubicBezTo>
                    <a:pt x="255" y="596"/>
                    <a:pt x="264" y="602"/>
                    <a:pt x="258" y="608"/>
                  </a:cubicBezTo>
                  <a:cubicBezTo>
                    <a:pt x="252" y="613"/>
                    <a:pt x="244" y="619"/>
                    <a:pt x="241" y="622"/>
                  </a:cubicBezTo>
                  <a:cubicBezTo>
                    <a:pt x="235" y="622"/>
                    <a:pt x="227" y="630"/>
                    <a:pt x="227" y="630"/>
                  </a:cubicBezTo>
                  <a:cubicBezTo>
                    <a:pt x="227" y="630"/>
                    <a:pt x="230" y="647"/>
                    <a:pt x="227" y="650"/>
                  </a:cubicBezTo>
                  <a:cubicBezTo>
                    <a:pt x="227" y="653"/>
                    <a:pt x="213" y="681"/>
                    <a:pt x="218" y="687"/>
                  </a:cubicBezTo>
                  <a:cubicBezTo>
                    <a:pt x="221" y="695"/>
                    <a:pt x="224" y="701"/>
                    <a:pt x="221" y="704"/>
                  </a:cubicBezTo>
                  <a:cubicBezTo>
                    <a:pt x="221" y="710"/>
                    <a:pt x="218" y="710"/>
                    <a:pt x="218" y="712"/>
                  </a:cubicBezTo>
                  <a:cubicBezTo>
                    <a:pt x="215" y="715"/>
                    <a:pt x="204" y="712"/>
                    <a:pt x="213" y="723"/>
                  </a:cubicBezTo>
                  <a:cubicBezTo>
                    <a:pt x="218" y="732"/>
                    <a:pt x="221" y="735"/>
                    <a:pt x="224" y="740"/>
                  </a:cubicBezTo>
                  <a:cubicBezTo>
                    <a:pt x="227" y="743"/>
                    <a:pt x="227" y="746"/>
                    <a:pt x="230" y="752"/>
                  </a:cubicBezTo>
                  <a:cubicBezTo>
                    <a:pt x="235" y="757"/>
                    <a:pt x="235" y="763"/>
                    <a:pt x="241" y="769"/>
                  </a:cubicBezTo>
                  <a:cubicBezTo>
                    <a:pt x="247" y="772"/>
                    <a:pt x="252" y="774"/>
                    <a:pt x="252" y="780"/>
                  </a:cubicBezTo>
                  <a:cubicBezTo>
                    <a:pt x="252" y="783"/>
                    <a:pt x="258" y="788"/>
                    <a:pt x="255" y="788"/>
                  </a:cubicBezTo>
                  <a:cubicBezTo>
                    <a:pt x="255" y="788"/>
                    <a:pt x="252" y="788"/>
                    <a:pt x="249" y="786"/>
                  </a:cubicBezTo>
                  <a:cubicBezTo>
                    <a:pt x="238" y="777"/>
                    <a:pt x="247" y="786"/>
                    <a:pt x="232" y="772"/>
                  </a:cubicBezTo>
                  <a:cubicBezTo>
                    <a:pt x="215" y="760"/>
                    <a:pt x="213" y="766"/>
                    <a:pt x="204" y="757"/>
                  </a:cubicBezTo>
                  <a:cubicBezTo>
                    <a:pt x="204" y="754"/>
                    <a:pt x="204" y="754"/>
                    <a:pt x="204" y="754"/>
                  </a:cubicBezTo>
                  <a:cubicBezTo>
                    <a:pt x="201" y="754"/>
                    <a:pt x="201" y="757"/>
                    <a:pt x="201" y="757"/>
                  </a:cubicBezTo>
                  <a:cubicBezTo>
                    <a:pt x="204" y="760"/>
                    <a:pt x="204" y="760"/>
                    <a:pt x="204" y="760"/>
                  </a:cubicBezTo>
                  <a:cubicBezTo>
                    <a:pt x="201" y="760"/>
                    <a:pt x="201" y="757"/>
                    <a:pt x="196" y="743"/>
                  </a:cubicBezTo>
                  <a:cubicBezTo>
                    <a:pt x="181" y="710"/>
                    <a:pt x="179" y="712"/>
                    <a:pt x="176" y="707"/>
                  </a:cubicBezTo>
                  <a:cubicBezTo>
                    <a:pt x="173" y="698"/>
                    <a:pt x="176" y="707"/>
                    <a:pt x="164" y="690"/>
                  </a:cubicBezTo>
                  <a:cubicBezTo>
                    <a:pt x="156" y="673"/>
                    <a:pt x="164" y="684"/>
                    <a:pt x="156" y="673"/>
                  </a:cubicBezTo>
                  <a:cubicBezTo>
                    <a:pt x="153" y="667"/>
                    <a:pt x="151" y="667"/>
                    <a:pt x="151" y="667"/>
                  </a:cubicBezTo>
                  <a:lnTo>
                    <a:pt x="148" y="667"/>
                  </a:lnTo>
                  <a:lnTo>
                    <a:pt x="148" y="667"/>
                  </a:lnTo>
                  <a:cubicBezTo>
                    <a:pt x="148" y="667"/>
                    <a:pt x="145" y="667"/>
                    <a:pt x="142" y="656"/>
                  </a:cubicBezTo>
                  <a:cubicBezTo>
                    <a:pt x="139" y="636"/>
                    <a:pt x="139" y="650"/>
                    <a:pt x="134" y="627"/>
                  </a:cubicBezTo>
                  <a:cubicBezTo>
                    <a:pt x="128" y="605"/>
                    <a:pt x="137" y="605"/>
                    <a:pt x="125" y="593"/>
                  </a:cubicBezTo>
                  <a:cubicBezTo>
                    <a:pt x="111" y="582"/>
                    <a:pt x="114" y="588"/>
                    <a:pt x="108" y="579"/>
                  </a:cubicBezTo>
                  <a:cubicBezTo>
                    <a:pt x="105" y="571"/>
                    <a:pt x="111" y="579"/>
                    <a:pt x="100" y="559"/>
                  </a:cubicBezTo>
                  <a:cubicBezTo>
                    <a:pt x="88" y="540"/>
                    <a:pt x="74" y="534"/>
                    <a:pt x="74" y="500"/>
                  </a:cubicBezTo>
                  <a:cubicBezTo>
                    <a:pt x="74" y="466"/>
                    <a:pt x="74" y="461"/>
                    <a:pt x="74" y="461"/>
                  </a:cubicBezTo>
                  <a:cubicBezTo>
                    <a:pt x="74" y="461"/>
                    <a:pt x="57" y="449"/>
                    <a:pt x="63" y="430"/>
                  </a:cubicBezTo>
                  <a:cubicBezTo>
                    <a:pt x="69" y="410"/>
                    <a:pt x="71" y="415"/>
                    <a:pt x="69" y="410"/>
                  </a:cubicBezTo>
                  <a:cubicBezTo>
                    <a:pt x="66" y="404"/>
                    <a:pt x="66" y="404"/>
                    <a:pt x="60" y="398"/>
                  </a:cubicBezTo>
                  <a:cubicBezTo>
                    <a:pt x="54" y="390"/>
                    <a:pt x="54" y="390"/>
                    <a:pt x="52" y="387"/>
                  </a:cubicBezTo>
                  <a:cubicBezTo>
                    <a:pt x="52" y="384"/>
                    <a:pt x="49" y="378"/>
                    <a:pt x="49" y="376"/>
                  </a:cubicBezTo>
                  <a:cubicBezTo>
                    <a:pt x="49" y="373"/>
                    <a:pt x="49" y="370"/>
                    <a:pt x="49" y="370"/>
                  </a:cubicBezTo>
                  <a:cubicBezTo>
                    <a:pt x="43" y="373"/>
                    <a:pt x="43" y="373"/>
                    <a:pt x="43" y="373"/>
                  </a:cubicBezTo>
                  <a:cubicBezTo>
                    <a:pt x="43" y="373"/>
                    <a:pt x="0" y="808"/>
                    <a:pt x="433" y="871"/>
                  </a:cubicBezTo>
                  <a:cubicBezTo>
                    <a:pt x="433" y="871"/>
                    <a:pt x="348" y="854"/>
                    <a:pt x="329" y="834"/>
                  </a:cubicBezTo>
                  <a:cubicBezTo>
                    <a:pt x="326" y="834"/>
                    <a:pt x="326" y="831"/>
                    <a:pt x="326" y="831"/>
                  </a:cubicBezTo>
                  <a:cubicBezTo>
                    <a:pt x="326" y="831"/>
                    <a:pt x="323" y="811"/>
                    <a:pt x="326" y="811"/>
                  </a:cubicBezTo>
                  <a:cubicBezTo>
                    <a:pt x="329" y="811"/>
                    <a:pt x="332" y="814"/>
                    <a:pt x="334" y="814"/>
                  </a:cubicBezTo>
                  <a:cubicBezTo>
                    <a:pt x="337" y="814"/>
                    <a:pt x="340" y="811"/>
                    <a:pt x="343" y="811"/>
                  </a:cubicBezTo>
                  <a:cubicBezTo>
                    <a:pt x="348" y="806"/>
                    <a:pt x="357" y="800"/>
                    <a:pt x="357" y="800"/>
                  </a:cubicBezTo>
                  <a:cubicBezTo>
                    <a:pt x="357" y="806"/>
                    <a:pt x="357" y="806"/>
                    <a:pt x="357" y="806"/>
                  </a:cubicBezTo>
                  <a:lnTo>
                    <a:pt x="357" y="808"/>
                  </a:lnTo>
                  <a:cubicBezTo>
                    <a:pt x="357" y="808"/>
                    <a:pt x="360" y="806"/>
                    <a:pt x="371" y="806"/>
                  </a:cubicBezTo>
                  <a:cubicBezTo>
                    <a:pt x="391" y="803"/>
                    <a:pt x="391" y="803"/>
                    <a:pt x="396" y="800"/>
                  </a:cubicBezTo>
                  <a:cubicBezTo>
                    <a:pt x="402" y="797"/>
                    <a:pt x="411" y="788"/>
                    <a:pt x="413" y="788"/>
                  </a:cubicBezTo>
                  <a:cubicBezTo>
                    <a:pt x="416" y="788"/>
                    <a:pt x="416" y="788"/>
                    <a:pt x="416" y="791"/>
                  </a:cubicBezTo>
                  <a:cubicBezTo>
                    <a:pt x="422" y="800"/>
                    <a:pt x="411" y="797"/>
                    <a:pt x="422" y="800"/>
                  </a:cubicBezTo>
                  <a:cubicBezTo>
                    <a:pt x="425" y="803"/>
                    <a:pt x="428" y="803"/>
                    <a:pt x="430" y="803"/>
                  </a:cubicBezTo>
                  <a:cubicBezTo>
                    <a:pt x="439" y="803"/>
                    <a:pt x="447" y="800"/>
                    <a:pt x="447" y="800"/>
                  </a:cubicBezTo>
                  <a:cubicBezTo>
                    <a:pt x="447" y="800"/>
                    <a:pt x="459" y="800"/>
                    <a:pt x="467" y="800"/>
                  </a:cubicBezTo>
                  <a:cubicBezTo>
                    <a:pt x="473" y="800"/>
                    <a:pt x="479" y="800"/>
                    <a:pt x="481" y="797"/>
                  </a:cubicBezTo>
                  <a:cubicBezTo>
                    <a:pt x="484" y="794"/>
                    <a:pt x="484" y="791"/>
                    <a:pt x="487" y="791"/>
                  </a:cubicBezTo>
                  <a:lnTo>
                    <a:pt x="490" y="791"/>
                  </a:lnTo>
                  <a:cubicBezTo>
                    <a:pt x="496" y="791"/>
                    <a:pt x="498" y="800"/>
                    <a:pt x="498" y="800"/>
                  </a:cubicBezTo>
                  <a:cubicBezTo>
                    <a:pt x="481" y="808"/>
                    <a:pt x="481" y="808"/>
                    <a:pt x="481" y="808"/>
                  </a:cubicBezTo>
                  <a:cubicBezTo>
                    <a:pt x="464" y="820"/>
                    <a:pt x="464" y="820"/>
                    <a:pt x="464" y="820"/>
                  </a:cubicBezTo>
                  <a:cubicBezTo>
                    <a:pt x="464" y="820"/>
                    <a:pt x="459" y="823"/>
                    <a:pt x="464" y="825"/>
                  </a:cubicBezTo>
                  <a:cubicBezTo>
                    <a:pt x="470" y="828"/>
                    <a:pt x="473" y="828"/>
                    <a:pt x="481" y="828"/>
                  </a:cubicBezTo>
                  <a:cubicBezTo>
                    <a:pt x="487" y="828"/>
                    <a:pt x="498" y="837"/>
                    <a:pt x="504" y="837"/>
                  </a:cubicBezTo>
                  <a:cubicBezTo>
                    <a:pt x="507" y="837"/>
                    <a:pt x="510" y="837"/>
                    <a:pt x="510" y="834"/>
                  </a:cubicBezTo>
                  <a:cubicBezTo>
                    <a:pt x="515" y="825"/>
                    <a:pt x="515" y="825"/>
                    <a:pt x="518" y="820"/>
                  </a:cubicBezTo>
                  <a:cubicBezTo>
                    <a:pt x="521" y="814"/>
                    <a:pt x="521" y="808"/>
                    <a:pt x="527" y="808"/>
                  </a:cubicBezTo>
                  <a:cubicBezTo>
                    <a:pt x="535" y="808"/>
                    <a:pt x="541" y="811"/>
                    <a:pt x="541" y="811"/>
                  </a:cubicBezTo>
                  <a:cubicBezTo>
                    <a:pt x="535" y="825"/>
                    <a:pt x="535" y="825"/>
                    <a:pt x="535" y="825"/>
                  </a:cubicBezTo>
                  <a:cubicBezTo>
                    <a:pt x="535" y="825"/>
                    <a:pt x="549" y="823"/>
                    <a:pt x="552" y="823"/>
                  </a:cubicBezTo>
                  <a:cubicBezTo>
                    <a:pt x="558" y="823"/>
                    <a:pt x="558" y="828"/>
                    <a:pt x="560" y="828"/>
                  </a:cubicBezTo>
                  <a:cubicBezTo>
                    <a:pt x="563" y="828"/>
                    <a:pt x="563" y="825"/>
                    <a:pt x="566" y="825"/>
                  </a:cubicBezTo>
                  <a:cubicBezTo>
                    <a:pt x="575" y="817"/>
                    <a:pt x="575" y="817"/>
                    <a:pt x="583" y="817"/>
                  </a:cubicBezTo>
                  <a:cubicBezTo>
                    <a:pt x="589" y="814"/>
                    <a:pt x="597" y="814"/>
                    <a:pt x="600" y="814"/>
                  </a:cubicBezTo>
                  <a:lnTo>
                    <a:pt x="603" y="814"/>
                  </a:lnTo>
                  <a:cubicBezTo>
                    <a:pt x="606" y="814"/>
                    <a:pt x="611" y="814"/>
                    <a:pt x="614" y="814"/>
                  </a:cubicBezTo>
                  <a:cubicBezTo>
                    <a:pt x="617" y="814"/>
                    <a:pt x="631" y="825"/>
                    <a:pt x="634" y="825"/>
                  </a:cubicBezTo>
                  <a:cubicBezTo>
                    <a:pt x="637" y="825"/>
                    <a:pt x="637" y="825"/>
                    <a:pt x="637" y="825"/>
                  </a:cubicBezTo>
                  <a:cubicBezTo>
                    <a:pt x="637" y="823"/>
                    <a:pt x="643" y="823"/>
                    <a:pt x="648" y="823"/>
                  </a:cubicBezTo>
                  <a:lnTo>
                    <a:pt x="648" y="823"/>
                  </a:lnTo>
                  <a:cubicBezTo>
                    <a:pt x="654" y="823"/>
                    <a:pt x="657" y="823"/>
                    <a:pt x="657" y="823"/>
                  </a:cubicBezTo>
                  <a:cubicBezTo>
                    <a:pt x="657" y="823"/>
                    <a:pt x="609" y="871"/>
                    <a:pt x="501" y="871"/>
                  </a:cubicBezTo>
                  <a:cubicBezTo>
                    <a:pt x="501" y="871"/>
                    <a:pt x="501" y="871"/>
                    <a:pt x="507" y="871"/>
                  </a:cubicBezTo>
                  <a:cubicBezTo>
                    <a:pt x="527" y="871"/>
                    <a:pt x="603" y="868"/>
                    <a:pt x="691" y="825"/>
                  </a:cubicBezTo>
                  <a:cubicBezTo>
                    <a:pt x="753" y="794"/>
                    <a:pt x="821" y="740"/>
                    <a:pt x="874" y="650"/>
                  </a:cubicBezTo>
                  <a:cubicBezTo>
                    <a:pt x="973" y="481"/>
                    <a:pt x="951" y="274"/>
                    <a:pt x="809" y="135"/>
                  </a:cubicBezTo>
                  <a:cubicBezTo>
                    <a:pt x="758" y="85"/>
                    <a:pt x="691" y="42"/>
                    <a:pt x="609" y="14"/>
                  </a:cubicBezTo>
                  <a:cubicBezTo>
                    <a:pt x="609" y="14"/>
                    <a:pt x="838" y="99"/>
                    <a:pt x="900" y="319"/>
                  </a:cubicBezTo>
                  <a:cubicBezTo>
                    <a:pt x="897" y="322"/>
                    <a:pt x="897" y="322"/>
                    <a:pt x="897" y="322"/>
                  </a:cubicBezTo>
                  <a:cubicBezTo>
                    <a:pt x="892" y="317"/>
                    <a:pt x="892" y="319"/>
                    <a:pt x="886" y="308"/>
                  </a:cubicBezTo>
                  <a:cubicBezTo>
                    <a:pt x="880" y="300"/>
                    <a:pt x="886" y="300"/>
                    <a:pt x="880" y="294"/>
                  </a:cubicBezTo>
                  <a:cubicBezTo>
                    <a:pt x="880" y="291"/>
                    <a:pt x="877" y="291"/>
                    <a:pt x="877" y="291"/>
                  </a:cubicBezTo>
                  <a:cubicBezTo>
                    <a:pt x="877" y="288"/>
                    <a:pt x="877" y="288"/>
                    <a:pt x="872" y="285"/>
                  </a:cubicBezTo>
                  <a:cubicBezTo>
                    <a:pt x="866" y="277"/>
                    <a:pt x="866" y="277"/>
                    <a:pt x="863" y="274"/>
                  </a:cubicBezTo>
                  <a:cubicBezTo>
                    <a:pt x="858" y="268"/>
                    <a:pt x="855" y="257"/>
                    <a:pt x="852" y="251"/>
                  </a:cubicBezTo>
                  <a:cubicBezTo>
                    <a:pt x="846" y="249"/>
                    <a:pt x="838" y="246"/>
                    <a:pt x="835" y="246"/>
                  </a:cubicBezTo>
                  <a:cubicBezTo>
                    <a:pt x="832" y="246"/>
                    <a:pt x="832" y="243"/>
                    <a:pt x="832" y="243"/>
                  </a:cubicBezTo>
                  <a:cubicBezTo>
                    <a:pt x="832" y="243"/>
                    <a:pt x="829" y="243"/>
                    <a:pt x="829" y="246"/>
                  </a:cubicBezTo>
                  <a:cubicBezTo>
                    <a:pt x="829" y="251"/>
                    <a:pt x="835" y="257"/>
                    <a:pt x="835" y="257"/>
                  </a:cubicBezTo>
                  <a:cubicBezTo>
                    <a:pt x="835" y="274"/>
                    <a:pt x="835" y="274"/>
                    <a:pt x="835" y="274"/>
                  </a:cubicBezTo>
                  <a:cubicBezTo>
                    <a:pt x="835" y="274"/>
                    <a:pt x="843" y="291"/>
                    <a:pt x="843" y="294"/>
                  </a:cubicBezTo>
                  <a:cubicBezTo>
                    <a:pt x="843" y="300"/>
                    <a:pt x="838" y="311"/>
                    <a:pt x="838" y="311"/>
                  </a:cubicBezTo>
                  <a:cubicBezTo>
                    <a:pt x="838" y="311"/>
                    <a:pt x="835" y="322"/>
                    <a:pt x="832" y="325"/>
                  </a:cubicBezTo>
                  <a:cubicBezTo>
                    <a:pt x="826" y="325"/>
                    <a:pt x="804" y="331"/>
                    <a:pt x="804" y="331"/>
                  </a:cubicBezTo>
                  <a:cubicBezTo>
                    <a:pt x="804" y="331"/>
                    <a:pt x="795" y="322"/>
                    <a:pt x="792" y="314"/>
                  </a:cubicBezTo>
                  <a:cubicBezTo>
                    <a:pt x="787" y="308"/>
                    <a:pt x="775" y="305"/>
                    <a:pt x="773" y="302"/>
                  </a:cubicBezTo>
                  <a:cubicBezTo>
                    <a:pt x="770" y="300"/>
                    <a:pt x="775" y="294"/>
                    <a:pt x="770" y="285"/>
                  </a:cubicBezTo>
                  <a:cubicBezTo>
                    <a:pt x="764" y="277"/>
                    <a:pt x="770" y="280"/>
                    <a:pt x="761" y="271"/>
                  </a:cubicBezTo>
                  <a:cubicBezTo>
                    <a:pt x="753" y="266"/>
                    <a:pt x="753" y="266"/>
                    <a:pt x="753" y="266"/>
                  </a:cubicBezTo>
                  <a:cubicBezTo>
                    <a:pt x="753" y="266"/>
                    <a:pt x="747" y="263"/>
                    <a:pt x="744" y="263"/>
                  </a:cubicBezTo>
                  <a:cubicBezTo>
                    <a:pt x="739" y="263"/>
                    <a:pt x="739" y="263"/>
                    <a:pt x="741" y="268"/>
                  </a:cubicBezTo>
                  <a:cubicBezTo>
                    <a:pt x="747" y="280"/>
                    <a:pt x="739" y="291"/>
                    <a:pt x="744" y="291"/>
                  </a:cubicBezTo>
                  <a:lnTo>
                    <a:pt x="747" y="291"/>
                  </a:lnTo>
                  <a:lnTo>
                    <a:pt x="747" y="291"/>
                  </a:lnTo>
                  <a:cubicBezTo>
                    <a:pt x="750" y="291"/>
                    <a:pt x="750" y="291"/>
                    <a:pt x="750" y="291"/>
                  </a:cubicBezTo>
                  <a:cubicBezTo>
                    <a:pt x="753" y="291"/>
                    <a:pt x="755" y="291"/>
                    <a:pt x="755" y="297"/>
                  </a:cubicBezTo>
                  <a:cubicBezTo>
                    <a:pt x="761" y="308"/>
                    <a:pt x="761" y="311"/>
                    <a:pt x="764" y="314"/>
                  </a:cubicBezTo>
                  <a:cubicBezTo>
                    <a:pt x="767" y="317"/>
                    <a:pt x="770" y="331"/>
                    <a:pt x="773" y="331"/>
                  </a:cubicBezTo>
                  <a:cubicBezTo>
                    <a:pt x="778" y="333"/>
                    <a:pt x="789" y="331"/>
                    <a:pt x="787" y="336"/>
                  </a:cubicBezTo>
                  <a:cubicBezTo>
                    <a:pt x="787" y="342"/>
                    <a:pt x="781" y="347"/>
                    <a:pt x="787" y="350"/>
                  </a:cubicBezTo>
                  <a:cubicBezTo>
                    <a:pt x="795" y="353"/>
                    <a:pt x="795" y="356"/>
                    <a:pt x="798" y="356"/>
                  </a:cubicBezTo>
                  <a:lnTo>
                    <a:pt x="801" y="356"/>
                  </a:lnTo>
                  <a:lnTo>
                    <a:pt x="801" y="356"/>
                  </a:lnTo>
                  <a:cubicBezTo>
                    <a:pt x="804" y="356"/>
                    <a:pt x="804" y="356"/>
                    <a:pt x="804" y="356"/>
                  </a:cubicBezTo>
                  <a:lnTo>
                    <a:pt x="804" y="356"/>
                  </a:lnTo>
                  <a:cubicBezTo>
                    <a:pt x="804" y="356"/>
                    <a:pt x="807" y="353"/>
                    <a:pt x="809" y="353"/>
                  </a:cubicBezTo>
                  <a:cubicBezTo>
                    <a:pt x="818" y="350"/>
                    <a:pt x="823" y="350"/>
                    <a:pt x="823" y="350"/>
                  </a:cubicBezTo>
                  <a:cubicBezTo>
                    <a:pt x="823" y="350"/>
                    <a:pt x="835" y="356"/>
                    <a:pt x="835" y="359"/>
                  </a:cubicBezTo>
                  <a:cubicBezTo>
                    <a:pt x="835" y="364"/>
                    <a:pt x="832" y="381"/>
                    <a:pt x="832" y="381"/>
                  </a:cubicBezTo>
                  <a:cubicBezTo>
                    <a:pt x="821" y="398"/>
                    <a:pt x="821" y="398"/>
                    <a:pt x="821" y="398"/>
                  </a:cubicBezTo>
                  <a:cubicBezTo>
                    <a:pt x="821" y="398"/>
                    <a:pt x="823" y="430"/>
                    <a:pt x="818" y="430"/>
                  </a:cubicBezTo>
                  <a:cubicBezTo>
                    <a:pt x="812" y="430"/>
                    <a:pt x="807" y="444"/>
                    <a:pt x="804" y="444"/>
                  </a:cubicBezTo>
                  <a:cubicBezTo>
                    <a:pt x="801" y="446"/>
                    <a:pt x="798" y="466"/>
                    <a:pt x="798" y="466"/>
                  </a:cubicBezTo>
                  <a:cubicBezTo>
                    <a:pt x="789" y="478"/>
                    <a:pt x="789" y="478"/>
                    <a:pt x="789" y="478"/>
                  </a:cubicBezTo>
                  <a:cubicBezTo>
                    <a:pt x="789" y="478"/>
                    <a:pt x="789" y="495"/>
                    <a:pt x="789" y="498"/>
                  </a:cubicBezTo>
                  <a:cubicBezTo>
                    <a:pt x="789" y="503"/>
                    <a:pt x="792" y="520"/>
                    <a:pt x="789" y="526"/>
                  </a:cubicBezTo>
                  <a:cubicBezTo>
                    <a:pt x="789" y="534"/>
                    <a:pt x="778" y="542"/>
                    <a:pt x="778" y="542"/>
                  </a:cubicBezTo>
                  <a:cubicBezTo>
                    <a:pt x="778" y="542"/>
                    <a:pt x="792" y="557"/>
                    <a:pt x="784" y="559"/>
                  </a:cubicBezTo>
                  <a:cubicBezTo>
                    <a:pt x="775" y="562"/>
                    <a:pt x="767" y="574"/>
                    <a:pt x="767" y="576"/>
                  </a:cubicBezTo>
                  <a:cubicBezTo>
                    <a:pt x="764" y="579"/>
                    <a:pt x="764" y="588"/>
                    <a:pt x="761" y="588"/>
                  </a:cubicBezTo>
                  <a:cubicBezTo>
                    <a:pt x="755" y="588"/>
                    <a:pt x="744" y="591"/>
                    <a:pt x="744" y="593"/>
                  </a:cubicBezTo>
                  <a:cubicBezTo>
                    <a:pt x="744" y="596"/>
                    <a:pt x="744" y="608"/>
                    <a:pt x="744" y="608"/>
                  </a:cubicBezTo>
                  <a:cubicBezTo>
                    <a:pt x="730" y="633"/>
                    <a:pt x="730" y="633"/>
                    <a:pt x="730" y="633"/>
                  </a:cubicBezTo>
                  <a:cubicBezTo>
                    <a:pt x="711" y="647"/>
                    <a:pt x="711" y="647"/>
                    <a:pt x="711" y="647"/>
                  </a:cubicBezTo>
                  <a:cubicBezTo>
                    <a:pt x="711" y="647"/>
                    <a:pt x="711" y="659"/>
                    <a:pt x="705" y="661"/>
                  </a:cubicBezTo>
                  <a:cubicBezTo>
                    <a:pt x="699" y="661"/>
                    <a:pt x="679" y="670"/>
                    <a:pt x="677" y="673"/>
                  </a:cubicBezTo>
                  <a:cubicBezTo>
                    <a:pt x="674" y="676"/>
                    <a:pt x="657" y="684"/>
                    <a:pt x="651" y="684"/>
                  </a:cubicBezTo>
                  <a:cubicBezTo>
                    <a:pt x="648" y="684"/>
                    <a:pt x="651" y="690"/>
                    <a:pt x="651" y="690"/>
                  </a:cubicBezTo>
                  <a:cubicBezTo>
                    <a:pt x="651" y="690"/>
                    <a:pt x="648" y="687"/>
                    <a:pt x="645" y="684"/>
                  </a:cubicBezTo>
                  <a:cubicBezTo>
                    <a:pt x="640" y="670"/>
                    <a:pt x="645" y="679"/>
                    <a:pt x="637" y="661"/>
                  </a:cubicBezTo>
                  <a:cubicBezTo>
                    <a:pt x="631" y="644"/>
                    <a:pt x="631" y="659"/>
                    <a:pt x="631" y="644"/>
                  </a:cubicBezTo>
                  <a:cubicBezTo>
                    <a:pt x="631" y="633"/>
                    <a:pt x="631" y="644"/>
                    <a:pt x="631" y="633"/>
                  </a:cubicBezTo>
                  <a:cubicBezTo>
                    <a:pt x="628" y="622"/>
                    <a:pt x="634" y="630"/>
                    <a:pt x="628" y="616"/>
                  </a:cubicBezTo>
                  <a:cubicBezTo>
                    <a:pt x="620" y="602"/>
                    <a:pt x="623" y="608"/>
                    <a:pt x="614" y="599"/>
                  </a:cubicBezTo>
                  <a:cubicBezTo>
                    <a:pt x="606" y="591"/>
                    <a:pt x="600" y="599"/>
                    <a:pt x="606" y="585"/>
                  </a:cubicBezTo>
                  <a:cubicBezTo>
                    <a:pt x="609" y="571"/>
                    <a:pt x="606" y="585"/>
                    <a:pt x="609" y="571"/>
                  </a:cubicBezTo>
                  <a:cubicBezTo>
                    <a:pt x="611" y="559"/>
                    <a:pt x="609" y="557"/>
                    <a:pt x="617" y="551"/>
                  </a:cubicBezTo>
                  <a:cubicBezTo>
                    <a:pt x="626" y="545"/>
                    <a:pt x="631" y="542"/>
                    <a:pt x="631" y="534"/>
                  </a:cubicBezTo>
                  <a:cubicBezTo>
                    <a:pt x="631" y="526"/>
                    <a:pt x="631" y="523"/>
                    <a:pt x="628" y="520"/>
                  </a:cubicBezTo>
                  <a:cubicBezTo>
                    <a:pt x="626" y="514"/>
                    <a:pt x="617" y="506"/>
                    <a:pt x="617" y="503"/>
                  </a:cubicBezTo>
                  <a:cubicBezTo>
                    <a:pt x="617" y="500"/>
                    <a:pt x="617" y="500"/>
                    <a:pt x="609" y="492"/>
                  </a:cubicBezTo>
                  <a:cubicBezTo>
                    <a:pt x="603" y="483"/>
                    <a:pt x="600" y="478"/>
                    <a:pt x="600" y="478"/>
                  </a:cubicBezTo>
                  <a:cubicBezTo>
                    <a:pt x="600" y="478"/>
                    <a:pt x="597" y="455"/>
                    <a:pt x="597" y="446"/>
                  </a:cubicBezTo>
                  <a:lnTo>
                    <a:pt x="597" y="444"/>
                  </a:lnTo>
                  <a:cubicBezTo>
                    <a:pt x="597" y="444"/>
                    <a:pt x="597" y="444"/>
                    <a:pt x="597" y="446"/>
                  </a:cubicBezTo>
                  <a:cubicBezTo>
                    <a:pt x="597" y="446"/>
                    <a:pt x="597" y="446"/>
                    <a:pt x="594" y="446"/>
                  </a:cubicBezTo>
                  <a:cubicBezTo>
                    <a:pt x="594" y="446"/>
                    <a:pt x="597" y="444"/>
                    <a:pt x="597" y="441"/>
                  </a:cubicBezTo>
                  <a:cubicBezTo>
                    <a:pt x="600" y="427"/>
                    <a:pt x="600" y="418"/>
                    <a:pt x="600" y="418"/>
                  </a:cubicBezTo>
                  <a:cubicBezTo>
                    <a:pt x="600" y="418"/>
                    <a:pt x="586" y="410"/>
                    <a:pt x="580" y="410"/>
                  </a:cubicBezTo>
                  <a:lnTo>
                    <a:pt x="580" y="410"/>
                  </a:lnTo>
                  <a:cubicBezTo>
                    <a:pt x="575" y="410"/>
                    <a:pt x="575" y="415"/>
                    <a:pt x="572" y="415"/>
                  </a:cubicBezTo>
                  <a:cubicBezTo>
                    <a:pt x="569" y="415"/>
                    <a:pt x="569" y="412"/>
                    <a:pt x="566" y="412"/>
                  </a:cubicBezTo>
                  <a:cubicBezTo>
                    <a:pt x="555" y="404"/>
                    <a:pt x="558" y="398"/>
                    <a:pt x="555" y="398"/>
                  </a:cubicBezTo>
                  <a:cubicBezTo>
                    <a:pt x="555" y="396"/>
                    <a:pt x="552" y="396"/>
                    <a:pt x="549" y="396"/>
                  </a:cubicBezTo>
                  <a:cubicBezTo>
                    <a:pt x="546" y="396"/>
                    <a:pt x="543" y="396"/>
                    <a:pt x="541" y="398"/>
                  </a:cubicBezTo>
                  <a:cubicBezTo>
                    <a:pt x="535" y="401"/>
                    <a:pt x="524" y="401"/>
                    <a:pt x="515" y="407"/>
                  </a:cubicBezTo>
                  <a:cubicBezTo>
                    <a:pt x="510" y="410"/>
                    <a:pt x="504" y="410"/>
                    <a:pt x="501" y="410"/>
                  </a:cubicBezTo>
                  <a:cubicBezTo>
                    <a:pt x="498" y="410"/>
                    <a:pt x="496" y="410"/>
                    <a:pt x="490" y="410"/>
                  </a:cubicBezTo>
                  <a:cubicBezTo>
                    <a:pt x="481" y="410"/>
                    <a:pt x="473" y="412"/>
                    <a:pt x="467" y="412"/>
                  </a:cubicBezTo>
                  <a:cubicBezTo>
                    <a:pt x="462" y="412"/>
                    <a:pt x="459" y="410"/>
                    <a:pt x="453" y="410"/>
                  </a:cubicBezTo>
                  <a:cubicBezTo>
                    <a:pt x="445" y="404"/>
                    <a:pt x="445" y="410"/>
                    <a:pt x="439" y="401"/>
                  </a:cubicBezTo>
                  <a:cubicBezTo>
                    <a:pt x="436" y="390"/>
                    <a:pt x="439" y="390"/>
                    <a:pt x="430" y="387"/>
                  </a:cubicBezTo>
                  <a:cubicBezTo>
                    <a:pt x="422" y="381"/>
                    <a:pt x="419" y="384"/>
                    <a:pt x="419" y="376"/>
                  </a:cubicBezTo>
                  <a:cubicBezTo>
                    <a:pt x="416" y="367"/>
                    <a:pt x="422" y="367"/>
                    <a:pt x="416" y="359"/>
                  </a:cubicBezTo>
                  <a:cubicBezTo>
                    <a:pt x="413" y="359"/>
                    <a:pt x="413" y="356"/>
                    <a:pt x="413" y="356"/>
                  </a:cubicBezTo>
                  <a:cubicBezTo>
                    <a:pt x="413" y="356"/>
                    <a:pt x="413" y="356"/>
                    <a:pt x="413" y="359"/>
                  </a:cubicBezTo>
                  <a:lnTo>
                    <a:pt x="413" y="359"/>
                  </a:lnTo>
                  <a:cubicBezTo>
                    <a:pt x="413" y="359"/>
                    <a:pt x="413" y="356"/>
                    <a:pt x="408" y="353"/>
                  </a:cubicBezTo>
                  <a:cubicBezTo>
                    <a:pt x="396" y="339"/>
                    <a:pt x="394" y="350"/>
                    <a:pt x="396" y="339"/>
                  </a:cubicBezTo>
                  <a:cubicBezTo>
                    <a:pt x="399" y="331"/>
                    <a:pt x="405" y="336"/>
                    <a:pt x="405" y="322"/>
                  </a:cubicBezTo>
                  <a:cubicBezTo>
                    <a:pt x="405" y="319"/>
                    <a:pt x="408" y="319"/>
                    <a:pt x="411" y="319"/>
                  </a:cubicBezTo>
                  <a:lnTo>
                    <a:pt x="411" y="319"/>
                  </a:lnTo>
                  <a:lnTo>
                    <a:pt x="411" y="319"/>
                  </a:lnTo>
                  <a:cubicBezTo>
                    <a:pt x="413" y="319"/>
                    <a:pt x="416" y="317"/>
                    <a:pt x="411" y="302"/>
                  </a:cubicBezTo>
                  <a:cubicBezTo>
                    <a:pt x="399" y="280"/>
                    <a:pt x="396" y="285"/>
                    <a:pt x="408" y="266"/>
                  </a:cubicBezTo>
                  <a:cubicBezTo>
                    <a:pt x="419" y="246"/>
                    <a:pt x="430" y="240"/>
                    <a:pt x="433" y="237"/>
                  </a:cubicBezTo>
                  <a:cubicBezTo>
                    <a:pt x="436" y="232"/>
                    <a:pt x="439" y="223"/>
                    <a:pt x="445" y="220"/>
                  </a:cubicBezTo>
                  <a:cubicBezTo>
                    <a:pt x="447" y="217"/>
                    <a:pt x="445" y="215"/>
                    <a:pt x="450" y="215"/>
                  </a:cubicBezTo>
                  <a:cubicBezTo>
                    <a:pt x="453" y="215"/>
                    <a:pt x="453" y="215"/>
                    <a:pt x="453" y="215"/>
                  </a:cubicBezTo>
                  <a:cubicBezTo>
                    <a:pt x="456" y="215"/>
                    <a:pt x="456" y="215"/>
                    <a:pt x="456" y="215"/>
                  </a:cubicBezTo>
                  <a:cubicBezTo>
                    <a:pt x="464" y="215"/>
                    <a:pt x="476" y="209"/>
                    <a:pt x="479" y="203"/>
                  </a:cubicBezTo>
                  <a:cubicBezTo>
                    <a:pt x="487" y="198"/>
                    <a:pt x="496" y="189"/>
                    <a:pt x="498" y="189"/>
                  </a:cubicBezTo>
                  <a:lnTo>
                    <a:pt x="501" y="189"/>
                  </a:lnTo>
                  <a:lnTo>
                    <a:pt x="501" y="189"/>
                  </a:lnTo>
                  <a:lnTo>
                    <a:pt x="504" y="189"/>
                  </a:lnTo>
                  <a:cubicBezTo>
                    <a:pt x="504" y="189"/>
                    <a:pt x="507" y="189"/>
                    <a:pt x="510" y="186"/>
                  </a:cubicBezTo>
                  <a:cubicBezTo>
                    <a:pt x="518" y="186"/>
                    <a:pt x="521" y="183"/>
                    <a:pt x="527" y="183"/>
                  </a:cubicBezTo>
                  <a:cubicBezTo>
                    <a:pt x="530" y="183"/>
                    <a:pt x="530" y="183"/>
                    <a:pt x="530" y="183"/>
                  </a:cubicBezTo>
                  <a:cubicBezTo>
                    <a:pt x="530" y="183"/>
                    <a:pt x="532" y="183"/>
                    <a:pt x="538" y="183"/>
                  </a:cubicBezTo>
                  <a:cubicBezTo>
                    <a:pt x="555" y="180"/>
                    <a:pt x="552" y="180"/>
                    <a:pt x="555" y="180"/>
                  </a:cubicBezTo>
                  <a:cubicBezTo>
                    <a:pt x="560" y="180"/>
                    <a:pt x="558" y="180"/>
                    <a:pt x="566" y="183"/>
                  </a:cubicBezTo>
                  <a:lnTo>
                    <a:pt x="566" y="183"/>
                  </a:lnTo>
                  <a:cubicBezTo>
                    <a:pt x="569" y="183"/>
                    <a:pt x="569" y="180"/>
                    <a:pt x="569" y="178"/>
                  </a:cubicBezTo>
                  <a:cubicBezTo>
                    <a:pt x="572" y="178"/>
                    <a:pt x="572" y="175"/>
                    <a:pt x="572" y="175"/>
                  </a:cubicBezTo>
                  <a:cubicBezTo>
                    <a:pt x="572" y="175"/>
                    <a:pt x="572" y="178"/>
                    <a:pt x="572" y="183"/>
                  </a:cubicBezTo>
                  <a:cubicBezTo>
                    <a:pt x="575" y="198"/>
                    <a:pt x="566" y="206"/>
                    <a:pt x="577" y="206"/>
                  </a:cubicBezTo>
                  <a:cubicBezTo>
                    <a:pt x="592" y="209"/>
                    <a:pt x="577" y="209"/>
                    <a:pt x="592" y="209"/>
                  </a:cubicBezTo>
                  <a:cubicBezTo>
                    <a:pt x="603" y="209"/>
                    <a:pt x="600" y="209"/>
                    <a:pt x="606" y="212"/>
                  </a:cubicBezTo>
                  <a:cubicBezTo>
                    <a:pt x="611" y="217"/>
                    <a:pt x="617" y="220"/>
                    <a:pt x="626" y="220"/>
                  </a:cubicBezTo>
                  <a:cubicBezTo>
                    <a:pt x="631" y="220"/>
                    <a:pt x="628" y="226"/>
                    <a:pt x="628" y="226"/>
                  </a:cubicBezTo>
                  <a:cubicBezTo>
                    <a:pt x="628" y="226"/>
                    <a:pt x="631" y="226"/>
                    <a:pt x="634" y="220"/>
                  </a:cubicBezTo>
                  <a:cubicBezTo>
                    <a:pt x="645" y="209"/>
                    <a:pt x="631" y="206"/>
                    <a:pt x="637" y="206"/>
                  </a:cubicBezTo>
                  <a:cubicBezTo>
                    <a:pt x="640" y="206"/>
                    <a:pt x="643" y="206"/>
                    <a:pt x="648" y="206"/>
                  </a:cubicBezTo>
                  <a:cubicBezTo>
                    <a:pt x="668" y="209"/>
                    <a:pt x="674" y="212"/>
                    <a:pt x="677" y="212"/>
                  </a:cubicBezTo>
                  <a:lnTo>
                    <a:pt x="679" y="212"/>
                  </a:lnTo>
                  <a:cubicBezTo>
                    <a:pt x="679" y="212"/>
                    <a:pt x="679" y="212"/>
                    <a:pt x="682" y="212"/>
                  </a:cubicBezTo>
                  <a:lnTo>
                    <a:pt x="682" y="212"/>
                  </a:lnTo>
                  <a:lnTo>
                    <a:pt x="685" y="212"/>
                  </a:lnTo>
                  <a:cubicBezTo>
                    <a:pt x="688" y="212"/>
                    <a:pt x="691" y="212"/>
                    <a:pt x="694" y="209"/>
                  </a:cubicBezTo>
                  <a:cubicBezTo>
                    <a:pt x="699" y="206"/>
                    <a:pt x="702" y="203"/>
                    <a:pt x="705" y="203"/>
                  </a:cubicBezTo>
                  <a:cubicBezTo>
                    <a:pt x="708" y="203"/>
                    <a:pt x="708" y="206"/>
                    <a:pt x="711" y="206"/>
                  </a:cubicBezTo>
                  <a:cubicBezTo>
                    <a:pt x="713" y="206"/>
                    <a:pt x="713" y="212"/>
                    <a:pt x="716" y="212"/>
                  </a:cubicBezTo>
                  <a:cubicBezTo>
                    <a:pt x="716" y="212"/>
                    <a:pt x="716" y="212"/>
                    <a:pt x="719" y="209"/>
                  </a:cubicBezTo>
                  <a:cubicBezTo>
                    <a:pt x="722" y="198"/>
                    <a:pt x="730" y="200"/>
                    <a:pt x="719" y="195"/>
                  </a:cubicBezTo>
                  <a:cubicBezTo>
                    <a:pt x="713" y="192"/>
                    <a:pt x="708" y="192"/>
                    <a:pt x="705" y="192"/>
                  </a:cubicBezTo>
                  <a:lnTo>
                    <a:pt x="705" y="192"/>
                  </a:lnTo>
                  <a:lnTo>
                    <a:pt x="705" y="192"/>
                  </a:lnTo>
                  <a:cubicBezTo>
                    <a:pt x="702" y="192"/>
                    <a:pt x="699" y="192"/>
                    <a:pt x="699" y="189"/>
                  </a:cubicBezTo>
                  <a:cubicBezTo>
                    <a:pt x="696" y="180"/>
                    <a:pt x="711" y="183"/>
                    <a:pt x="696" y="180"/>
                  </a:cubicBezTo>
                  <a:cubicBezTo>
                    <a:pt x="685" y="178"/>
                    <a:pt x="688" y="178"/>
                    <a:pt x="677" y="175"/>
                  </a:cubicBezTo>
                  <a:cubicBezTo>
                    <a:pt x="677" y="175"/>
                    <a:pt x="677" y="175"/>
                    <a:pt x="674" y="175"/>
                  </a:cubicBezTo>
                  <a:cubicBezTo>
                    <a:pt x="671" y="175"/>
                    <a:pt x="668" y="175"/>
                    <a:pt x="665" y="175"/>
                  </a:cubicBezTo>
                  <a:cubicBezTo>
                    <a:pt x="665" y="178"/>
                    <a:pt x="662" y="178"/>
                    <a:pt x="659" y="178"/>
                  </a:cubicBezTo>
                  <a:cubicBezTo>
                    <a:pt x="659" y="178"/>
                    <a:pt x="657" y="178"/>
                    <a:pt x="657" y="175"/>
                  </a:cubicBezTo>
                  <a:cubicBezTo>
                    <a:pt x="654" y="172"/>
                    <a:pt x="654" y="172"/>
                    <a:pt x="651" y="172"/>
                  </a:cubicBezTo>
                  <a:lnTo>
                    <a:pt x="648" y="172"/>
                  </a:lnTo>
                  <a:cubicBezTo>
                    <a:pt x="645" y="172"/>
                    <a:pt x="645" y="172"/>
                    <a:pt x="645" y="172"/>
                  </a:cubicBezTo>
                  <a:cubicBezTo>
                    <a:pt x="645" y="172"/>
                    <a:pt x="645" y="172"/>
                    <a:pt x="654" y="166"/>
                  </a:cubicBezTo>
                  <a:cubicBezTo>
                    <a:pt x="668" y="152"/>
                    <a:pt x="665" y="147"/>
                    <a:pt x="671" y="147"/>
                  </a:cubicBezTo>
                  <a:lnTo>
                    <a:pt x="674" y="147"/>
                  </a:lnTo>
                  <a:cubicBezTo>
                    <a:pt x="682" y="149"/>
                    <a:pt x="682" y="155"/>
                    <a:pt x="685" y="155"/>
                  </a:cubicBezTo>
                  <a:cubicBezTo>
                    <a:pt x="688" y="155"/>
                    <a:pt x="688" y="155"/>
                    <a:pt x="691" y="155"/>
                  </a:cubicBezTo>
                  <a:cubicBezTo>
                    <a:pt x="696" y="147"/>
                    <a:pt x="711" y="144"/>
                    <a:pt x="696" y="135"/>
                  </a:cubicBezTo>
                  <a:cubicBezTo>
                    <a:pt x="685" y="124"/>
                    <a:pt x="694" y="130"/>
                    <a:pt x="679" y="124"/>
                  </a:cubicBezTo>
                  <a:lnTo>
                    <a:pt x="677" y="121"/>
                  </a:lnTo>
                  <a:cubicBezTo>
                    <a:pt x="671" y="121"/>
                    <a:pt x="665" y="127"/>
                    <a:pt x="659" y="133"/>
                  </a:cubicBezTo>
                  <a:cubicBezTo>
                    <a:pt x="657" y="138"/>
                    <a:pt x="651" y="144"/>
                    <a:pt x="648" y="144"/>
                  </a:cubicBezTo>
                  <a:lnTo>
                    <a:pt x="648" y="144"/>
                  </a:lnTo>
                  <a:cubicBezTo>
                    <a:pt x="643" y="141"/>
                    <a:pt x="640" y="138"/>
                    <a:pt x="637" y="138"/>
                  </a:cubicBezTo>
                  <a:lnTo>
                    <a:pt x="634" y="138"/>
                  </a:lnTo>
                  <a:cubicBezTo>
                    <a:pt x="631" y="141"/>
                    <a:pt x="631" y="152"/>
                    <a:pt x="628" y="158"/>
                  </a:cubicBezTo>
                  <a:cubicBezTo>
                    <a:pt x="628" y="164"/>
                    <a:pt x="631" y="166"/>
                    <a:pt x="631" y="166"/>
                  </a:cubicBezTo>
                  <a:cubicBezTo>
                    <a:pt x="631" y="166"/>
                    <a:pt x="628" y="166"/>
                    <a:pt x="623" y="164"/>
                  </a:cubicBezTo>
                  <a:cubicBezTo>
                    <a:pt x="609" y="158"/>
                    <a:pt x="637" y="161"/>
                    <a:pt x="609" y="149"/>
                  </a:cubicBezTo>
                  <a:cubicBezTo>
                    <a:pt x="592" y="144"/>
                    <a:pt x="583" y="141"/>
                    <a:pt x="575" y="141"/>
                  </a:cubicBezTo>
                  <a:cubicBezTo>
                    <a:pt x="569" y="141"/>
                    <a:pt x="566" y="144"/>
                    <a:pt x="563" y="144"/>
                  </a:cubicBezTo>
                  <a:cubicBezTo>
                    <a:pt x="560" y="149"/>
                    <a:pt x="552" y="147"/>
                    <a:pt x="549" y="152"/>
                  </a:cubicBezTo>
                  <a:cubicBezTo>
                    <a:pt x="546" y="152"/>
                    <a:pt x="552" y="158"/>
                    <a:pt x="552" y="158"/>
                  </a:cubicBezTo>
                  <a:cubicBezTo>
                    <a:pt x="552" y="158"/>
                    <a:pt x="552" y="155"/>
                    <a:pt x="546" y="155"/>
                  </a:cubicBezTo>
                  <a:cubicBezTo>
                    <a:pt x="543" y="152"/>
                    <a:pt x="541" y="152"/>
                    <a:pt x="538" y="152"/>
                  </a:cubicBezTo>
                  <a:cubicBezTo>
                    <a:pt x="530" y="152"/>
                    <a:pt x="521" y="158"/>
                    <a:pt x="521" y="158"/>
                  </a:cubicBezTo>
                  <a:cubicBezTo>
                    <a:pt x="521" y="158"/>
                    <a:pt x="521" y="158"/>
                    <a:pt x="518" y="158"/>
                  </a:cubicBezTo>
                  <a:cubicBezTo>
                    <a:pt x="518" y="158"/>
                    <a:pt x="515" y="158"/>
                    <a:pt x="513" y="161"/>
                  </a:cubicBezTo>
                  <a:cubicBezTo>
                    <a:pt x="510" y="164"/>
                    <a:pt x="501" y="166"/>
                    <a:pt x="496" y="166"/>
                  </a:cubicBezTo>
                  <a:cubicBezTo>
                    <a:pt x="496" y="166"/>
                    <a:pt x="493" y="166"/>
                    <a:pt x="490" y="166"/>
                  </a:cubicBezTo>
                  <a:cubicBezTo>
                    <a:pt x="484" y="164"/>
                    <a:pt x="473" y="166"/>
                    <a:pt x="484" y="152"/>
                  </a:cubicBezTo>
                  <a:cubicBezTo>
                    <a:pt x="496" y="138"/>
                    <a:pt x="487" y="147"/>
                    <a:pt x="504" y="141"/>
                  </a:cubicBezTo>
                  <a:cubicBezTo>
                    <a:pt x="521" y="133"/>
                    <a:pt x="546" y="133"/>
                    <a:pt x="524" y="127"/>
                  </a:cubicBezTo>
                  <a:cubicBezTo>
                    <a:pt x="501" y="121"/>
                    <a:pt x="538" y="121"/>
                    <a:pt x="507" y="107"/>
                  </a:cubicBezTo>
                  <a:cubicBezTo>
                    <a:pt x="498" y="102"/>
                    <a:pt x="490" y="102"/>
                    <a:pt x="487" y="102"/>
                  </a:cubicBezTo>
                  <a:cubicBezTo>
                    <a:pt x="484" y="102"/>
                    <a:pt x="481" y="102"/>
                    <a:pt x="481" y="102"/>
                  </a:cubicBezTo>
                  <a:cubicBezTo>
                    <a:pt x="479" y="102"/>
                    <a:pt x="479" y="102"/>
                    <a:pt x="479" y="102"/>
                  </a:cubicBezTo>
                  <a:cubicBezTo>
                    <a:pt x="476" y="102"/>
                    <a:pt x="476" y="102"/>
                    <a:pt x="476" y="93"/>
                  </a:cubicBezTo>
                  <a:cubicBezTo>
                    <a:pt x="479" y="76"/>
                    <a:pt x="476" y="73"/>
                    <a:pt x="470" y="73"/>
                  </a:cubicBezTo>
                  <a:cubicBezTo>
                    <a:pt x="470" y="73"/>
                    <a:pt x="470" y="73"/>
                    <a:pt x="467" y="73"/>
                  </a:cubicBezTo>
                  <a:cubicBezTo>
                    <a:pt x="462" y="73"/>
                    <a:pt x="445" y="79"/>
                    <a:pt x="436" y="79"/>
                  </a:cubicBezTo>
                  <a:cubicBezTo>
                    <a:pt x="433" y="79"/>
                    <a:pt x="433" y="82"/>
                    <a:pt x="433" y="82"/>
                  </a:cubicBezTo>
                  <a:cubicBezTo>
                    <a:pt x="430" y="82"/>
                    <a:pt x="430" y="82"/>
                    <a:pt x="425" y="79"/>
                  </a:cubicBezTo>
                  <a:cubicBezTo>
                    <a:pt x="419" y="76"/>
                    <a:pt x="416" y="76"/>
                    <a:pt x="413" y="76"/>
                  </a:cubicBezTo>
                  <a:cubicBezTo>
                    <a:pt x="413" y="76"/>
                    <a:pt x="413" y="76"/>
                    <a:pt x="411" y="76"/>
                  </a:cubicBezTo>
                  <a:lnTo>
                    <a:pt x="411" y="76"/>
                  </a:lnTo>
                  <a:cubicBezTo>
                    <a:pt x="408" y="76"/>
                    <a:pt x="408" y="76"/>
                    <a:pt x="411" y="70"/>
                  </a:cubicBezTo>
                  <a:cubicBezTo>
                    <a:pt x="416" y="56"/>
                    <a:pt x="416" y="56"/>
                    <a:pt x="425" y="48"/>
                  </a:cubicBezTo>
                  <a:cubicBezTo>
                    <a:pt x="433" y="42"/>
                    <a:pt x="433" y="22"/>
                    <a:pt x="445" y="22"/>
                  </a:cubicBezTo>
                  <a:cubicBezTo>
                    <a:pt x="447" y="22"/>
                    <a:pt x="450" y="22"/>
                    <a:pt x="453" y="25"/>
                  </a:cubicBezTo>
                  <a:cubicBezTo>
                    <a:pt x="473" y="34"/>
                    <a:pt x="464" y="31"/>
                    <a:pt x="481" y="34"/>
                  </a:cubicBezTo>
                  <a:cubicBezTo>
                    <a:pt x="484" y="34"/>
                    <a:pt x="484" y="34"/>
                    <a:pt x="487" y="34"/>
                  </a:cubicBezTo>
                  <a:cubicBezTo>
                    <a:pt x="498" y="34"/>
                    <a:pt x="504" y="31"/>
                    <a:pt x="504" y="28"/>
                  </a:cubicBezTo>
                  <a:cubicBezTo>
                    <a:pt x="504" y="25"/>
                    <a:pt x="487" y="17"/>
                    <a:pt x="487" y="17"/>
                  </a:cubicBezTo>
                  <a:cubicBezTo>
                    <a:pt x="487" y="17"/>
                    <a:pt x="484" y="17"/>
                    <a:pt x="481" y="17"/>
                  </a:cubicBezTo>
                  <a:cubicBezTo>
                    <a:pt x="481" y="17"/>
                    <a:pt x="481" y="17"/>
                    <a:pt x="481" y="14"/>
                  </a:cubicBezTo>
                  <a:cubicBezTo>
                    <a:pt x="484" y="11"/>
                    <a:pt x="487" y="5"/>
                    <a:pt x="487" y="5"/>
                  </a:cubicBezTo>
                  <a:lnTo>
                    <a:pt x="487"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4" name="Freeform 119"/>
            <p:cNvSpPr>
              <a:spLocks noChangeArrowheads="1"/>
            </p:cNvSpPr>
            <p:nvPr/>
          </p:nvSpPr>
          <p:spPr bwMode="auto">
            <a:xfrm>
              <a:off x="6580" y="1551"/>
              <a:ext cx="202" cy="203"/>
            </a:xfrm>
            <a:custGeom>
              <a:avLst/>
              <a:gdLst>
                <a:gd name="T0" fmla="*/ 472 w 897"/>
                <a:gd name="T1" fmla="*/ 0 h 900"/>
                <a:gd name="T2" fmla="*/ 472 w 897"/>
                <a:gd name="T3" fmla="*/ 0 h 900"/>
                <a:gd name="T4" fmla="*/ 22 w 897"/>
                <a:gd name="T5" fmla="*/ 449 h 900"/>
                <a:gd name="T6" fmla="*/ 472 w 897"/>
                <a:gd name="T7" fmla="*/ 899 h 900"/>
                <a:gd name="T8" fmla="*/ 687 w 897"/>
                <a:gd name="T9" fmla="*/ 845 h 900"/>
                <a:gd name="T10" fmla="*/ 503 w 897"/>
                <a:gd name="T11" fmla="*/ 891 h 900"/>
                <a:gd name="T12" fmla="*/ 501 w 897"/>
                <a:gd name="T13" fmla="*/ 891 h 900"/>
                <a:gd name="T14" fmla="*/ 656 w 897"/>
                <a:gd name="T15" fmla="*/ 840 h 900"/>
                <a:gd name="T16" fmla="*/ 647 w 897"/>
                <a:gd name="T17" fmla="*/ 840 h 900"/>
                <a:gd name="T18" fmla="*/ 472 w 897"/>
                <a:gd name="T19" fmla="*/ 879 h 900"/>
                <a:gd name="T20" fmla="*/ 325 w 897"/>
                <a:gd name="T21" fmla="*/ 854 h 900"/>
                <a:gd name="T22" fmla="*/ 432 w 897"/>
                <a:gd name="T23" fmla="*/ 891 h 900"/>
                <a:gd name="T24" fmla="*/ 42 w 897"/>
                <a:gd name="T25" fmla="*/ 393 h 900"/>
                <a:gd name="T26" fmla="*/ 48 w 897"/>
                <a:gd name="T27" fmla="*/ 387 h 900"/>
                <a:gd name="T28" fmla="*/ 48 w 897"/>
                <a:gd name="T29" fmla="*/ 393 h 900"/>
                <a:gd name="T30" fmla="*/ 68 w 897"/>
                <a:gd name="T31" fmla="*/ 311 h 900"/>
                <a:gd name="T32" fmla="*/ 68 w 897"/>
                <a:gd name="T33" fmla="*/ 311 h 900"/>
                <a:gd name="T34" fmla="*/ 85 w 897"/>
                <a:gd name="T35" fmla="*/ 263 h 900"/>
                <a:gd name="T36" fmla="*/ 85 w 897"/>
                <a:gd name="T37" fmla="*/ 268 h 900"/>
                <a:gd name="T38" fmla="*/ 240 w 897"/>
                <a:gd name="T39" fmla="*/ 90 h 900"/>
                <a:gd name="T40" fmla="*/ 155 w 897"/>
                <a:gd name="T41" fmla="*/ 158 h 900"/>
                <a:gd name="T42" fmla="*/ 410 w 897"/>
                <a:gd name="T43" fmla="*/ 19 h 900"/>
                <a:gd name="T44" fmla="*/ 481 w 897"/>
                <a:gd name="T45" fmla="*/ 17 h 900"/>
                <a:gd name="T46" fmla="*/ 486 w 897"/>
                <a:gd name="T47" fmla="*/ 22 h 900"/>
                <a:gd name="T48" fmla="*/ 877 w 897"/>
                <a:gd name="T49" fmla="*/ 308 h 900"/>
                <a:gd name="T50" fmla="*/ 879 w 897"/>
                <a:gd name="T51" fmla="*/ 311 h 900"/>
                <a:gd name="T52" fmla="*/ 885 w 897"/>
                <a:gd name="T53" fmla="*/ 325 h 900"/>
                <a:gd name="T54" fmla="*/ 896 w 897"/>
                <a:gd name="T55" fmla="*/ 339 h 900"/>
                <a:gd name="T56" fmla="*/ 896 w 897"/>
                <a:gd name="T57" fmla="*/ 336 h 900"/>
                <a:gd name="T58" fmla="*/ 608 w 897"/>
                <a:gd name="T59" fmla="*/ 31 h 900"/>
                <a:gd name="T60" fmla="*/ 809 w 897"/>
                <a:gd name="T61" fmla="*/ 153 h 900"/>
                <a:gd name="T62" fmla="*/ 472 w 897"/>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7" h="900">
                  <a:moveTo>
                    <a:pt x="472" y="0"/>
                  </a:moveTo>
                  <a:lnTo>
                    <a:pt x="472" y="0"/>
                  </a:lnTo>
                  <a:cubicBezTo>
                    <a:pt x="223" y="0"/>
                    <a:pt x="22" y="200"/>
                    <a:pt x="22" y="449"/>
                  </a:cubicBezTo>
                  <a:cubicBezTo>
                    <a:pt x="22" y="698"/>
                    <a:pt x="223" y="899"/>
                    <a:pt x="472" y="899"/>
                  </a:cubicBezTo>
                  <a:cubicBezTo>
                    <a:pt x="551" y="899"/>
                    <a:pt x="625" y="879"/>
                    <a:pt x="687" y="845"/>
                  </a:cubicBezTo>
                  <a:cubicBezTo>
                    <a:pt x="602" y="888"/>
                    <a:pt x="526" y="891"/>
                    <a:pt x="503" y="891"/>
                  </a:cubicBezTo>
                  <a:cubicBezTo>
                    <a:pt x="501" y="891"/>
                    <a:pt x="501" y="891"/>
                    <a:pt x="501" y="891"/>
                  </a:cubicBezTo>
                  <a:cubicBezTo>
                    <a:pt x="605" y="888"/>
                    <a:pt x="656" y="840"/>
                    <a:pt x="656" y="840"/>
                  </a:cubicBezTo>
                  <a:cubicBezTo>
                    <a:pt x="656" y="840"/>
                    <a:pt x="653" y="840"/>
                    <a:pt x="647" y="840"/>
                  </a:cubicBezTo>
                  <a:cubicBezTo>
                    <a:pt x="594" y="865"/>
                    <a:pt x="534" y="879"/>
                    <a:pt x="472" y="879"/>
                  </a:cubicBezTo>
                  <a:cubicBezTo>
                    <a:pt x="421" y="879"/>
                    <a:pt x="373" y="868"/>
                    <a:pt x="325" y="854"/>
                  </a:cubicBezTo>
                  <a:cubicBezTo>
                    <a:pt x="345" y="871"/>
                    <a:pt x="432" y="891"/>
                    <a:pt x="432" y="891"/>
                  </a:cubicBezTo>
                  <a:cubicBezTo>
                    <a:pt x="0" y="825"/>
                    <a:pt x="42" y="393"/>
                    <a:pt x="42" y="393"/>
                  </a:cubicBezTo>
                  <a:cubicBezTo>
                    <a:pt x="48" y="387"/>
                    <a:pt x="48" y="387"/>
                    <a:pt x="48" y="387"/>
                  </a:cubicBezTo>
                  <a:cubicBezTo>
                    <a:pt x="48" y="387"/>
                    <a:pt x="48" y="390"/>
                    <a:pt x="48" y="393"/>
                  </a:cubicBezTo>
                  <a:cubicBezTo>
                    <a:pt x="51" y="365"/>
                    <a:pt x="59" y="336"/>
                    <a:pt x="68" y="311"/>
                  </a:cubicBezTo>
                  <a:lnTo>
                    <a:pt x="68" y="311"/>
                  </a:lnTo>
                  <a:cubicBezTo>
                    <a:pt x="71" y="288"/>
                    <a:pt x="85" y="263"/>
                    <a:pt x="85" y="263"/>
                  </a:cubicBezTo>
                  <a:cubicBezTo>
                    <a:pt x="85" y="263"/>
                    <a:pt x="85" y="265"/>
                    <a:pt x="85" y="268"/>
                  </a:cubicBezTo>
                  <a:cubicBezTo>
                    <a:pt x="119" y="195"/>
                    <a:pt x="172" y="133"/>
                    <a:pt x="240" y="90"/>
                  </a:cubicBezTo>
                  <a:cubicBezTo>
                    <a:pt x="198" y="113"/>
                    <a:pt x="155" y="158"/>
                    <a:pt x="155" y="158"/>
                  </a:cubicBezTo>
                  <a:cubicBezTo>
                    <a:pt x="257" y="39"/>
                    <a:pt x="410" y="19"/>
                    <a:pt x="410" y="19"/>
                  </a:cubicBezTo>
                  <a:cubicBezTo>
                    <a:pt x="424" y="17"/>
                    <a:pt x="481" y="17"/>
                    <a:pt x="481" y="17"/>
                  </a:cubicBezTo>
                  <a:cubicBezTo>
                    <a:pt x="486" y="22"/>
                    <a:pt x="486" y="22"/>
                    <a:pt x="486" y="22"/>
                  </a:cubicBezTo>
                  <a:cubicBezTo>
                    <a:pt x="667" y="28"/>
                    <a:pt x="820" y="144"/>
                    <a:pt x="877" y="308"/>
                  </a:cubicBezTo>
                  <a:cubicBezTo>
                    <a:pt x="877" y="308"/>
                    <a:pt x="877" y="308"/>
                    <a:pt x="879" y="311"/>
                  </a:cubicBezTo>
                  <a:cubicBezTo>
                    <a:pt x="882" y="319"/>
                    <a:pt x="879" y="317"/>
                    <a:pt x="885" y="325"/>
                  </a:cubicBezTo>
                  <a:cubicBezTo>
                    <a:pt x="891" y="336"/>
                    <a:pt x="891" y="334"/>
                    <a:pt x="896" y="339"/>
                  </a:cubicBezTo>
                  <a:cubicBezTo>
                    <a:pt x="896" y="336"/>
                    <a:pt x="896" y="336"/>
                    <a:pt x="896" y="336"/>
                  </a:cubicBezTo>
                  <a:cubicBezTo>
                    <a:pt x="837" y="116"/>
                    <a:pt x="608" y="31"/>
                    <a:pt x="608" y="31"/>
                  </a:cubicBezTo>
                  <a:cubicBezTo>
                    <a:pt x="690" y="59"/>
                    <a:pt x="758" y="102"/>
                    <a:pt x="809" y="153"/>
                  </a:cubicBezTo>
                  <a:cubicBezTo>
                    <a:pt x="727" y="59"/>
                    <a:pt x="60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5" name="Freeform 120"/>
            <p:cNvSpPr>
              <a:spLocks noChangeArrowheads="1"/>
            </p:cNvSpPr>
            <p:nvPr/>
          </p:nvSpPr>
          <p:spPr bwMode="auto">
            <a:xfrm>
              <a:off x="6580" y="1555"/>
              <a:ext cx="220" cy="197"/>
            </a:xfrm>
            <a:custGeom>
              <a:avLst/>
              <a:gdLst>
                <a:gd name="T0" fmla="*/ 294 w 974"/>
                <a:gd name="T1" fmla="*/ 65 h 875"/>
                <a:gd name="T2" fmla="*/ 271 w 974"/>
                <a:gd name="T3" fmla="*/ 113 h 875"/>
                <a:gd name="T4" fmla="*/ 257 w 974"/>
                <a:gd name="T5" fmla="*/ 116 h 875"/>
                <a:gd name="T6" fmla="*/ 232 w 974"/>
                <a:gd name="T7" fmla="*/ 133 h 875"/>
                <a:gd name="T8" fmla="*/ 203 w 974"/>
                <a:gd name="T9" fmla="*/ 141 h 875"/>
                <a:gd name="T10" fmla="*/ 158 w 974"/>
                <a:gd name="T11" fmla="*/ 183 h 875"/>
                <a:gd name="T12" fmla="*/ 108 w 974"/>
                <a:gd name="T13" fmla="*/ 254 h 875"/>
                <a:gd name="T14" fmla="*/ 110 w 974"/>
                <a:gd name="T15" fmla="*/ 294 h 875"/>
                <a:gd name="T16" fmla="*/ 119 w 974"/>
                <a:gd name="T17" fmla="*/ 311 h 875"/>
                <a:gd name="T18" fmla="*/ 99 w 974"/>
                <a:gd name="T19" fmla="*/ 302 h 875"/>
                <a:gd name="T20" fmla="*/ 90 w 974"/>
                <a:gd name="T21" fmla="*/ 285 h 875"/>
                <a:gd name="T22" fmla="*/ 85 w 974"/>
                <a:gd name="T23" fmla="*/ 251 h 875"/>
                <a:gd name="T24" fmla="*/ 74 w 974"/>
                <a:gd name="T25" fmla="*/ 319 h 875"/>
                <a:gd name="T26" fmla="*/ 88 w 974"/>
                <a:gd name="T27" fmla="*/ 362 h 875"/>
                <a:gd name="T28" fmla="*/ 116 w 974"/>
                <a:gd name="T29" fmla="*/ 365 h 875"/>
                <a:gd name="T30" fmla="*/ 169 w 974"/>
                <a:gd name="T31" fmla="*/ 401 h 875"/>
                <a:gd name="T32" fmla="*/ 218 w 974"/>
                <a:gd name="T33" fmla="*/ 461 h 875"/>
                <a:gd name="T34" fmla="*/ 277 w 974"/>
                <a:gd name="T35" fmla="*/ 503 h 875"/>
                <a:gd name="T36" fmla="*/ 257 w 974"/>
                <a:gd name="T37" fmla="*/ 608 h 875"/>
                <a:gd name="T38" fmla="*/ 209 w 974"/>
                <a:gd name="T39" fmla="*/ 724 h 875"/>
                <a:gd name="T40" fmla="*/ 232 w 974"/>
                <a:gd name="T41" fmla="*/ 774 h 875"/>
                <a:gd name="T42" fmla="*/ 164 w 974"/>
                <a:gd name="T43" fmla="*/ 690 h 875"/>
                <a:gd name="T44" fmla="*/ 125 w 974"/>
                <a:gd name="T45" fmla="*/ 593 h 875"/>
                <a:gd name="T46" fmla="*/ 59 w 974"/>
                <a:gd name="T47" fmla="*/ 398 h 875"/>
                <a:gd name="T48" fmla="*/ 323 w 974"/>
                <a:gd name="T49" fmla="*/ 831 h 875"/>
                <a:gd name="T50" fmla="*/ 370 w 974"/>
                <a:gd name="T51" fmla="*/ 806 h 875"/>
                <a:gd name="T52" fmla="*/ 467 w 974"/>
                <a:gd name="T53" fmla="*/ 800 h 875"/>
                <a:gd name="T54" fmla="*/ 464 w 974"/>
                <a:gd name="T55" fmla="*/ 825 h 875"/>
                <a:gd name="T56" fmla="*/ 534 w 974"/>
                <a:gd name="T57" fmla="*/ 825 h 875"/>
                <a:gd name="T58" fmla="*/ 613 w 974"/>
                <a:gd name="T59" fmla="*/ 817 h 875"/>
                <a:gd name="T60" fmla="*/ 503 w 974"/>
                <a:gd name="T61" fmla="*/ 874 h 875"/>
                <a:gd name="T62" fmla="*/ 885 w 974"/>
                <a:gd name="T63" fmla="*/ 308 h 875"/>
                <a:gd name="T64" fmla="*/ 828 w 974"/>
                <a:gd name="T65" fmla="*/ 243 h 875"/>
                <a:gd name="T66" fmla="*/ 803 w 974"/>
                <a:gd name="T67" fmla="*/ 331 h 875"/>
                <a:gd name="T68" fmla="*/ 738 w 974"/>
                <a:gd name="T69" fmla="*/ 268 h 875"/>
                <a:gd name="T70" fmla="*/ 772 w 974"/>
                <a:gd name="T71" fmla="*/ 331 h 875"/>
                <a:gd name="T72" fmla="*/ 803 w 974"/>
                <a:gd name="T73" fmla="*/ 356 h 875"/>
                <a:gd name="T74" fmla="*/ 803 w 974"/>
                <a:gd name="T75" fmla="*/ 446 h 875"/>
                <a:gd name="T76" fmla="*/ 763 w 974"/>
                <a:gd name="T77" fmla="*/ 576 h 875"/>
                <a:gd name="T78" fmla="*/ 673 w 974"/>
                <a:gd name="T79" fmla="*/ 673 h 875"/>
                <a:gd name="T80" fmla="*/ 625 w 974"/>
                <a:gd name="T81" fmla="*/ 616 h 875"/>
                <a:gd name="T82" fmla="*/ 616 w 974"/>
                <a:gd name="T83" fmla="*/ 503 h 875"/>
                <a:gd name="T84" fmla="*/ 596 w 974"/>
                <a:gd name="T85" fmla="*/ 441 h 875"/>
                <a:gd name="T86" fmla="*/ 548 w 974"/>
                <a:gd name="T87" fmla="*/ 395 h 875"/>
                <a:gd name="T88" fmla="*/ 438 w 974"/>
                <a:gd name="T89" fmla="*/ 401 h 875"/>
                <a:gd name="T90" fmla="*/ 407 w 974"/>
                <a:gd name="T91" fmla="*/ 353 h 875"/>
                <a:gd name="T92" fmla="*/ 407 w 974"/>
                <a:gd name="T93" fmla="*/ 266 h 875"/>
                <a:gd name="T94" fmla="*/ 498 w 974"/>
                <a:gd name="T95" fmla="*/ 189 h 875"/>
                <a:gd name="T96" fmla="*/ 537 w 974"/>
                <a:gd name="T97" fmla="*/ 183 h 875"/>
                <a:gd name="T98" fmla="*/ 577 w 974"/>
                <a:gd name="T99" fmla="*/ 206 h 875"/>
                <a:gd name="T100" fmla="*/ 647 w 974"/>
                <a:gd name="T101" fmla="*/ 206 h 875"/>
                <a:gd name="T102" fmla="*/ 704 w 974"/>
                <a:gd name="T103" fmla="*/ 206 h 875"/>
                <a:gd name="T104" fmla="*/ 704 w 974"/>
                <a:gd name="T105" fmla="*/ 192 h 875"/>
                <a:gd name="T106" fmla="*/ 656 w 974"/>
                <a:gd name="T107" fmla="*/ 175 h 875"/>
                <a:gd name="T108" fmla="*/ 684 w 974"/>
                <a:gd name="T109" fmla="*/ 158 h 875"/>
                <a:gd name="T110" fmla="*/ 647 w 974"/>
                <a:gd name="T111" fmla="*/ 144 h 875"/>
                <a:gd name="T112" fmla="*/ 574 w 974"/>
                <a:gd name="T113" fmla="*/ 141 h 875"/>
                <a:gd name="T114" fmla="*/ 518 w 974"/>
                <a:gd name="T115" fmla="*/ 158 h 875"/>
                <a:gd name="T116" fmla="*/ 506 w 974"/>
                <a:gd name="T117" fmla="*/ 107 h 875"/>
                <a:gd name="T118" fmla="*/ 435 w 974"/>
                <a:gd name="T119" fmla="*/ 79 h 875"/>
                <a:gd name="T120" fmla="*/ 424 w 974"/>
                <a:gd name="T121" fmla="*/ 48 h 875"/>
                <a:gd name="T122" fmla="*/ 481 w 974"/>
                <a:gd name="T123" fmla="*/ 1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5">
                  <a:moveTo>
                    <a:pt x="481" y="0"/>
                  </a:moveTo>
                  <a:lnTo>
                    <a:pt x="481" y="0"/>
                  </a:lnTo>
                  <a:cubicBezTo>
                    <a:pt x="481" y="0"/>
                    <a:pt x="424" y="0"/>
                    <a:pt x="410" y="2"/>
                  </a:cubicBezTo>
                  <a:cubicBezTo>
                    <a:pt x="410" y="2"/>
                    <a:pt x="257" y="22"/>
                    <a:pt x="155" y="141"/>
                  </a:cubicBezTo>
                  <a:cubicBezTo>
                    <a:pt x="155" y="141"/>
                    <a:pt x="198" y="96"/>
                    <a:pt x="240" y="73"/>
                  </a:cubicBezTo>
                  <a:cubicBezTo>
                    <a:pt x="254" y="65"/>
                    <a:pt x="269" y="59"/>
                    <a:pt x="283" y="59"/>
                  </a:cubicBezTo>
                  <a:cubicBezTo>
                    <a:pt x="294" y="65"/>
                    <a:pt x="294" y="65"/>
                    <a:pt x="294" y="65"/>
                  </a:cubicBezTo>
                  <a:cubicBezTo>
                    <a:pt x="294" y="65"/>
                    <a:pt x="291" y="68"/>
                    <a:pt x="288" y="70"/>
                  </a:cubicBezTo>
                  <a:cubicBezTo>
                    <a:pt x="288" y="70"/>
                    <a:pt x="283" y="79"/>
                    <a:pt x="283" y="82"/>
                  </a:cubicBezTo>
                  <a:cubicBezTo>
                    <a:pt x="283" y="85"/>
                    <a:pt x="283" y="90"/>
                    <a:pt x="283" y="90"/>
                  </a:cubicBezTo>
                  <a:cubicBezTo>
                    <a:pt x="280" y="96"/>
                    <a:pt x="280" y="96"/>
                    <a:pt x="280" y="96"/>
                  </a:cubicBezTo>
                  <a:cubicBezTo>
                    <a:pt x="280" y="96"/>
                    <a:pt x="274" y="96"/>
                    <a:pt x="274" y="99"/>
                  </a:cubicBezTo>
                  <a:cubicBezTo>
                    <a:pt x="274" y="99"/>
                    <a:pt x="271" y="102"/>
                    <a:pt x="271" y="104"/>
                  </a:cubicBezTo>
                  <a:cubicBezTo>
                    <a:pt x="271" y="107"/>
                    <a:pt x="271" y="113"/>
                    <a:pt x="271" y="113"/>
                  </a:cubicBezTo>
                  <a:cubicBezTo>
                    <a:pt x="271" y="121"/>
                    <a:pt x="271" y="121"/>
                    <a:pt x="271" y="121"/>
                  </a:cubicBezTo>
                  <a:cubicBezTo>
                    <a:pt x="271" y="127"/>
                    <a:pt x="271" y="127"/>
                    <a:pt x="271" y="127"/>
                  </a:cubicBezTo>
                  <a:cubicBezTo>
                    <a:pt x="263" y="130"/>
                    <a:pt x="263" y="130"/>
                    <a:pt x="263" y="130"/>
                  </a:cubicBezTo>
                  <a:cubicBezTo>
                    <a:pt x="263" y="130"/>
                    <a:pt x="260" y="130"/>
                    <a:pt x="257" y="130"/>
                  </a:cubicBezTo>
                  <a:cubicBezTo>
                    <a:pt x="254" y="130"/>
                    <a:pt x="254" y="130"/>
                    <a:pt x="252" y="130"/>
                  </a:cubicBezTo>
                  <a:cubicBezTo>
                    <a:pt x="249" y="130"/>
                    <a:pt x="249" y="121"/>
                    <a:pt x="249" y="121"/>
                  </a:cubicBezTo>
                  <a:cubicBezTo>
                    <a:pt x="257" y="116"/>
                    <a:pt x="257" y="116"/>
                    <a:pt x="257" y="116"/>
                  </a:cubicBezTo>
                  <a:cubicBezTo>
                    <a:pt x="257" y="116"/>
                    <a:pt x="257" y="116"/>
                    <a:pt x="254" y="113"/>
                  </a:cubicBezTo>
                  <a:cubicBezTo>
                    <a:pt x="254" y="113"/>
                    <a:pt x="254" y="107"/>
                    <a:pt x="252" y="107"/>
                  </a:cubicBezTo>
                  <a:cubicBezTo>
                    <a:pt x="249" y="107"/>
                    <a:pt x="249" y="107"/>
                    <a:pt x="249" y="107"/>
                  </a:cubicBezTo>
                  <a:cubicBezTo>
                    <a:pt x="243" y="110"/>
                    <a:pt x="237" y="116"/>
                    <a:pt x="237" y="116"/>
                  </a:cubicBezTo>
                  <a:cubicBezTo>
                    <a:pt x="229" y="121"/>
                    <a:pt x="229" y="121"/>
                    <a:pt x="229" y="121"/>
                  </a:cubicBezTo>
                  <a:lnTo>
                    <a:pt x="226" y="130"/>
                  </a:lnTo>
                  <a:cubicBezTo>
                    <a:pt x="229" y="130"/>
                    <a:pt x="232" y="133"/>
                    <a:pt x="232" y="133"/>
                  </a:cubicBezTo>
                  <a:cubicBezTo>
                    <a:pt x="232" y="133"/>
                    <a:pt x="235" y="136"/>
                    <a:pt x="235" y="139"/>
                  </a:cubicBezTo>
                  <a:cubicBezTo>
                    <a:pt x="235" y="141"/>
                    <a:pt x="232" y="144"/>
                    <a:pt x="232" y="144"/>
                  </a:cubicBezTo>
                  <a:cubicBezTo>
                    <a:pt x="232" y="144"/>
                    <a:pt x="232" y="147"/>
                    <a:pt x="226" y="147"/>
                  </a:cubicBezTo>
                  <a:lnTo>
                    <a:pt x="226" y="147"/>
                  </a:lnTo>
                  <a:cubicBezTo>
                    <a:pt x="220" y="147"/>
                    <a:pt x="215" y="144"/>
                    <a:pt x="212" y="144"/>
                  </a:cubicBezTo>
                  <a:cubicBezTo>
                    <a:pt x="209" y="144"/>
                    <a:pt x="206" y="141"/>
                    <a:pt x="203" y="141"/>
                  </a:cubicBezTo>
                  <a:lnTo>
                    <a:pt x="203" y="141"/>
                  </a:lnTo>
                  <a:cubicBezTo>
                    <a:pt x="201" y="144"/>
                    <a:pt x="198" y="144"/>
                    <a:pt x="198" y="147"/>
                  </a:cubicBezTo>
                  <a:lnTo>
                    <a:pt x="186" y="153"/>
                  </a:lnTo>
                  <a:cubicBezTo>
                    <a:pt x="186" y="153"/>
                    <a:pt x="184" y="155"/>
                    <a:pt x="184" y="158"/>
                  </a:cubicBezTo>
                  <a:lnTo>
                    <a:pt x="181" y="167"/>
                  </a:lnTo>
                  <a:cubicBezTo>
                    <a:pt x="181" y="167"/>
                    <a:pt x="175" y="170"/>
                    <a:pt x="169" y="172"/>
                  </a:cubicBezTo>
                  <a:cubicBezTo>
                    <a:pt x="164" y="172"/>
                    <a:pt x="161" y="175"/>
                    <a:pt x="161" y="175"/>
                  </a:cubicBezTo>
                  <a:cubicBezTo>
                    <a:pt x="158" y="183"/>
                    <a:pt x="158" y="183"/>
                    <a:pt x="158" y="183"/>
                  </a:cubicBezTo>
                  <a:cubicBezTo>
                    <a:pt x="158" y="183"/>
                    <a:pt x="153" y="186"/>
                    <a:pt x="150" y="192"/>
                  </a:cubicBezTo>
                  <a:cubicBezTo>
                    <a:pt x="147" y="195"/>
                    <a:pt x="136" y="203"/>
                    <a:pt x="133" y="203"/>
                  </a:cubicBezTo>
                  <a:cubicBezTo>
                    <a:pt x="133" y="206"/>
                    <a:pt x="127" y="209"/>
                    <a:pt x="127" y="214"/>
                  </a:cubicBezTo>
                  <a:cubicBezTo>
                    <a:pt x="125" y="217"/>
                    <a:pt x="125" y="223"/>
                    <a:pt x="125" y="226"/>
                  </a:cubicBezTo>
                  <a:cubicBezTo>
                    <a:pt x="122" y="229"/>
                    <a:pt x="119" y="234"/>
                    <a:pt x="119" y="237"/>
                  </a:cubicBezTo>
                  <a:cubicBezTo>
                    <a:pt x="119" y="243"/>
                    <a:pt x="116" y="246"/>
                    <a:pt x="113" y="248"/>
                  </a:cubicBezTo>
                  <a:cubicBezTo>
                    <a:pt x="113" y="251"/>
                    <a:pt x="110" y="254"/>
                    <a:pt x="108" y="254"/>
                  </a:cubicBezTo>
                  <a:cubicBezTo>
                    <a:pt x="108" y="254"/>
                    <a:pt x="96" y="257"/>
                    <a:pt x="93" y="260"/>
                  </a:cubicBezTo>
                  <a:cubicBezTo>
                    <a:pt x="90" y="263"/>
                    <a:pt x="88" y="266"/>
                    <a:pt x="88" y="268"/>
                  </a:cubicBezTo>
                  <a:cubicBezTo>
                    <a:pt x="88" y="268"/>
                    <a:pt x="93" y="274"/>
                    <a:pt x="96" y="274"/>
                  </a:cubicBezTo>
                  <a:lnTo>
                    <a:pt x="102" y="274"/>
                  </a:lnTo>
                  <a:cubicBezTo>
                    <a:pt x="102" y="274"/>
                    <a:pt x="102" y="283"/>
                    <a:pt x="102" y="285"/>
                  </a:cubicBezTo>
                  <a:cubicBezTo>
                    <a:pt x="102" y="285"/>
                    <a:pt x="99" y="294"/>
                    <a:pt x="102" y="294"/>
                  </a:cubicBezTo>
                  <a:cubicBezTo>
                    <a:pt x="105" y="294"/>
                    <a:pt x="110" y="294"/>
                    <a:pt x="110" y="294"/>
                  </a:cubicBezTo>
                  <a:cubicBezTo>
                    <a:pt x="119" y="297"/>
                    <a:pt x="119" y="297"/>
                    <a:pt x="119" y="297"/>
                  </a:cubicBezTo>
                  <a:cubicBezTo>
                    <a:pt x="125" y="302"/>
                    <a:pt x="125" y="302"/>
                    <a:pt x="125" y="302"/>
                  </a:cubicBezTo>
                  <a:cubicBezTo>
                    <a:pt x="130" y="305"/>
                    <a:pt x="130" y="305"/>
                    <a:pt x="130" y="305"/>
                  </a:cubicBezTo>
                  <a:cubicBezTo>
                    <a:pt x="130" y="305"/>
                    <a:pt x="127" y="308"/>
                    <a:pt x="127" y="311"/>
                  </a:cubicBezTo>
                  <a:cubicBezTo>
                    <a:pt x="127" y="314"/>
                    <a:pt x="125" y="317"/>
                    <a:pt x="122" y="317"/>
                  </a:cubicBezTo>
                  <a:lnTo>
                    <a:pt x="122" y="317"/>
                  </a:lnTo>
                  <a:cubicBezTo>
                    <a:pt x="122" y="314"/>
                    <a:pt x="122" y="314"/>
                    <a:pt x="119" y="311"/>
                  </a:cubicBezTo>
                  <a:cubicBezTo>
                    <a:pt x="119" y="308"/>
                    <a:pt x="119" y="305"/>
                    <a:pt x="116" y="305"/>
                  </a:cubicBezTo>
                  <a:lnTo>
                    <a:pt x="113" y="305"/>
                  </a:lnTo>
                  <a:lnTo>
                    <a:pt x="110" y="305"/>
                  </a:lnTo>
                  <a:lnTo>
                    <a:pt x="108" y="308"/>
                  </a:lnTo>
                  <a:lnTo>
                    <a:pt x="108" y="308"/>
                  </a:lnTo>
                  <a:cubicBezTo>
                    <a:pt x="105" y="305"/>
                    <a:pt x="102" y="305"/>
                    <a:pt x="99" y="302"/>
                  </a:cubicBezTo>
                  <a:lnTo>
                    <a:pt x="99" y="302"/>
                  </a:lnTo>
                  <a:lnTo>
                    <a:pt x="99" y="302"/>
                  </a:lnTo>
                  <a:cubicBezTo>
                    <a:pt x="96" y="302"/>
                    <a:pt x="96" y="302"/>
                    <a:pt x="96" y="302"/>
                  </a:cubicBezTo>
                  <a:cubicBezTo>
                    <a:pt x="96" y="302"/>
                    <a:pt x="96" y="302"/>
                    <a:pt x="96" y="300"/>
                  </a:cubicBezTo>
                  <a:cubicBezTo>
                    <a:pt x="99" y="297"/>
                    <a:pt x="99" y="294"/>
                    <a:pt x="99" y="291"/>
                  </a:cubicBezTo>
                  <a:cubicBezTo>
                    <a:pt x="99" y="291"/>
                    <a:pt x="96" y="285"/>
                    <a:pt x="93" y="285"/>
                  </a:cubicBezTo>
                  <a:cubicBezTo>
                    <a:pt x="90" y="285"/>
                    <a:pt x="93" y="288"/>
                    <a:pt x="93" y="288"/>
                  </a:cubicBezTo>
                  <a:lnTo>
                    <a:pt x="90" y="285"/>
                  </a:lnTo>
                  <a:cubicBezTo>
                    <a:pt x="88" y="283"/>
                    <a:pt x="85" y="280"/>
                    <a:pt x="85" y="280"/>
                  </a:cubicBezTo>
                  <a:lnTo>
                    <a:pt x="85" y="280"/>
                  </a:lnTo>
                  <a:cubicBezTo>
                    <a:pt x="82" y="280"/>
                    <a:pt x="82" y="280"/>
                    <a:pt x="82" y="280"/>
                  </a:cubicBezTo>
                  <a:lnTo>
                    <a:pt x="79" y="280"/>
                  </a:lnTo>
                  <a:cubicBezTo>
                    <a:pt x="79" y="277"/>
                    <a:pt x="82" y="271"/>
                    <a:pt x="82" y="268"/>
                  </a:cubicBezTo>
                  <a:cubicBezTo>
                    <a:pt x="82" y="266"/>
                    <a:pt x="82" y="263"/>
                    <a:pt x="82" y="260"/>
                  </a:cubicBezTo>
                  <a:cubicBezTo>
                    <a:pt x="82" y="257"/>
                    <a:pt x="85" y="254"/>
                    <a:pt x="85" y="251"/>
                  </a:cubicBezTo>
                  <a:cubicBezTo>
                    <a:pt x="85" y="248"/>
                    <a:pt x="85" y="246"/>
                    <a:pt x="85" y="246"/>
                  </a:cubicBezTo>
                  <a:cubicBezTo>
                    <a:pt x="85" y="246"/>
                    <a:pt x="71" y="271"/>
                    <a:pt x="68" y="294"/>
                  </a:cubicBezTo>
                  <a:lnTo>
                    <a:pt x="68" y="294"/>
                  </a:lnTo>
                  <a:lnTo>
                    <a:pt x="68" y="294"/>
                  </a:lnTo>
                  <a:cubicBezTo>
                    <a:pt x="71" y="294"/>
                    <a:pt x="74" y="294"/>
                    <a:pt x="74" y="297"/>
                  </a:cubicBezTo>
                  <a:cubicBezTo>
                    <a:pt x="74" y="300"/>
                    <a:pt x="74" y="302"/>
                    <a:pt x="74" y="305"/>
                  </a:cubicBezTo>
                  <a:cubicBezTo>
                    <a:pt x="74" y="308"/>
                    <a:pt x="74" y="308"/>
                    <a:pt x="74" y="319"/>
                  </a:cubicBezTo>
                  <a:cubicBezTo>
                    <a:pt x="74" y="331"/>
                    <a:pt x="76" y="334"/>
                    <a:pt x="74" y="336"/>
                  </a:cubicBezTo>
                  <a:cubicBezTo>
                    <a:pt x="74" y="339"/>
                    <a:pt x="71" y="345"/>
                    <a:pt x="71" y="348"/>
                  </a:cubicBezTo>
                  <a:cubicBezTo>
                    <a:pt x="68" y="353"/>
                    <a:pt x="74" y="365"/>
                    <a:pt x="74" y="365"/>
                  </a:cubicBezTo>
                  <a:cubicBezTo>
                    <a:pt x="76" y="367"/>
                    <a:pt x="76" y="367"/>
                    <a:pt x="76" y="370"/>
                  </a:cubicBezTo>
                  <a:cubicBezTo>
                    <a:pt x="79" y="370"/>
                    <a:pt x="76" y="376"/>
                    <a:pt x="76" y="376"/>
                  </a:cubicBezTo>
                  <a:cubicBezTo>
                    <a:pt x="76" y="376"/>
                    <a:pt x="76" y="376"/>
                    <a:pt x="79" y="373"/>
                  </a:cubicBezTo>
                  <a:cubicBezTo>
                    <a:pt x="85" y="365"/>
                    <a:pt x="88" y="362"/>
                    <a:pt x="88" y="362"/>
                  </a:cubicBezTo>
                  <a:cubicBezTo>
                    <a:pt x="90" y="356"/>
                    <a:pt x="90" y="356"/>
                    <a:pt x="90" y="356"/>
                  </a:cubicBezTo>
                  <a:cubicBezTo>
                    <a:pt x="90" y="356"/>
                    <a:pt x="90" y="353"/>
                    <a:pt x="96" y="353"/>
                  </a:cubicBezTo>
                  <a:lnTo>
                    <a:pt x="96" y="353"/>
                  </a:lnTo>
                  <a:cubicBezTo>
                    <a:pt x="105" y="353"/>
                    <a:pt x="105" y="353"/>
                    <a:pt x="108" y="356"/>
                  </a:cubicBezTo>
                  <a:cubicBezTo>
                    <a:pt x="108" y="359"/>
                    <a:pt x="105" y="365"/>
                    <a:pt x="108" y="365"/>
                  </a:cubicBezTo>
                  <a:lnTo>
                    <a:pt x="108" y="365"/>
                  </a:lnTo>
                  <a:cubicBezTo>
                    <a:pt x="110" y="365"/>
                    <a:pt x="113" y="365"/>
                    <a:pt x="116" y="365"/>
                  </a:cubicBezTo>
                  <a:cubicBezTo>
                    <a:pt x="119" y="362"/>
                    <a:pt x="122" y="362"/>
                    <a:pt x="125" y="362"/>
                  </a:cubicBezTo>
                  <a:lnTo>
                    <a:pt x="125" y="362"/>
                  </a:lnTo>
                  <a:cubicBezTo>
                    <a:pt x="127" y="362"/>
                    <a:pt x="130" y="365"/>
                    <a:pt x="130" y="367"/>
                  </a:cubicBezTo>
                  <a:cubicBezTo>
                    <a:pt x="133" y="373"/>
                    <a:pt x="136" y="379"/>
                    <a:pt x="139" y="381"/>
                  </a:cubicBezTo>
                  <a:cubicBezTo>
                    <a:pt x="141" y="381"/>
                    <a:pt x="139" y="390"/>
                    <a:pt x="141" y="393"/>
                  </a:cubicBezTo>
                  <a:cubicBezTo>
                    <a:pt x="141" y="395"/>
                    <a:pt x="153" y="398"/>
                    <a:pt x="153" y="398"/>
                  </a:cubicBezTo>
                  <a:cubicBezTo>
                    <a:pt x="155" y="398"/>
                    <a:pt x="167" y="401"/>
                    <a:pt x="169" y="401"/>
                  </a:cubicBezTo>
                  <a:cubicBezTo>
                    <a:pt x="172" y="404"/>
                    <a:pt x="169" y="410"/>
                    <a:pt x="175" y="410"/>
                  </a:cubicBezTo>
                  <a:cubicBezTo>
                    <a:pt x="178" y="412"/>
                    <a:pt x="181" y="421"/>
                    <a:pt x="181" y="421"/>
                  </a:cubicBezTo>
                  <a:cubicBezTo>
                    <a:pt x="181" y="421"/>
                    <a:pt x="184" y="432"/>
                    <a:pt x="181" y="435"/>
                  </a:cubicBezTo>
                  <a:cubicBezTo>
                    <a:pt x="181" y="438"/>
                    <a:pt x="181" y="441"/>
                    <a:pt x="184" y="444"/>
                  </a:cubicBezTo>
                  <a:cubicBezTo>
                    <a:pt x="186" y="444"/>
                    <a:pt x="198" y="444"/>
                    <a:pt x="198" y="444"/>
                  </a:cubicBezTo>
                  <a:cubicBezTo>
                    <a:pt x="198" y="444"/>
                    <a:pt x="192" y="452"/>
                    <a:pt x="201" y="455"/>
                  </a:cubicBezTo>
                  <a:cubicBezTo>
                    <a:pt x="206" y="458"/>
                    <a:pt x="215" y="461"/>
                    <a:pt x="218" y="461"/>
                  </a:cubicBezTo>
                  <a:cubicBezTo>
                    <a:pt x="218" y="463"/>
                    <a:pt x="212" y="469"/>
                    <a:pt x="220" y="469"/>
                  </a:cubicBezTo>
                  <a:lnTo>
                    <a:pt x="220" y="469"/>
                  </a:lnTo>
                  <a:cubicBezTo>
                    <a:pt x="226" y="469"/>
                    <a:pt x="229" y="466"/>
                    <a:pt x="232" y="466"/>
                  </a:cubicBezTo>
                  <a:cubicBezTo>
                    <a:pt x="237" y="466"/>
                    <a:pt x="240" y="469"/>
                    <a:pt x="243" y="469"/>
                  </a:cubicBezTo>
                  <a:cubicBezTo>
                    <a:pt x="246" y="472"/>
                    <a:pt x="243" y="478"/>
                    <a:pt x="254" y="483"/>
                  </a:cubicBezTo>
                  <a:cubicBezTo>
                    <a:pt x="266" y="489"/>
                    <a:pt x="269" y="492"/>
                    <a:pt x="271" y="495"/>
                  </a:cubicBezTo>
                  <a:cubicBezTo>
                    <a:pt x="274" y="495"/>
                    <a:pt x="280" y="495"/>
                    <a:pt x="277" y="503"/>
                  </a:cubicBezTo>
                  <a:cubicBezTo>
                    <a:pt x="277" y="512"/>
                    <a:pt x="274" y="517"/>
                    <a:pt x="271" y="520"/>
                  </a:cubicBezTo>
                  <a:cubicBezTo>
                    <a:pt x="266" y="523"/>
                    <a:pt x="260" y="534"/>
                    <a:pt x="257" y="537"/>
                  </a:cubicBezTo>
                  <a:cubicBezTo>
                    <a:pt x="254" y="540"/>
                    <a:pt x="252" y="548"/>
                    <a:pt x="254" y="554"/>
                  </a:cubicBezTo>
                  <a:cubicBezTo>
                    <a:pt x="257" y="557"/>
                    <a:pt x="263" y="565"/>
                    <a:pt x="263" y="568"/>
                  </a:cubicBezTo>
                  <a:cubicBezTo>
                    <a:pt x="263" y="571"/>
                    <a:pt x="263" y="582"/>
                    <a:pt x="260" y="585"/>
                  </a:cubicBezTo>
                  <a:cubicBezTo>
                    <a:pt x="260" y="591"/>
                    <a:pt x="254" y="596"/>
                    <a:pt x="254" y="596"/>
                  </a:cubicBezTo>
                  <a:cubicBezTo>
                    <a:pt x="254" y="596"/>
                    <a:pt x="263" y="602"/>
                    <a:pt x="257" y="608"/>
                  </a:cubicBezTo>
                  <a:cubicBezTo>
                    <a:pt x="252" y="613"/>
                    <a:pt x="243" y="622"/>
                    <a:pt x="240" y="622"/>
                  </a:cubicBezTo>
                  <a:cubicBezTo>
                    <a:pt x="235" y="625"/>
                    <a:pt x="226" y="630"/>
                    <a:pt x="226" y="630"/>
                  </a:cubicBezTo>
                  <a:cubicBezTo>
                    <a:pt x="226" y="630"/>
                    <a:pt x="226" y="647"/>
                    <a:pt x="226" y="650"/>
                  </a:cubicBezTo>
                  <a:cubicBezTo>
                    <a:pt x="226" y="656"/>
                    <a:pt x="209" y="681"/>
                    <a:pt x="215" y="690"/>
                  </a:cubicBezTo>
                  <a:cubicBezTo>
                    <a:pt x="220" y="695"/>
                    <a:pt x="223" y="701"/>
                    <a:pt x="220" y="707"/>
                  </a:cubicBezTo>
                  <a:cubicBezTo>
                    <a:pt x="220" y="710"/>
                    <a:pt x="218" y="710"/>
                    <a:pt x="215" y="712"/>
                  </a:cubicBezTo>
                  <a:cubicBezTo>
                    <a:pt x="215" y="715"/>
                    <a:pt x="203" y="712"/>
                    <a:pt x="209" y="724"/>
                  </a:cubicBezTo>
                  <a:cubicBezTo>
                    <a:pt x="218" y="732"/>
                    <a:pt x="220" y="735"/>
                    <a:pt x="223" y="741"/>
                  </a:cubicBezTo>
                  <a:cubicBezTo>
                    <a:pt x="226" y="746"/>
                    <a:pt x="223" y="746"/>
                    <a:pt x="229" y="752"/>
                  </a:cubicBezTo>
                  <a:cubicBezTo>
                    <a:pt x="232" y="757"/>
                    <a:pt x="235" y="763"/>
                    <a:pt x="240" y="769"/>
                  </a:cubicBezTo>
                  <a:cubicBezTo>
                    <a:pt x="246" y="772"/>
                    <a:pt x="249" y="774"/>
                    <a:pt x="249" y="780"/>
                  </a:cubicBezTo>
                  <a:cubicBezTo>
                    <a:pt x="249" y="783"/>
                    <a:pt x="254" y="791"/>
                    <a:pt x="254" y="791"/>
                  </a:cubicBezTo>
                  <a:cubicBezTo>
                    <a:pt x="252" y="791"/>
                    <a:pt x="252" y="788"/>
                    <a:pt x="249" y="788"/>
                  </a:cubicBezTo>
                  <a:cubicBezTo>
                    <a:pt x="235" y="780"/>
                    <a:pt x="246" y="786"/>
                    <a:pt x="232" y="774"/>
                  </a:cubicBezTo>
                  <a:cubicBezTo>
                    <a:pt x="215" y="760"/>
                    <a:pt x="212" y="766"/>
                    <a:pt x="203" y="757"/>
                  </a:cubicBezTo>
                  <a:lnTo>
                    <a:pt x="203" y="757"/>
                  </a:lnTo>
                  <a:cubicBezTo>
                    <a:pt x="201" y="757"/>
                    <a:pt x="201" y="757"/>
                    <a:pt x="201" y="757"/>
                  </a:cubicBezTo>
                  <a:cubicBezTo>
                    <a:pt x="201" y="760"/>
                    <a:pt x="201" y="760"/>
                    <a:pt x="201" y="760"/>
                  </a:cubicBezTo>
                  <a:cubicBezTo>
                    <a:pt x="201" y="760"/>
                    <a:pt x="201" y="757"/>
                    <a:pt x="195" y="744"/>
                  </a:cubicBezTo>
                  <a:cubicBezTo>
                    <a:pt x="181" y="710"/>
                    <a:pt x="178" y="715"/>
                    <a:pt x="175" y="707"/>
                  </a:cubicBezTo>
                  <a:cubicBezTo>
                    <a:pt x="172" y="698"/>
                    <a:pt x="175" y="707"/>
                    <a:pt x="164" y="690"/>
                  </a:cubicBezTo>
                  <a:cubicBezTo>
                    <a:pt x="155" y="673"/>
                    <a:pt x="164" y="684"/>
                    <a:pt x="155" y="673"/>
                  </a:cubicBezTo>
                  <a:cubicBezTo>
                    <a:pt x="153" y="670"/>
                    <a:pt x="150" y="667"/>
                    <a:pt x="147" y="667"/>
                  </a:cubicBezTo>
                  <a:lnTo>
                    <a:pt x="147" y="667"/>
                  </a:lnTo>
                  <a:lnTo>
                    <a:pt x="147" y="667"/>
                  </a:lnTo>
                  <a:cubicBezTo>
                    <a:pt x="144" y="667"/>
                    <a:pt x="144" y="667"/>
                    <a:pt x="141" y="656"/>
                  </a:cubicBezTo>
                  <a:cubicBezTo>
                    <a:pt x="139" y="636"/>
                    <a:pt x="136" y="650"/>
                    <a:pt x="130" y="627"/>
                  </a:cubicBezTo>
                  <a:cubicBezTo>
                    <a:pt x="127" y="605"/>
                    <a:pt x="136" y="605"/>
                    <a:pt x="125" y="593"/>
                  </a:cubicBezTo>
                  <a:cubicBezTo>
                    <a:pt x="110" y="582"/>
                    <a:pt x="110" y="588"/>
                    <a:pt x="108" y="579"/>
                  </a:cubicBezTo>
                  <a:cubicBezTo>
                    <a:pt x="105" y="574"/>
                    <a:pt x="108" y="579"/>
                    <a:pt x="99" y="560"/>
                  </a:cubicBezTo>
                  <a:cubicBezTo>
                    <a:pt x="88" y="540"/>
                    <a:pt x="71" y="534"/>
                    <a:pt x="74" y="500"/>
                  </a:cubicBezTo>
                  <a:cubicBezTo>
                    <a:pt x="74" y="466"/>
                    <a:pt x="74" y="461"/>
                    <a:pt x="74" y="461"/>
                  </a:cubicBezTo>
                  <a:cubicBezTo>
                    <a:pt x="74" y="461"/>
                    <a:pt x="56" y="449"/>
                    <a:pt x="62" y="429"/>
                  </a:cubicBezTo>
                  <a:cubicBezTo>
                    <a:pt x="68" y="410"/>
                    <a:pt x="71" y="415"/>
                    <a:pt x="68" y="410"/>
                  </a:cubicBezTo>
                  <a:cubicBezTo>
                    <a:pt x="65" y="404"/>
                    <a:pt x="62" y="407"/>
                    <a:pt x="59" y="398"/>
                  </a:cubicBezTo>
                  <a:cubicBezTo>
                    <a:pt x="54" y="390"/>
                    <a:pt x="51" y="390"/>
                    <a:pt x="51" y="387"/>
                  </a:cubicBezTo>
                  <a:cubicBezTo>
                    <a:pt x="51" y="384"/>
                    <a:pt x="48" y="379"/>
                    <a:pt x="48" y="376"/>
                  </a:cubicBezTo>
                  <a:cubicBezTo>
                    <a:pt x="48" y="373"/>
                    <a:pt x="48" y="370"/>
                    <a:pt x="48" y="370"/>
                  </a:cubicBezTo>
                  <a:cubicBezTo>
                    <a:pt x="42" y="376"/>
                    <a:pt x="42" y="376"/>
                    <a:pt x="42" y="376"/>
                  </a:cubicBezTo>
                  <a:cubicBezTo>
                    <a:pt x="42" y="376"/>
                    <a:pt x="0" y="808"/>
                    <a:pt x="432" y="874"/>
                  </a:cubicBezTo>
                  <a:cubicBezTo>
                    <a:pt x="432" y="874"/>
                    <a:pt x="345" y="854"/>
                    <a:pt x="325" y="837"/>
                  </a:cubicBezTo>
                  <a:cubicBezTo>
                    <a:pt x="325" y="834"/>
                    <a:pt x="325" y="834"/>
                    <a:pt x="323" y="831"/>
                  </a:cubicBezTo>
                  <a:cubicBezTo>
                    <a:pt x="323" y="831"/>
                    <a:pt x="323" y="811"/>
                    <a:pt x="325" y="811"/>
                  </a:cubicBezTo>
                  <a:cubicBezTo>
                    <a:pt x="328" y="811"/>
                    <a:pt x="331" y="814"/>
                    <a:pt x="334" y="814"/>
                  </a:cubicBezTo>
                  <a:cubicBezTo>
                    <a:pt x="336" y="814"/>
                    <a:pt x="339" y="814"/>
                    <a:pt x="342" y="811"/>
                  </a:cubicBezTo>
                  <a:cubicBezTo>
                    <a:pt x="348" y="806"/>
                    <a:pt x="356" y="800"/>
                    <a:pt x="356" y="800"/>
                  </a:cubicBezTo>
                  <a:cubicBezTo>
                    <a:pt x="356" y="808"/>
                    <a:pt x="356" y="808"/>
                    <a:pt x="356" y="808"/>
                  </a:cubicBezTo>
                  <a:lnTo>
                    <a:pt x="356" y="808"/>
                  </a:lnTo>
                  <a:cubicBezTo>
                    <a:pt x="356" y="808"/>
                    <a:pt x="359" y="808"/>
                    <a:pt x="370" y="806"/>
                  </a:cubicBezTo>
                  <a:cubicBezTo>
                    <a:pt x="390" y="803"/>
                    <a:pt x="390" y="806"/>
                    <a:pt x="396" y="803"/>
                  </a:cubicBezTo>
                  <a:cubicBezTo>
                    <a:pt x="401" y="800"/>
                    <a:pt x="407" y="788"/>
                    <a:pt x="413" y="788"/>
                  </a:cubicBezTo>
                  <a:cubicBezTo>
                    <a:pt x="413" y="788"/>
                    <a:pt x="416" y="788"/>
                    <a:pt x="416" y="791"/>
                  </a:cubicBezTo>
                  <a:cubicBezTo>
                    <a:pt x="421" y="803"/>
                    <a:pt x="410" y="797"/>
                    <a:pt x="421" y="803"/>
                  </a:cubicBezTo>
                  <a:cubicBezTo>
                    <a:pt x="421" y="803"/>
                    <a:pt x="424" y="803"/>
                    <a:pt x="427" y="803"/>
                  </a:cubicBezTo>
                  <a:cubicBezTo>
                    <a:pt x="435" y="803"/>
                    <a:pt x="447" y="800"/>
                    <a:pt x="447" y="800"/>
                  </a:cubicBezTo>
                  <a:cubicBezTo>
                    <a:pt x="447" y="800"/>
                    <a:pt x="455" y="800"/>
                    <a:pt x="467" y="800"/>
                  </a:cubicBezTo>
                  <a:cubicBezTo>
                    <a:pt x="472" y="800"/>
                    <a:pt x="478" y="800"/>
                    <a:pt x="481" y="797"/>
                  </a:cubicBezTo>
                  <a:cubicBezTo>
                    <a:pt x="484" y="794"/>
                    <a:pt x="484" y="791"/>
                    <a:pt x="486" y="791"/>
                  </a:cubicBezTo>
                  <a:cubicBezTo>
                    <a:pt x="486" y="791"/>
                    <a:pt x="486" y="791"/>
                    <a:pt x="489" y="791"/>
                  </a:cubicBezTo>
                  <a:cubicBezTo>
                    <a:pt x="492" y="791"/>
                    <a:pt x="495" y="800"/>
                    <a:pt x="495" y="800"/>
                  </a:cubicBezTo>
                  <a:cubicBezTo>
                    <a:pt x="481" y="808"/>
                    <a:pt x="481" y="808"/>
                    <a:pt x="481" y="808"/>
                  </a:cubicBezTo>
                  <a:cubicBezTo>
                    <a:pt x="464" y="820"/>
                    <a:pt x="464" y="820"/>
                    <a:pt x="464" y="820"/>
                  </a:cubicBezTo>
                  <a:cubicBezTo>
                    <a:pt x="464" y="820"/>
                    <a:pt x="458" y="823"/>
                    <a:pt x="464" y="825"/>
                  </a:cubicBezTo>
                  <a:cubicBezTo>
                    <a:pt x="469" y="828"/>
                    <a:pt x="472" y="828"/>
                    <a:pt x="481" y="828"/>
                  </a:cubicBezTo>
                  <a:cubicBezTo>
                    <a:pt x="486" y="831"/>
                    <a:pt x="498" y="837"/>
                    <a:pt x="503" y="837"/>
                  </a:cubicBezTo>
                  <a:cubicBezTo>
                    <a:pt x="506" y="837"/>
                    <a:pt x="506" y="837"/>
                    <a:pt x="509" y="837"/>
                  </a:cubicBezTo>
                  <a:cubicBezTo>
                    <a:pt x="512" y="828"/>
                    <a:pt x="515" y="825"/>
                    <a:pt x="518" y="820"/>
                  </a:cubicBezTo>
                  <a:cubicBezTo>
                    <a:pt x="520" y="817"/>
                    <a:pt x="518" y="808"/>
                    <a:pt x="526" y="808"/>
                  </a:cubicBezTo>
                  <a:cubicBezTo>
                    <a:pt x="534" y="808"/>
                    <a:pt x="540" y="811"/>
                    <a:pt x="540" y="811"/>
                  </a:cubicBezTo>
                  <a:cubicBezTo>
                    <a:pt x="534" y="825"/>
                    <a:pt x="534" y="825"/>
                    <a:pt x="534" y="825"/>
                  </a:cubicBezTo>
                  <a:cubicBezTo>
                    <a:pt x="534" y="825"/>
                    <a:pt x="545" y="823"/>
                    <a:pt x="551" y="823"/>
                  </a:cubicBezTo>
                  <a:cubicBezTo>
                    <a:pt x="554" y="823"/>
                    <a:pt x="557" y="828"/>
                    <a:pt x="560" y="828"/>
                  </a:cubicBezTo>
                  <a:cubicBezTo>
                    <a:pt x="562" y="828"/>
                    <a:pt x="562" y="828"/>
                    <a:pt x="565" y="825"/>
                  </a:cubicBezTo>
                  <a:cubicBezTo>
                    <a:pt x="571" y="817"/>
                    <a:pt x="574" y="817"/>
                    <a:pt x="579" y="817"/>
                  </a:cubicBezTo>
                  <a:cubicBezTo>
                    <a:pt x="585" y="817"/>
                    <a:pt x="594" y="814"/>
                    <a:pt x="599" y="814"/>
                  </a:cubicBezTo>
                  <a:cubicBezTo>
                    <a:pt x="599" y="814"/>
                    <a:pt x="599" y="814"/>
                    <a:pt x="602" y="814"/>
                  </a:cubicBezTo>
                  <a:cubicBezTo>
                    <a:pt x="605" y="814"/>
                    <a:pt x="611" y="817"/>
                    <a:pt x="613" y="817"/>
                  </a:cubicBezTo>
                  <a:cubicBezTo>
                    <a:pt x="616" y="817"/>
                    <a:pt x="630" y="825"/>
                    <a:pt x="633" y="825"/>
                  </a:cubicBezTo>
                  <a:lnTo>
                    <a:pt x="636" y="825"/>
                  </a:lnTo>
                  <a:cubicBezTo>
                    <a:pt x="636" y="825"/>
                    <a:pt x="642" y="823"/>
                    <a:pt x="647" y="823"/>
                  </a:cubicBezTo>
                  <a:lnTo>
                    <a:pt x="647" y="823"/>
                  </a:lnTo>
                  <a:cubicBezTo>
                    <a:pt x="653" y="823"/>
                    <a:pt x="656" y="823"/>
                    <a:pt x="656" y="823"/>
                  </a:cubicBezTo>
                  <a:cubicBezTo>
                    <a:pt x="656" y="823"/>
                    <a:pt x="605" y="871"/>
                    <a:pt x="501" y="874"/>
                  </a:cubicBezTo>
                  <a:cubicBezTo>
                    <a:pt x="501" y="874"/>
                    <a:pt x="501" y="874"/>
                    <a:pt x="503" y="874"/>
                  </a:cubicBezTo>
                  <a:cubicBezTo>
                    <a:pt x="526" y="874"/>
                    <a:pt x="602" y="871"/>
                    <a:pt x="687" y="828"/>
                  </a:cubicBezTo>
                  <a:cubicBezTo>
                    <a:pt x="752" y="794"/>
                    <a:pt x="820" y="741"/>
                    <a:pt x="874" y="650"/>
                  </a:cubicBezTo>
                  <a:cubicBezTo>
                    <a:pt x="973" y="481"/>
                    <a:pt x="947" y="274"/>
                    <a:pt x="809" y="136"/>
                  </a:cubicBezTo>
                  <a:cubicBezTo>
                    <a:pt x="758" y="85"/>
                    <a:pt x="690" y="42"/>
                    <a:pt x="608" y="14"/>
                  </a:cubicBezTo>
                  <a:cubicBezTo>
                    <a:pt x="608" y="14"/>
                    <a:pt x="837" y="99"/>
                    <a:pt x="896" y="319"/>
                  </a:cubicBezTo>
                  <a:cubicBezTo>
                    <a:pt x="896" y="322"/>
                    <a:pt x="896" y="322"/>
                    <a:pt x="896" y="322"/>
                  </a:cubicBezTo>
                  <a:cubicBezTo>
                    <a:pt x="891" y="317"/>
                    <a:pt x="891" y="319"/>
                    <a:pt x="885" y="308"/>
                  </a:cubicBezTo>
                  <a:cubicBezTo>
                    <a:pt x="879" y="300"/>
                    <a:pt x="882" y="302"/>
                    <a:pt x="879" y="294"/>
                  </a:cubicBezTo>
                  <a:cubicBezTo>
                    <a:pt x="877" y="291"/>
                    <a:pt x="877" y="291"/>
                    <a:pt x="877" y="291"/>
                  </a:cubicBezTo>
                  <a:cubicBezTo>
                    <a:pt x="874" y="288"/>
                    <a:pt x="874" y="291"/>
                    <a:pt x="871" y="285"/>
                  </a:cubicBezTo>
                  <a:cubicBezTo>
                    <a:pt x="865" y="277"/>
                    <a:pt x="865" y="280"/>
                    <a:pt x="860" y="274"/>
                  </a:cubicBezTo>
                  <a:cubicBezTo>
                    <a:pt x="857" y="271"/>
                    <a:pt x="851" y="257"/>
                    <a:pt x="848" y="251"/>
                  </a:cubicBezTo>
                  <a:cubicBezTo>
                    <a:pt x="845" y="248"/>
                    <a:pt x="837" y="248"/>
                    <a:pt x="834" y="246"/>
                  </a:cubicBezTo>
                  <a:cubicBezTo>
                    <a:pt x="831" y="246"/>
                    <a:pt x="831" y="243"/>
                    <a:pt x="828" y="243"/>
                  </a:cubicBezTo>
                  <a:cubicBezTo>
                    <a:pt x="828" y="243"/>
                    <a:pt x="828" y="243"/>
                    <a:pt x="828" y="246"/>
                  </a:cubicBezTo>
                  <a:cubicBezTo>
                    <a:pt x="826" y="251"/>
                    <a:pt x="834" y="260"/>
                    <a:pt x="834" y="260"/>
                  </a:cubicBezTo>
                  <a:cubicBezTo>
                    <a:pt x="834" y="274"/>
                    <a:pt x="834" y="274"/>
                    <a:pt x="834" y="274"/>
                  </a:cubicBezTo>
                  <a:cubicBezTo>
                    <a:pt x="834" y="274"/>
                    <a:pt x="840" y="291"/>
                    <a:pt x="840" y="294"/>
                  </a:cubicBezTo>
                  <a:cubicBezTo>
                    <a:pt x="840" y="300"/>
                    <a:pt x="837" y="311"/>
                    <a:pt x="837" y="311"/>
                  </a:cubicBezTo>
                  <a:cubicBezTo>
                    <a:pt x="837" y="311"/>
                    <a:pt x="834" y="322"/>
                    <a:pt x="828" y="325"/>
                  </a:cubicBezTo>
                  <a:cubicBezTo>
                    <a:pt x="826" y="328"/>
                    <a:pt x="803" y="331"/>
                    <a:pt x="803" y="331"/>
                  </a:cubicBezTo>
                  <a:cubicBezTo>
                    <a:pt x="803" y="331"/>
                    <a:pt x="794" y="322"/>
                    <a:pt x="792" y="317"/>
                  </a:cubicBezTo>
                  <a:cubicBezTo>
                    <a:pt x="786" y="308"/>
                    <a:pt x="772" y="305"/>
                    <a:pt x="772" y="302"/>
                  </a:cubicBezTo>
                  <a:cubicBezTo>
                    <a:pt x="769" y="300"/>
                    <a:pt x="775" y="294"/>
                    <a:pt x="769" y="285"/>
                  </a:cubicBezTo>
                  <a:cubicBezTo>
                    <a:pt x="760" y="277"/>
                    <a:pt x="769" y="280"/>
                    <a:pt x="760" y="271"/>
                  </a:cubicBezTo>
                  <a:cubicBezTo>
                    <a:pt x="752" y="266"/>
                    <a:pt x="752" y="266"/>
                    <a:pt x="752" y="266"/>
                  </a:cubicBezTo>
                  <a:cubicBezTo>
                    <a:pt x="752" y="266"/>
                    <a:pt x="746" y="263"/>
                    <a:pt x="741" y="263"/>
                  </a:cubicBezTo>
                  <a:cubicBezTo>
                    <a:pt x="738" y="263"/>
                    <a:pt x="735" y="266"/>
                    <a:pt x="738" y="268"/>
                  </a:cubicBezTo>
                  <a:cubicBezTo>
                    <a:pt x="746" y="280"/>
                    <a:pt x="738" y="291"/>
                    <a:pt x="743" y="291"/>
                  </a:cubicBezTo>
                  <a:cubicBezTo>
                    <a:pt x="743" y="291"/>
                    <a:pt x="743" y="291"/>
                    <a:pt x="746" y="291"/>
                  </a:cubicBezTo>
                  <a:lnTo>
                    <a:pt x="746" y="291"/>
                  </a:lnTo>
                  <a:lnTo>
                    <a:pt x="749" y="291"/>
                  </a:lnTo>
                  <a:cubicBezTo>
                    <a:pt x="752" y="291"/>
                    <a:pt x="752" y="294"/>
                    <a:pt x="755" y="297"/>
                  </a:cubicBezTo>
                  <a:cubicBezTo>
                    <a:pt x="760" y="308"/>
                    <a:pt x="760" y="311"/>
                    <a:pt x="763" y="314"/>
                  </a:cubicBezTo>
                  <a:cubicBezTo>
                    <a:pt x="766" y="317"/>
                    <a:pt x="769" y="331"/>
                    <a:pt x="772" y="331"/>
                  </a:cubicBezTo>
                  <a:cubicBezTo>
                    <a:pt x="775" y="334"/>
                    <a:pt x="789" y="331"/>
                    <a:pt x="786" y="336"/>
                  </a:cubicBezTo>
                  <a:cubicBezTo>
                    <a:pt x="786" y="342"/>
                    <a:pt x="780" y="351"/>
                    <a:pt x="786" y="351"/>
                  </a:cubicBezTo>
                  <a:cubicBezTo>
                    <a:pt x="792" y="353"/>
                    <a:pt x="794" y="356"/>
                    <a:pt x="797" y="356"/>
                  </a:cubicBezTo>
                  <a:lnTo>
                    <a:pt x="797" y="356"/>
                  </a:lnTo>
                  <a:cubicBezTo>
                    <a:pt x="800" y="356"/>
                    <a:pt x="800" y="356"/>
                    <a:pt x="800" y="356"/>
                  </a:cubicBezTo>
                  <a:lnTo>
                    <a:pt x="800" y="356"/>
                  </a:lnTo>
                  <a:cubicBezTo>
                    <a:pt x="803" y="356"/>
                    <a:pt x="803" y="356"/>
                    <a:pt x="803" y="356"/>
                  </a:cubicBezTo>
                  <a:cubicBezTo>
                    <a:pt x="803" y="356"/>
                    <a:pt x="803" y="356"/>
                    <a:pt x="809" y="353"/>
                  </a:cubicBezTo>
                  <a:cubicBezTo>
                    <a:pt x="814" y="351"/>
                    <a:pt x="823" y="351"/>
                    <a:pt x="823" y="351"/>
                  </a:cubicBezTo>
                  <a:cubicBezTo>
                    <a:pt x="823" y="351"/>
                    <a:pt x="834" y="359"/>
                    <a:pt x="834" y="362"/>
                  </a:cubicBezTo>
                  <a:cubicBezTo>
                    <a:pt x="834" y="365"/>
                    <a:pt x="828" y="381"/>
                    <a:pt x="828" y="381"/>
                  </a:cubicBezTo>
                  <a:cubicBezTo>
                    <a:pt x="820" y="398"/>
                    <a:pt x="820" y="398"/>
                    <a:pt x="820" y="398"/>
                  </a:cubicBezTo>
                  <a:cubicBezTo>
                    <a:pt x="820" y="398"/>
                    <a:pt x="823" y="429"/>
                    <a:pt x="817" y="429"/>
                  </a:cubicBezTo>
                  <a:cubicBezTo>
                    <a:pt x="811" y="429"/>
                    <a:pt x="806" y="444"/>
                    <a:pt x="803" y="446"/>
                  </a:cubicBezTo>
                  <a:cubicBezTo>
                    <a:pt x="797" y="446"/>
                    <a:pt x="797" y="469"/>
                    <a:pt x="797" y="469"/>
                  </a:cubicBezTo>
                  <a:cubicBezTo>
                    <a:pt x="789" y="481"/>
                    <a:pt x="789" y="481"/>
                    <a:pt x="789" y="481"/>
                  </a:cubicBezTo>
                  <a:cubicBezTo>
                    <a:pt x="789" y="481"/>
                    <a:pt x="789" y="495"/>
                    <a:pt x="789" y="497"/>
                  </a:cubicBezTo>
                  <a:cubicBezTo>
                    <a:pt x="789" y="503"/>
                    <a:pt x="792" y="520"/>
                    <a:pt x="789" y="529"/>
                  </a:cubicBezTo>
                  <a:cubicBezTo>
                    <a:pt x="789" y="537"/>
                    <a:pt x="775" y="543"/>
                    <a:pt x="775" y="543"/>
                  </a:cubicBezTo>
                  <a:cubicBezTo>
                    <a:pt x="775" y="543"/>
                    <a:pt x="792" y="560"/>
                    <a:pt x="783" y="560"/>
                  </a:cubicBezTo>
                  <a:cubicBezTo>
                    <a:pt x="775" y="562"/>
                    <a:pt x="766" y="574"/>
                    <a:pt x="763" y="576"/>
                  </a:cubicBezTo>
                  <a:cubicBezTo>
                    <a:pt x="763" y="582"/>
                    <a:pt x="763" y="588"/>
                    <a:pt x="758" y="588"/>
                  </a:cubicBezTo>
                  <a:cubicBezTo>
                    <a:pt x="752" y="591"/>
                    <a:pt x="743" y="591"/>
                    <a:pt x="743" y="593"/>
                  </a:cubicBezTo>
                  <a:cubicBezTo>
                    <a:pt x="743" y="596"/>
                    <a:pt x="743" y="608"/>
                    <a:pt x="743" y="608"/>
                  </a:cubicBezTo>
                  <a:cubicBezTo>
                    <a:pt x="727" y="633"/>
                    <a:pt x="727" y="633"/>
                    <a:pt x="727" y="633"/>
                  </a:cubicBezTo>
                  <a:cubicBezTo>
                    <a:pt x="707" y="650"/>
                    <a:pt x="707" y="650"/>
                    <a:pt x="707" y="650"/>
                  </a:cubicBezTo>
                  <a:cubicBezTo>
                    <a:pt x="707" y="650"/>
                    <a:pt x="710" y="661"/>
                    <a:pt x="704" y="661"/>
                  </a:cubicBezTo>
                  <a:cubicBezTo>
                    <a:pt x="699" y="661"/>
                    <a:pt x="679" y="670"/>
                    <a:pt x="673" y="673"/>
                  </a:cubicBezTo>
                  <a:cubicBezTo>
                    <a:pt x="670" y="676"/>
                    <a:pt x="656" y="684"/>
                    <a:pt x="650" y="684"/>
                  </a:cubicBezTo>
                  <a:cubicBezTo>
                    <a:pt x="647" y="684"/>
                    <a:pt x="650" y="690"/>
                    <a:pt x="650" y="690"/>
                  </a:cubicBezTo>
                  <a:cubicBezTo>
                    <a:pt x="650" y="690"/>
                    <a:pt x="647" y="690"/>
                    <a:pt x="645" y="684"/>
                  </a:cubicBezTo>
                  <a:cubicBezTo>
                    <a:pt x="636" y="670"/>
                    <a:pt x="645" y="678"/>
                    <a:pt x="636" y="661"/>
                  </a:cubicBezTo>
                  <a:cubicBezTo>
                    <a:pt x="628" y="647"/>
                    <a:pt x="628" y="659"/>
                    <a:pt x="628" y="647"/>
                  </a:cubicBezTo>
                  <a:cubicBezTo>
                    <a:pt x="628" y="633"/>
                    <a:pt x="630" y="644"/>
                    <a:pt x="628" y="633"/>
                  </a:cubicBezTo>
                  <a:cubicBezTo>
                    <a:pt x="628" y="622"/>
                    <a:pt x="633" y="630"/>
                    <a:pt x="625" y="616"/>
                  </a:cubicBezTo>
                  <a:cubicBezTo>
                    <a:pt x="619" y="605"/>
                    <a:pt x="622" y="608"/>
                    <a:pt x="613" y="599"/>
                  </a:cubicBezTo>
                  <a:cubicBezTo>
                    <a:pt x="605" y="591"/>
                    <a:pt x="599" y="599"/>
                    <a:pt x="602" y="585"/>
                  </a:cubicBezTo>
                  <a:cubicBezTo>
                    <a:pt x="608" y="574"/>
                    <a:pt x="605" y="585"/>
                    <a:pt x="608" y="574"/>
                  </a:cubicBezTo>
                  <a:cubicBezTo>
                    <a:pt x="611" y="560"/>
                    <a:pt x="608" y="557"/>
                    <a:pt x="616" y="551"/>
                  </a:cubicBezTo>
                  <a:cubicBezTo>
                    <a:pt x="625" y="546"/>
                    <a:pt x="630" y="543"/>
                    <a:pt x="630" y="537"/>
                  </a:cubicBezTo>
                  <a:cubicBezTo>
                    <a:pt x="628" y="529"/>
                    <a:pt x="628" y="526"/>
                    <a:pt x="628" y="520"/>
                  </a:cubicBezTo>
                  <a:cubicBezTo>
                    <a:pt x="625" y="515"/>
                    <a:pt x="616" y="506"/>
                    <a:pt x="616" y="503"/>
                  </a:cubicBezTo>
                  <a:cubicBezTo>
                    <a:pt x="613" y="500"/>
                    <a:pt x="613" y="503"/>
                    <a:pt x="608" y="492"/>
                  </a:cubicBezTo>
                  <a:cubicBezTo>
                    <a:pt x="602" y="483"/>
                    <a:pt x="599" y="478"/>
                    <a:pt x="599" y="478"/>
                  </a:cubicBezTo>
                  <a:cubicBezTo>
                    <a:pt x="599" y="478"/>
                    <a:pt x="596" y="458"/>
                    <a:pt x="596" y="449"/>
                  </a:cubicBezTo>
                  <a:cubicBezTo>
                    <a:pt x="596" y="446"/>
                    <a:pt x="596" y="446"/>
                    <a:pt x="596" y="446"/>
                  </a:cubicBezTo>
                  <a:lnTo>
                    <a:pt x="594" y="446"/>
                  </a:lnTo>
                  <a:lnTo>
                    <a:pt x="594" y="446"/>
                  </a:lnTo>
                  <a:cubicBezTo>
                    <a:pt x="594" y="446"/>
                    <a:pt x="594" y="446"/>
                    <a:pt x="596" y="441"/>
                  </a:cubicBezTo>
                  <a:cubicBezTo>
                    <a:pt x="599" y="427"/>
                    <a:pt x="599" y="418"/>
                    <a:pt x="599" y="418"/>
                  </a:cubicBezTo>
                  <a:cubicBezTo>
                    <a:pt x="599" y="418"/>
                    <a:pt x="585" y="410"/>
                    <a:pt x="579" y="410"/>
                  </a:cubicBezTo>
                  <a:lnTo>
                    <a:pt x="579" y="410"/>
                  </a:lnTo>
                  <a:cubicBezTo>
                    <a:pt x="574" y="410"/>
                    <a:pt x="574" y="415"/>
                    <a:pt x="571" y="415"/>
                  </a:cubicBezTo>
                  <a:cubicBezTo>
                    <a:pt x="568" y="415"/>
                    <a:pt x="565" y="415"/>
                    <a:pt x="562" y="412"/>
                  </a:cubicBezTo>
                  <a:cubicBezTo>
                    <a:pt x="554" y="404"/>
                    <a:pt x="557" y="401"/>
                    <a:pt x="554" y="398"/>
                  </a:cubicBezTo>
                  <a:cubicBezTo>
                    <a:pt x="551" y="395"/>
                    <a:pt x="548" y="395"/>
                    <a:pt x="548" y="395"/>
                  </a:cubicBezTo>
                  <a:cubicBezTo>
                    <a:pt x="545" y="395"/>
                    <a:pt x="543" y="395"/>
                    <a:pt x="540" y="398"/>
                  </a:cubicBezTo>
                  <a:cubicBezTo>
                    <a:pt x="534" y="404"/>
                    <a:pt x="523" y="404"/>
                    <a:pt x="515" y="407"/>
                  </a:cubicBezTo>
                  <a:cubicBezTo>
                    <a:pt x="506" y="410"/>
                    <a:pt x="503" y="410"/>
                    <a:pt x="498" y="410"/>
                  </a:cubicBezTo>
                  <a:cubicBezTo>
                    <a:pt x="498" y="410"/>
                    <a:pt x="492" y="410"/>
                    <a:pt x="489" y="410"/>
                  </a:cubicBezTo>
                  <a:cubicBezTo>
                    <a:pt x="481" y="410"/>
                    <a:pt x="472" y="412"/>
                    <a:pt x="467" y="412"/>
                  </a:cubicBezTo>
                  <a:cubicBezTo>
                    <a:pt x="461" y="412"/>
                    <a:pt x="455" y="410"/>
                    <a:pt x="452" y="410"/>
                  </a:cubicBezTo>
                  <a:cubicBezTo>
                    <a:pt x="444" y="404"/>
                    <a:pt x="444" y="412"/>
                    <a:pt x="438" y="401"/>
                  </a:cubicBezTo>
                  <a:cubicBezTo>
                    <a:pt x="435" y="390"/>
                    <a:pt x="438" y="393"/>
                    <a:pt x="430" y="387"/>
                  </a:cubicBezTo>
                  <a:cubicBezTo>
                    <a:pt x="421" y="381"/>
                    <a:pt x="418" y="384"/>
                    <a:pt x="416" y="376"/>
                  </a:cubicBezTo>
                  <a:cubicBezTo>
                    <a:pt x="416" y="367"/>
                    <a:pt x="421" y="370"/>
                    <a:pt x="413" y="362"/>
                  </a:cubicBezTo>
                  <a:cubicBezTo>
                    <a:pt x="413" y="359"/>
                    <a:pt x="410" y="359"/>
                    <a:pt x="410" y="359"/>
                  </a:cubicBezTo>
                  <a:cubicBezTo>
                    <a:pt x="410" y="359"/>
                    <a:pt x="410" y="359"/>
                    <a:pt x="413" y="359"/>
                  </a:cubicBezTo>
                  <a:lnTo>
                    <a:pt x="413" y="359"/>
                  </a:lnTo>
                  <a:cubicBezTo>
                    <a:pt x="413" y="359"/>
                    <a:pt x="410" y="356"/>
                    <a:pt x="407" y="353"/>
                  </a:cubicBezTo>
                  <a:cubicBezTo>
                    <a:pt x="396" y="339"/>
                    <a:pt x="390" y="351"/>
                    <a:pt x="396" y="339"/>
                  </a:cubicBezTo>
                  <a:cubicBezTo>
                    <a:pt x="398" y="331"/>
                    <a:pt x="401" y="336"/>
                    <a:pt x="401" y="325"/>
                  </a:cubicBezTo>
                  <a:cubicBezTo>
                    <a:pt x="401" y="319"/>
                    <a:pt x="404" y="319"/>
                    <a:pt x="407" y="319"/>
                  </a:cubicBezTo>
                  <a:lnTo>
                    <a:pt x="407" y="319"/>
                  </a:lnTo>
                  <a:cubicBezTo>
                    <a:pt x="410" y="319"/>
                    <a:pt x="410" y="319"/>
                    <a:pt x="410" y="319"/>
                  </a:cubicBezTo>
                  <a:cubicBezTo>
                    <a:pt x="413" y="319"/>
                    <a:pt x="416" y="319"/>
                    <a:pt x="410" y="305"/>
                  </a:cubicBezTo>
                  <a:cubicBezTo>
                    <a:pt x="398" y="280"/>
                    <a:pt x="396" y="285"/>
                    <a:pt x="407" y="266"/>
                  </a:cubicBezTo>
                  <a:cubicBezTo>
                    <a:pt x="416" y="248"/>
                    <a:pt x="430" y="240"/>
                    <a:pt x="432" y="237"/>
                  </a:cubicBezTo>
                  <a:cubicBezTo>
                    <a:pt x="435" y="234"/>
                    <a:pt x="438" y="223"/>
                    <a:pt x="444" y="220"/>
                  </a:cubicBezTo>
                  <a:cubicBezTo>
                    <a:pt x="447" y="217"/>
                    <a:pt x="444" y="214"/>
                    <a:pt x="450" y="214"/>
                  </a:cubicBezTo>
                  <a:lnTo>
                    <a:pt x="452" y="214"/>
                  </a:lnTo>
                  <a:cubicBezTo>
                    <a:pt x="455" y="214"/>
                    <a:pt x="455" y="214"/>
                    <a:pt x="455" y="214"/>
                  </a:cubicBezTo>
                  <a:cubicBezTo>
                    <a:pt x="464" y="214"/>
                    <a:pt x="472" y="212"/>
                    <a:pt x="478" y="206"/>
                  </a:cubicBezTo>
                  <a:cubicBezTo>
                    <a:pt x="484" y="200"/>
                    <a:pt x="492" y="189"/>
                    <a:pt x="498" y="189"/>
                  </a:cubicBezTo>
                  <a:cubicBezTo>
                    <a:pt x="498" y="189"/>
                    <a:pt x="498" y="189"/>
                    <a:pt x="501" y="189"/>
                  </a:cubicBezTo>
                  <a:lnTo>
                    <a:pt x="501" y="189"/>
                  </a:lnTo>
                  <a:cubicBezTo>
                    <a:pt x="501" y="189"/>
                    <a:pt x="501" y="189"/>
                    <a:pt x="503" y="189"/>
                  </a:cubicBezTo>
                  <a:cubicBezTo>
                    <a:pt x="503" y="189"/>
                    <a:pt x="506" y="189"/>
                    <a:pt x="509" y="189"/>
                  </a:cubicBezTo>
                  <a:cubicBezTo>
                    <a:pt x="518" y="186"/>
                    <a:pt x="520" y="183"/>
                    <a:pt x="526" y="183"/>
                  </a:cubicBezTo>
                  <a:cubicBezTo>
                    <a:pt x="529" y="183"/>
                    <a:pt x="526" y="186"/>
                    <a:pt x="529" y="186"/>
                  </a:cubicBezTo>
                  <a:cubicBezTo>
                    <a:pt x="529" y="186"/>
                    <a:pt x="529" y="186"/>
                    <a:pt x="537" y="183"/>
                  </a:cubicBezTo>
                  <a:cubicBezTo>
                    <a:pt x="554" y="181"/>
                    <a:pt x="551" y="181"/>
                    <a:pt x="554" y="181"/>
                  </a:cubicBezTo>
                  <a:cubicBezTo>
                    <a:pt x="560" y="181"/>
                    <a:pt x="557" y="181"/>
                    <a:pt x="562" y="183"/>
                  </a:cubicBezTo>
                  <a:cubicBezTo>
                    <a:pt x="565" y="183"/>
                    <a:pt x="565" y="183"/>
                    <a:pt x="565" y="183"/>
                  </a:cubicBezTo>
                  <a:lnTo>
                    <a:pt x="568" y="181"/>
                  </a:lnTo>
                  <a:cubicBezTo>
                    <a:pt x="571" y="178"/>
                    <a:pt x="571" y="178"/>
                    <a:pt x="571" y="178"/>
                  </a:cubicBezTo>
                  <a:cubicBezTo>
                    <a:pt x="571" y="178"/>
                    <a:pt x="571" y="178"/>
                    <a:pt x="571" y="183"/>
                  </a:cubicBezTo>
                  <a:cubicBezTo>
                    <a:pt x="571" y="200"/>
                    <a:pt x="565" y="206"/>
                    <a:pt x="577" y="206"/>
                  </a:cubicBezTo>
                  <a:cubicBezTo>
                    <a:pt x="591" y="209"/>
                    <a:pt x="577" y="209"/>
                    <a:pt x="591" y="209"/>
                  </a:cubicBezTo>
                  <a:cubicBezTo>
                    <a:pt x="602" y="209"/>
                    <a:pt x="599" y="212"/>
                    <a:pt x="605" y="214"/>
                  </a:cubicBezTo>
                  <a:cubicBezTo>
                    <a:pt x="611" y="217"/>
                    <a:pt x="613" y="220"/>
                    <a:pt x="625" y="220"/>
                  </a:cubicBezTo>
                  <a:cubicBezTo>
                    <a:pt x="630" y="220"/>
                    <a:pt x="625" y="226"/>
                    <a:pt x="628" y="226"/>
                  </a:cubicBezTo>
                  <a:cubicBezTo>
                    <a:pt x="628" y="226"/>
                    <a:pt x="628" y="226"/>
                    <a:pt x="633" y="220"/>
                  </a:cubicBezTo>
                  <a:cubicBezTo>
                    <a:pt x="645" y="209"/>
                    <a:pt x="630" y="206"/>
                    <a:pt x="636" y="206"/>
                  </a:cubicBezTo>
                  <a:cubicBezTo>
                    <a:pt x="639" y="206"/>
                    <a:pt x="642" y="206"/>
                    <a:pt x="647" y="206"/>
                  </a:cubicBezTo>
                  <a:cubicBezTo>
                    <a:pt x="667" y="209"/>
                    <a:pt x="673" y="212"/>
                    <a:pt x="676" y="212"/>
                  </a:cubicBezTo>
                  <a:cubicBezTo>
                    <a:pt x="676" y="212"/>
                    <a:pt x="676" y="212"/>
                    <a:pt x="679" y="212"/>
                  </a:cubicBezTo>
                  <a:lnTo>
                    <a:pt x="679" y="212"/>
                  </a:lnTo>
                  <a:cubicBezTo>
                    <a:pt x="681" y="212"/>
                    <a:pt x="681" y="212"/>
                    <a:pt x="681" y="212"/>
                  </a:cubicBezTo>
                  <a:cubicBezTo>
                    <a:pt x="681" y="212"/>
                    <a:pt x="681" y="212"/>
                    <a:pt x="684" y="212"/>
                  </a:cubicBezTo>
                  <a:cubicBezTo>
                    <a:pt x="684" y="212"/>
                    <a:pt x="687" y="212"/>
                    <a:pt x="693" y="209"/>
                  </a:cubicBezTo>
                  <a:cubicBezTo>
                    <a:pt x="699" y="206"/>
                    <a:pt x="701" y="206"/>
                    <a:pt x="704" y="206"/>
                  </a:cubicBezTo>
                  <a:lnTo>
                    <a:pt x="707" y="206"/>
                  </a:lnTo>
                  <a:cubicBezTo>
                    <a:pt x="710" y="209"/>
                    <a:pt x="713" y="212"/>
                    <a:pt x="713" y="212"/>
                  </a:cubicBezTo>
                  <a:cubicBezTo>
                    <a:pt x="715" y="212"/>
                    <a:pt x="715" y="212"/>
                    <a:pt x="715" y="209"/>
                  </a:cubicBezTo>
                  <a:cubicBezTo>
                    <a:pt x="721" y="200"/>
                    <a:pt x="729" y="203"/>
                    <a:pt x="715" y="195"/>
                  </a:cubicBezTo>
                  <a:cubicBezTo>
                    <a:pt x="710" y="195"/>
                    <a:pt x="707" y="192"/>
                    <a:pt x="704" y="192"/>
                  </a:cubicBezTo>
                  <a:lnTo>
                    <a:pt x="704" y="192"/>
                  </a:lnTo>
                  <a:lnTo>
                    <a:pt x="704" y="192"/>
                  </a:lnTo>
                  <a:cubicBezTo>
                    <a:pt x="701" y="192"/>
                    <a:pt x="699" y="192"/>
                    <a:pt x="699" y="189"/>
                  </a:cubicBezTo>
                  <a:cubicBezTo>
                    <a:pt x="696" y="181"/>
                    <a:pt x="707" y="183"/>
                    <a:pt x="696" y="181"/>
                  </a:cubicBezTo>
                  <a:cubicBezTo>
                    <a:pt x="684" y="178"/>
                    <a:pt x="684" y="178"/>
                    <a:pt x="676" y="175"/>
                  </a:cubicBezTo>
                  <a:lnTo>
                    <a:pt x="673" y="175"/>
                  </a:lnTo>
                  <a:cubicBezTo>
                    <a:pt x="670" y="175"/>
                    <a:pt x="667" y="175"/>
                    <a:pt x="665" y="178"/>
                  </a:cubicBezTo>
                  <a:cubicBezTo>
                    <a:pt x="662" y="178"/>
                    <a:pt x="662" y="178"/>
                    <a:pt x="659" y="178"/>
                  </a:cubicBezTo>
                  <a:cubicBezTo>
                    <a:pt x="656" y="178"/>
                    <a:pt x="656" y="178"/>
                    <a:pt x="656" y="175"/>
                  </a:cubicBezTo>
                  <a:cubicBezTo>
                    <a:pt x="653" y="172"/>
                    <a:pt x="653" y="172"/>
                    <a:pt x="650" y="172"/>
                  </a:cubicBezTo>
                  <a:cubicBezTo>
                    <a:pt x="647" y="172"/>
                    <a:pt x="647" y="172"/>
                    <a:pt x="647" y="172"/>
                  </a:cubicBezTo>
                  <a:cubicBezTo>
                    <a:pt x="645" y="172"/>
                    <a:pt x="645" y="172"/>
                    <a:pt x="645" y="172"/>
                  </a:cubicBezTo>
                  <a:cubicBezTo>
                    <a:pt x="645" y="172"/>
                    <a:pt x="645" y="172"/>
                    <a:pt x="650" y="167"/>
                  </a:cubicBezTo>
                  <a:cubicBezTo>
                    <a:pt x="667" y="153"/>
                    <a:pt x="665" y="147"/>
                    <a:pt x="670" y="147"/>
                  </a:cubicBezTo>
                  <a:cubicBezTo>
                    <a:pt x="670" y="147"/>
                    <a:pt x="670" y="147"/>
                    <a:pt x="673" y="147"/>
                  </a:cubicBezTo>
                  <a:cubicBezTo>
                    <a:pt x="681" y="150"/>
                    <a:pt x="681" y="158"/>
                    <a:pt x="684" y="158"/>
                  </a:cubicBezTo>
                  <a:cubicBezTo>
                    <a:pt x="687" y="158"/>
                    <a:pt x="687" y="155"/>
                    <a:pt x="690" y="155"/>
                  </a:cubicBezTo>
                  <a:cubicBezTo>
                    <a:pt x="696" y="150"/>
                    <a:pt x="710" y="144"/>
                    <a:pt x="696" y="136"/>
                  </a:cubicBezTo>
                  <a:cubicBezTo>
                    <a:pt x="681" y="127"/>
                    <a:pt x="693" y="130"/>
                    <a:pt x="679" y="124"/>
                  </a:cubicBezTo>
                  <a:cubicBezTo>
                    <a:pt x="676" y="124"/>
                    <a:pt x="676" y="124"/>
                    <a:pt x="676" y="124"/>
                  </a:cubicBezTo>
                  <a:cubicBezTo>
                    <a:pt x="670" y="124"/>
                    <a:pt x="665" y="127"/>
                    <a:pt x="659" y="133"/>
                  </a:cubicBezTo>
                  <a:cubicBezTo>
                    <a:pt x="656" y="139"/>
                    <a:pt x="650" y="144"/>
                    <a:pt x="647" y="144"/>
                  </a:cubicBezTo>
                  <a:lnTo>
                    <a:pt x="647" y="144"/>
                  </a:lnTo>
                  <a:cubicBezTo>
                    <a:pt x="642" y="141"/>
                    <a:pt x="639" y="139"/>
                    <a:pt x="636" y="139"/>
                  </a:cubicBezTo>
                  <a:lnTo>
                    <a:pt x="633" y="139"/>
                  </a:lnTo>
                  <a:cubicBezTo>
                    <a:pt x="628" y="141"/>
                    <a:pt x="628" y="153"/>
                    <a:pt x="628" y="161"/>
                  </a:cubicBezTo>
                  <a:cubicBezTo>
                    <a:pt x="628" y="164"/>
                    <a:pt x="630" y="167"/>
                    <a:pt x="630" y="167"/>
                  </a:cubicBezTo>
                  <a:cubicBezTo>
                    <a:pt x="628" y="167"/>
                    <a:pt x="628" y="167"/>
                    <a:pt x="622" y="164"/>
                  </a:cubicBezTo>
                  <a:cubicBezTo>
                    <a:pt x="608" y="158"/>
                    <a:pt x="636" y="161"/>
                    <a:pt x="605" y="150"/>
                  </a:cubicBezTo>
                  <a:cubicBezTo>
                    <a:pt x="591" y="144"/>
                    <a:pt x="579" y="141"/>
                    <a:pt x="574" y="141"/>
                  </a:cubicBezTo>
                  <a:cubicBezTo>
                    <a:pt x="568" y="141"/>
                    <a:pt x="562" y="144"/>
                    <a:pt x="562" y="147"/>
                  </a:cubicBezTo>
                  <a:cubicBezTo>
                    <a:pt x="557" y="150"/>
                    <a:pt x="551" y="150"/>
                    <a:pt x="548" y="153"/>
                  </a:cubicBezTo>
                  <a:cubicBezTo>
                    <a:pt x="545" y="155"/>
                    <a:pt x="551" y="158"/>
                    <a:pt x="551" y="158"/>
                  </a:cubicBezTo>
                  <a:cubicBezTo>
                    <a:pt x="551" y="158"/>
                    <a:pt x="548" y="158"/>
                    <a:pt x="545" y="155"/>
                  </a:cubicBezTo>
                  <a:cubicBezTo>
                    <a:pt x="543" y="153"/>
                    <a:pt x="540" y="153"/>
                    <a:pt x="537" y="153"/>
                  </a:cubicBezTo>
                  <a:cubicBezTo>
                    <a:pt x="529" y="153"/>
                    <a:pt x="520" y="158"/>
                    <a:pt x="520" y="158"/>
                  </a:cubicBezTo>
                  <a:cubicBezTo>
                    <a:pt x="520" y="158"/>
                    <a:pt x="520" y="158"/>
                    <a:pt x="518" y="158"/>
                  </a:cubicBezTo>
                  <a:cubicBezTo>
                    <a:pt x="518" y="158"/>
                    <a:pt x="515" y="158"/>
                    <a:pt x="512" y="161"/>
                  </a:cubicBezTo>
                  <a:cubicBezTo>
                    <a:pt x="509" y="164"/>
                    <a:pt x="501" y="167"/>
                    <a:pt x="495" y="167"/>
                  </a:cubicBezTo>
                  <a:cubicBezTo>
                    <a:pt x="492" y="167"/>
                    <a:pt x="492" y="167"/>
                    <a:pt x="489" y="167"/>
                  </a:cubicBezTo>
                  <a:cubicBezTo>
                    <a:pt x="484" y="164"/>
                    <a:pt x="469" y="170"/>
                    <a:pt x="481" y="155"/>
                  </a:cubicBezTo>
                  <a:cubicBezTo>
                    <a:pt x="492" y="139"/>
                    <a:pt x="484" y="147"/>
                    <a:pt x="503" y="141"/>
                  </a:cubicBezTo>
                  <a:cubicBezTo>
                    <a:pt x="520" y="133"/>
                    <a:pt x="545" y="133"/>
                    <a:pt x="523" y="127"/>
                  </a:cubicBezTo>
                  <a:cubicBezTo>
                    <a:pt x="501" y="121"/>
                    <a:pt x="534" y="121"/>
                    <a:pt x="506" y="107"/>
                  </a:cubicBezTo>
                  <a:cubicBezTo>
                    <a:pt x="495" y="102"/>
                    <a:pt x="489" y="102"/>
                    <a:pt x="484" y="102"/>
                  </a:cubicBezTo>
                  <a:lnTo>
                    <a:pt x="481" y="102"/>
                  </a:lnTo>
                  <a:cubicBezTo>
                    <a:pt x="478" y="102"/>
                    <a:pt x="478" y="102"/>
                    <a:pt x="478" y="102"/>
                  </a:cubicBezTo>
                  <a:cubicBezTo>
                    <a:pt x="475" y="102"/>
                    <a:pt x="475" y="102"/>
                    <a:pt x="475" y="93"/>
                  </a:cubicBezTo>
                  <a:cubicBezTo>
                    <a:pt x="475" y="76"/>
                    <a:pt x="475" y="73"/>
                    <a:pt x="469" y="73"/>
                  </a:cubicBezTo>
                  <a:cubicBezTo>
                    <a:pt x="469" y="73"/>
                    <a:pt x="469" y="73"/>
                    <a:pt x="467" y="73"/>
                  </a:cubicBezTo>
                  <a:cubicBezTo>
                    <a:pt x="461" y="73"/>
                    <a:pt x="444" y="79"/>
                    <a:pt x="435" y="79"/>
                  </a:cubicBezTo>
                  <a:cubicBezTo>
                    <a:pt x="430" y="82"/>
                    <a:pt x="432" y="82"/>
                    <a:pt x="430" y="82"/>
                  </a:cubicBezTo>
                  <a:cubicBezTo>
                    <a:pt x="430" y="82"/>
                    <a:pt x="427" y="82"/>
                    <a:pt x="424" y="79"/>
                  </a:cubicBezTo>
                  <a:cubicBezTo>
                    <a:pt x="418" y="76"/>
                    <a:pt x="416" y="76"/>
                    <a:pt x="413" y="76"/>
                  </a:cubicBezTo>
                  <a:lnTo>
                    <a:pt x="410" y="76"/>
                  </a:lnTo>
                  <a:cubicBezTo>
                    <a:pt x="410" y="76"/>
                    <a:pt x="410" y="76"/>
                    <a:pt x="407" y="76"/>
                  </a:cubicBezTo>
                  <a:cubicBezTo>
                    <a:pt x="407" y="76"/>
                    <a:pt x="407" y="76"/>
                    <a:pt x="410" y="70"/>
                  </a:cubicBezTo>
                  <a:cubicBezTo>
                    <a:pt x="416" y="59"/>
                    <a:pt x="416" y="56"/>
                    <a:pt x="424" y="48"/>
                  </a:cubicBezTo>
                  <a:cubicBezTo>
                    <a:pt x="430" y="42"/>
                    <a:pt x="430" y="22"/>
                    <a:pt x="444" y="22"/>
                  </a:cubicBezTo>
                  <a:cubicBezTo>
                    <a:pt x="444" y="22"/>
                    <a:pt x="447" y="22"/>
                    <a:pt x="450" y="25"/>
                  </a:cubicBezTo>
                  <a:cubicBezTo>
                    <a:pt x="472" y="36"/>
                    <a:pt x="464" y="34"/>
                    <a:pt x="481" y="34"/>
                  </a:cubicBezTo>
                  <a:cubicBezTo>
                    <a:pt x="481" y="34"/>
                    <a:pt x="484" y="34"/>
                    <a:pt x="486" y="34"/>
                  </a:cubicBezTo>
                  <a:cubicBezTo>
                    <a:pt x="498" y="34"/>
                    <a:pt x="503" y="31"/>
                    <a:pt x="503" y="28"/>
                  </a:cubicBezTo>
                  <a:cubicBezTo>
                    <a:pt x="503" y="25"/>
                    <a:pt x="484" y="17"/>
                    <a:pt x="484" y="17"/>
                  </a:cubicBezTo>
                  <a:cubicBezTo>
                    <a:pt x="484" y="17"/>
                    <a:pt x="484" y="17"/>
                    <a:pt x="481" y="17"/>
                  </a:cubicBezTo>
                  <a:cubicBezTo>
                    <a:pt x="481" y="17"/>
                    <a:pt x="481" y="17"/>
                    <a:pt x="481" y="14"/>
                  </a:cubicBezTo>
                  <a:cubicBezTo>
                    <a:pt x="484" y="11"/>
                    <a:pt x="486" y="5"/>
                    <a:pt x="486" y="5"/>
                  </a:cubicBezTo>
                  <a:lnTo>
                    <a:pt x="486"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6" name="Freeform 121"/>
            <p:cNvSpPr>
              <a:spLocks noChangeArrowheads="1"/>
            </p:cNvSpPr>
            <p:nvPr/>
          </p:nvSpPr>
          <p:spPr bwMode="auto">
            <a:xfrm>
              <a:off x="5423" y="1937"/>
              <a:ext cx="247" cy="159"/>
            </a:xfrm>
            <a:custGeom>
              <a:avLst/>
              <a:gdLst>
                <a:gd name="T0" fmla="*/ 563 w 1095"/>
                <a:gd name="T1" fmla="*/ 670 h 705"/>
                <a:gd name="T2" fmla="*/ 563 w 1095"/>
                <a:gd name="T3" fmla="*/ 670 h 705"/>
                <a:gd name="T4" fmla="*/ 486 w 1095"/>
                <a:gd name="T5" fmla="*/ 591 h 705"/>
                <a:gd name="T6" fmla="*/ 563 w 1095"/>
                <a:gd name="T7" fmla="*/ 512 h 705"/>
                <a:gd name="T8" fmla="*/ 642 w 1095"/>
                <a:gd name="T9" fmla="*/ 591 h 705"/>
                <a:gd name="T10" fmla="*/ 563 w 1095"/>
                <a:gd name="T11" fmla="*/ 670 h 705"/>
                <a:gd name="T12" fmla="*/ 435 w 1095"/>
                <a:gd name="T13" fmla="*/ 546 h 705"/>
                <a:gd name="T14" fmla="*/ 435 w 1095"/>
                <a:gd name="T15" fmla="*/ 546 h 705"/>
                <a:gd name="T16" fmla="*/ 362 w 1095"/>
                <a:gd name="T17" fmla="*/ 472 h 705"/>
                <a:gd name="T18" fmla="*/ 435 w 1095"/>
                <a:gd name="T19" fmla="*/ 402 h 705"/>
                <a:gd name="T20" fmla="*/ 506 w 1095"/>
                <a:gd name="T21" fmla="*/ 472 h 705"/>
                <a:gd name="T22" fmla="*/ 435 w 1095"/>
                <a:gd name="T23" fmla="*/ 546 h 705"/>
                <a:gd name="T24" fmla="*/ 390 w 1095"/>
                <a:gd name="T25" fmla="*/ 382 h 705"/>
                <a:gd name="T26" fmla="*/ 390 w 1095"/>
                <a:gd name="T27" fmla="*/ 382 h 705"/>
                <a:gd name="T28" fmla="*/ 328 w 1095"/>
                <a:gd name="T29" fmla="*/ 317 h 705"/>
                <a:gd name="T30" fmla="*/ 390 w 1095"/>
                <a:gd name="T31" fmla="*/ 254 h 705"/>
                <a:gd name="T32" fmla="*/ 452 w 1095"/>
                <a:gd name="T33" fmla="*/ 317 h 705"/>
                <a:gd name="T34" fmla="*/ 390 w 1095"/>
                <a:gd name="T35" fmla="*/ 382 h 705"/>
                <a:gd name="T36" fmla="*/ 438 w 1095"/>
                <a:gd name="T37" fmla="*/ 223 h 705"/>
                <a:gd name="T38" fmla="*/ 438 w 1095"/>
                <a:gd name="T39" fmla="*/ 223 h 705"/>
                <a:gd name="T40" fmla="*/ 390 w 1095"/>
                <a:gd name="T41" fmla="*/ 175 h 705"/>
                <a:gd name="T42" fmla="*/ 438 w 1095"/>
                <a:gd name="T43" fmla="*/ 127 h 705"/>
                <a:gd name="T44" fmla="*/ 483 w 1095"/>
                <a:gd name="T45" fmla="*/ 175 h 705"/>
                <a:gd name="T46" fmla="*/ 438 w 1095"/>
                <a:gd name="T47" fmla="*/ 223 h 705"/>
                <a:gd name="T48" fmla="*/ 882 w 1095"/>
                <a:gd name="T49" fmla="*/ 305 h 705"/>
                <a:gd name="T50" fmla="*/ 882 w 1095"/>
                <a:gd name="T51" fmla="*/ 305 h 705"/>
                <a:gd name="T52" fmla="*/ 789 w 1095"/>
                <a:gd name="T53" fmla="*/ 212 h 705"/>
                <a:gd name="T54" fmla="*/ 882 w 1095"/>
                <a:gd name="T55" fmla="*/ 119 h 705"/>
                <a:gd name="T56" fmla="*/ 975 w 1095"/>
                <a:gd name="T57" fmla="*/ 212 h 705"/>
                <a:gd name="T58" fmla="*/ 882 w 1095"/>
                <a:gd name="T59" fmla="*/ 305 h 705"/>
                <a:gd name="T60" fmla="*/ 812 w 1095"/>
                <a:gd name="T61" fmla="*/ 0 h 705"/>
                <a:gd name="T62" fmla="*/ 812 w 1095"/>
                <a:gd name="T63" fmla="*/ 0 h 705"/>
                <a:gd name="T64" fmla="*/ 531 w 1095"/>
                <a:gd name="T65" fmla="*/ 704 h 705"/>
                <a:gd name="T66" fmla="*/ 548 w 1095"/>
                <a:gd name="T67" fmla="*/ 704 h 705"/>
                <a:gd name="T68" fmla="*/ 842 w 1095"/>
                <a:gd name="T69" fmla="*/ 416 h 705"/>
                <a:gd name="T70" fmla="*/ 1043 w 1095"/>
                <a:gd name="T71" fmla="*/ 158 h 705"/>
                <a:gd name="T72" fmla="*/ 812 w 1095"/>
                <a:gd name="T73" fmla="*/ 0 h 705"/>
                <a:gd name="T74" fmla="*/ 563 w 1095"/>
                <a:gd name="T75" fmla="*/ 67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5" h="705">
                  <a:moveTo>
                    <a:pt x="563" y="670"/>
                  </a:moveTo>
                  <a:lnTo>
                    <a:pt x="563" y="670"/>
                  </a:lnTo>
                  <a:cubicBezTo>
                    <a:pt x="520" y="670"/>
                    <a:pt x="486" y="633"/>
                    <a:pt x="486" y="591"/>
                  </a:cubicBezTo>
                  <a:cubicBezTo>
                    <a:pt x="486" y="546"/>
                    <a:pt x="520" y="512"/>
                    <a:pt x="563" y="512"/>
                  </a:cubicBezTo>
                  <a:cubicBezTo>
                    <a:pt x="608" y="512"/>
                    <a:pt x="642" y="546"/>
                    <a:pt x="642" y="591"/>
                  </a:cubicBezTo>
                  <a:cubicBezTo>
                    <a:pt x="642" y="633"/>
                    <a:pt x="608" y="670"/>
                    <a:pt x="563" y="670"/>
                  </a:cubicBezTo>
                  <a:lnTo>
                    <a:pt x="435" y="546"/>
                  </a:lnTo>
                  <a:lnTo>
                    <a:pt x="435" y="546"/>
                  </a:lnTo>
                  <a:cubicBezTo>
                    <a:pt x="396" y="546"/>
                    <a:pt x="362" y="512"/>
                    <a:pt x="362" y="472"/>
                  </a:cubicBezTo>
                  <a:cubicBezTo>
                    <a:pt x="362" y="432"/>
                    <a:pt x="396" y="402"/>
                    <a:pt x="435" y="402"/>
                  </a:cubicBezTo>
                  <a:cubicBezTo>
                    <a:pt x="475" y="402"/>
                    <a:pt x="506" y="432"/>
                    <a:pt x="506" y="472"/>
                  </a:cubicBezTo>
                  <a:cubicBezTo>
                    <a:pt x="506" y="512"/>
                    <a:pt x="475" y="546"/>
                    <a:pt x="435" y="546"/>
                  </a:cubicBezTo>
                  <a:lnTo>
                    <a:pt x="390" y="382"/>
                  </a:lnTo>
                  <a:lnTo>
                    <a:pt x="390" y="382"/>
                  </a:lnTo>
                  <a:cubicBezTo>
                    <a:pt x="356" y="382"/>
                    <a:pt x="328" y="354"/>
                    <a:pt x="328" y="317"/>
                  </a:cubicBezTo>
                  <a:cubicBezTo>
                    <a:pt x="328" y="283"/>
                    <a:pt x="356" y="254"/>
                    <a:pt x="390" y="254"/>
                  </a:cubicBezTo>
                  <a:cubicBezTo>
                    <a:pt x="424" y="254"/>
                    <a:pt x="452" y="283"/>
                    <a:pt x="452" y="317"/>
                  </a:cubicBezTo>
                  <a:cubicBezTo>
                    <a:pt x="452" y="354"/>
                    <a:pt x="424" y="382"/>
                    <a:pt x="390" y="382"/>
                  </a:cubicBezTo>
                  <a:lnTo>
                    <a:pt x="438" y="223"/>
                  </a:lnTo>
                  <a:lnTo>
                    <a:pt x="438" y="223"/>
                  </a:lnTo>
                  <a:cubicBezTo>
                    <a:pt x="410" y="223"/>
                    <a:pt x="390" y="201"/>
                    <a:pt x="390" y="175"/>
                  </a:cubicBezTo>
                  <a:cubicBezTo>
                    <a:pt x="390" y="150"/>
                    <a:pt x="410" y="127"/>
                    <a:pt x="438" y="127"/>
                  </a:cubicBezTo>
                  <a:cubicBezTo>
                    <a:pt x="463" y="127"/>
                    <a:pt x="483" y="150"/>
                    <a:pt x="483" y="175"/>
                  </a:cubicBezTo>
                  <a:cubicBezTo>
                    <a:pt x="483" y="201"/>
                    <a:pt x="463" y="223"/>
                    <a:pt x="438" y="223"/>
                  </a:cubicBezTo>
                  <a:lnTo>
                    <a:pt x="882" y="305"/>
                  </a:lnTo>
                  <a:lnTo>
                    <a:pt x="882" y="305"/>
                  </a:lnTo>
                  <a:cubicBezTo>
                    <a:pt x="831" y="305"/>
                    <a:pt x="789" y="263"/>
                    <a:pt x="789" y="212"/>
                  </a:cubicBezTo>
                  <a:cubicBezTo>
                    <a:pt x="789" y="161"/>
                    <a:pt x="831" y="119"/>
                    <a:pt x="882" y="119"/>
                  </a:cubicBezTo>
                  <a:cubicBezTo>
                    <a:pt x="933" y="119"/>
                    <a:pt x="975" y="161"/>
                    <a:pt x="975" y="212"/>
                  </a:cubicBezTo>
                  <a:cubicBezTo>
                    <a:pt x="975" y="263"/>
                    <a:pt x="933" y="305"/>
                    <a:pt x="882" y="305"/>
                  </a:cubicBezTo>
                  <a:lnTo>
                    <a:pt x="812" y="0"/>
                  </a:lnTo>
                  <a:lnTo>
                    <a:pt x="812" y="0"/>
                  </a:lnTo>
                  <a:cubicBezTo>
                    <a:pt x="0" y="11"/>
                    <a:pt x="322" y="687"/>
                    <a:pt x="531" y="704"/>
                  </a:cubicBezTo>
                  <a:cubicBezTo>
                    <a:pt x="537" y="704"/>
                    <a:pt x="543" y="704"/>
                    <a:pt x="548" y="704"/>
                  </a:cubicBezTo>
                  <a:cubicBezTo>
                    <a:pt x="741" y="704"/>
                    <a:pt x="712" y="466"/>
                    <a:pt x="842" y="416"/>
                  </a:cubicBezTo>
                  <a:cubicBezTo>
                    <a:pt x="975" y="362"/>
                    <a:pt x="1094" y="300"/>
                    <a:pt x="1043" y="158"/>
                  </a:cubicBezTo>
                  <a:cubicBezTo>
                    <a:pt x="993" y="17"/>
                    <a:pt x="812" y="0"/>
                    <a:pt x="812" y="0"/>
                  </a:cubicBezTo>
                  <a:lnTo>
                    <a:pt x="563"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7" name="Freeform 122"/>
            <p:cNvSpPr>
              <a:spLocks noChangeArrowheads="1"/>
            </p:cNvSpPr>
            <p:nvPr/>
          </p:nvSpPr>
          <p:spPr bwMode="auto">
            <a:xfrm>
              <a:off x="6380" y="1846"/>
              <a:ext cx="313" cy="258"/>
            </a:xfrm>
            <a:custGeom>
              <a:avLst/>
              <a:gdLst>
                <a:gd name="T0" fmla="*/ 316 w 1386"/>
                <a:gd name="T1" fmla="*/ 1029 h 1144"/>
                <a:gd name="T2" fmla="*/ 316 w 1386"/>
                <a:gd name="T3" fmla="*/ 1029 h 1144"/>
                <a:gd name="T4" fmla="*/ 209 w 1386"/>
                <a:gd name="T5" fmla="*/ 976 h 1144"/>
                <a:gd name="T6" fmla="*/ 237 w 1386"/>
                <a:gd name="T7" fmla="*/ 787 h 1144"/>
                <a:gd name="T8" fmla="*/ 316 w 1386"/>
                <a:gd name="T9" fmla="*/ 761 h 1144"/>
                <a:gd name="T10" fmla="*/ 427 w 1386"/>
                <a:gd name="T11" fmla="*/ 815 h 1144"/>
                <a:gd name="T12" fmla="*/ 398 w 1386"/>
                <a:gd name="T13" fmla="*/ 1004 h 1144"/>
                <a:gd name="T14" fmla="*/ 316 w 1386"/>
                <a:gd name="T15" fmla="*/ 1029 h 1144"/>
                <a:gd name="T16" fmla="*/ 862 w 1386"/>
                <a:gd name="T17" fmla="*/ 625 h 1144"/>
                <a:gd name="T18" fmla="*/ 862 w 1386"/>
                <a:gd name="T19" fmla="*/ 625 h 1144"/>
                <a:gd name="T20" fmla="*/ 806 w 1386"/>
                <a:gd name="T21" fmla="*/ 597 h 1144"/>
                <a:gd name="T22" fmla="*/ 820 w 1386"/>
                <a:gd name="T23" fmla="*/ 504 h 1144"/>
                <a:gd name="T24" fmla="*/ 859 w 1386"/>
                <a:gd name="T25" fmla="*/ 489 h 1144"/>
                <a:gd name="T26" fmla="*/ 916 w 1386"/>
                <a:gd name="T27" fmla="*/ 518 h 1144"/>
                <a:gd name="T28" fmla="*/ 901 w 1386"/>
                <a:gd name="T29" fmla="*/ 611 h 1144"/>
                <a:gd name="T30" fmla="*/ 862 w 1386"/>
                <a:gd name="T31" fmla="*/ 625 h 1144"/>
                <a:gd name="T32" fmla="*/ 794 w 1386"/>
                <a:gd name="T33" fmla="*/ 444 h 1144"/>
                <a:gd name="T34" fmla="*/ 794 w 1386"/>
                <a:gd name="T35" fmla="*/ 444 h 1144"/>
                <a:gd name="T36" fmla="*/ 720 w 1386"/>
                <a:gd name="T37" fmla="*/ 408 h 1144"/>
                <a:gd name="T38" fmla="*/ 740 w 1386"/>
                <a:gd name="T39" fmla="*/ 280 h 1144"/>
                <a:gd name="T40" fmla="*/ 794 w 1386"/>
                <a:gd name="T41" fmla="*/ 263 h 1144"/>
                <a:gd name="T42" fmla="*/ 867 w 1386"/>
                <a:gd name="T43" fmla="*/ 300 h 1144"/>
                <a:gd name="T44" fmla="*/ 848 w 1386"/>
                <a:gd name="T45" fmla="*/ 427 h 1144"/>
                <a:gd name="T46" fmla="*/ 794 w 1386"/>
                <a:gd name="T47" fmla="*/ 444 h 1144"/>
                <a:gd name="T48" fmla="*/ 613 w 1386"/>
                <a:gd name="T49" fmla="*/ 317 h 1144"/>
                <a:gd name="T50" fmla="*/ 613 w 1386"/>
                <a:gd name="T51" fmla="*/ 317 h 1144"/>
                <a:gd name="T52" fmla="*/ 528 w 1386"/>
                <a:gd name="T53" fmla="*/ 274 h 1144"/>
                <a:gd name="T54" fmla="*/ 548 w 1386"/>
                <a:gd name="T55" fmla="*/ 130 h 1144"/>
                <a:gd name="T56" fmla="*/ 610 w 1386"/>
                <a:gd name="T57" fmla="*/ 111 h 1144"/>
                <a:gd name="T58" fmla="*/ 692 w 1386"/>
                <a:gd name="T59" fmla="*/ 153 h 1144"/>
                <a:gd name="T60" fmla="*/ 672 w 1386"/>
                <a:gd name="T61" fmla="*/ 297 h 1144"/>
                <a:gd name="T62" fmla="*/ 613 w 1386"/>
                <a:gd name="T63" fmla="*/ 317 h 1144"/>
                <a:gd name="T64" fmla="*/ 361 w 1386"/>
                <a:gd name="T65" fmla="*/ 300 h 1144"/>
                <a:gd name="T66" fmla="*/ 361 w 1386"/>
                <a:gd name="T67" fmla="*/ 300 h 1144"/>
                <a:gd name="T68" fmla="*/ 271 w 1386"/>
                <a:gd name="T69" fmla="*/ 255 h 1144"/>
                <a:gd name="T70" fmla="*/ 293 w 1386"/>
                <a:gd name="T71" fmla="*/ 96 h 1144"/>
                <a:gd name="T72" fmla="*/ 359 w 1386"/>
                <a:gd name="T73" fmla="*/ 76 h 1144"/>
                <a:gd name="T74" fmla="*/ 449 w 1386"/>
                <a:gd name="T75" fmla="*/ 122 h 1144"/>
                <a:gd name="T76" fmla="*/ 429 w 1386"/>
                <a:gd name="T77" fmla="*/ 277 h 1144"/>
                <a:gd name="T78" fmla="*/ 361 w 1386"/>
                <a:gd name="T79" fmla="*/ 300 h 1144"/>
                <a:gd name="T80" fmla="*/ 427 w 1386"/>
                <a:gd name="T81" fmla="*/ 0 h 1144"/>
                <a:gd name="T82" fmla="*/ 427 w 1386"/>
                <a:gd name="T83" fmla="*/ 0 h 1144"/>
                <a:gd name="T84" fmla="*/ 302 w 1386"/>
                <a:gd name="T85" fmla="*/ 29 h 1144"/>
                <a:gd name="T86" fmla="*/ 189 w 1386"/>
                <a:gd name="T87" fmla="*/ 628 h 1144"/>
                <a:gd name="T88" fmla="*/ 178 w 1386"/>
                <a:gd name="T89" fmla="*/ 1092 h 1144"/>
                <a:gd name="T90" fmla="*/ 347 w 1386"/>
                <a:gd name="T91" fmla="*/ 1143 h 1144"/>
                <a:gd name="T92" fmla="*/ 579 w 1386"/>
                <a:gd name="T93" fmla="*/ 1077 h 1144"/>
                <a:gd name="T94" fmla="*/ 427 w 1386"/>
                <a:gd name="T95" fmla="*/ 0 h 1144"/>
                <a:gd name="T96" fmla="*/ 316 w 1386"/>
                <a:gd name="T97" fmla="*/ 102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6" h="1144">
                  <a:moveTo>
                    <a:pt x="316" y="1029"/>
                  </a:moveTo>
                  <a:lnTo>
                    <a:pt x="316" y="1029"/>
                  </a:lnTo>
                  <a:cubicBezTo>
                    <a:pt x="276" y="1029"/>
                    <a:pt x="234" y="1010"/>
                    <a:pt x="209" y="976"/>
                  </a:cubicBezTo>
                  <a:cubicBezTo>
                    <a:pt x="164" y="916"/>
                    <a:pt x="178" y="831"/>
                    <a:pt x="237" y="787"/>
                  </a:cubicBezTo>
                  <a:cubicBezTo>
                    <a:pt x="260" y="770"/>
                    <a:pt x="288" y="761"/>
                    <a:pt x="316" y="761"/>
                  </a:cubicBezTo>
                  <a:cubicBezTo>
                    <a:pt x="359" y="761"/>
                    <a:pt x="398" y="778"/>
                    <a:pt x="427" y="815"/>
                  </a:cubicBezTo>
                  <a:cubicBezTo>
                    <a:pt x="469" y="874"/>
                    <a:pt x="458" y="959"/>
                    <a:pt x="398" y="1004"/>
                  </a:cubicBezTo>
                  <a:cubicBezTo>
                    <a:pt x="373" y="1021"/>
                    <a:pt x="344" y="1029"/>
                    <a:pt x="316" y="1029"/>
                  </a:cubicBezTo>
                  <a:lnTo>
                    <a:pt x="862" y="625"/>
                  </a:lnTo>
                  <a:lnTo>
                    <a:pt x="862" y="625"/>
                  </a:lnTo>
                  <a:cubicBezTo>
                    <a:pt x="839" y="625"/>
                    <a:pt x="820" y="617"/>
                    <a:pt x="806" y="597"/>
                  </a:cubicBezTo>
                  <a:cubicBezTo>
                    <a:pt x="783" y="566"/>
                    <a:pt x="789" y="523"/>
                    <a:pt x="820" y="504"/>
                  </a:cubicBezTo>
                  <a:cubicBezTo>
                    <a:pt x="831" y="492"/>
                    <a:pt x="845" y="489"/>
                    <a:pt x="859" y="489"/>
                  </a:cubicBezTo>
                  <a:cubicBezTo>
                    <a:pt x="879" y="489"/>
                    <a:pt x="901" y="498"/>
                    <a:pt x="916" y="518"/>
                  </a:cubicBezTo>
                  <a:cubicBezTo>
                    <a:pt x="938" y="549"/>
                    <a:pt x="930" y="591"/>
                    <a:pt x="901" y="611"/>
                  </a:cubicBezTo>
                  <a:cubicBezTo>
                    <a:pt x="887" y="622"/>
                    <a:pt x="876" y="625"/>
                    <a:pt x="862" y="625"/>
                  </a:cubicBezTo>
                  <a:lnTo>
                    <a:pt x="794" y="444"/>
                  </a:lnTo>
                  <a:lnTo>
                    <a:pt x="794" y="444"/>
                  </a:lnTo>
                  <a:cubicBezTo>
                    <a:pt x="766" y="444"/>
                    <a:pt x="740" y="433"/>
                    <a:pt x="720" y="408"/>
                  </a:cubicBezTo>
                  <a:cubicBezTo>
                    <a:pt x="692" y="368"/>
                    <a:pt x="701" y="311"/>
                    <a:pt x="740" y="280"/>
                  </a:cubicBezTo>
                  <a:cubicBezTo>
                    <a:pt x="755" y="269"/>
                    <a:pt x="774" y="263"/>
                    <a:pt x="794" y="263"/>
                  </a:cubicBezTo>
                  <a:cubicBezTo>
                    <a:pt x="820" y="263"/>
                    <a:pt x="848" y="277"/>
                    <a:pt x="867" y="300"/>
                  </a:cubicBezTo>
                  <a:cubicBezTo>
                    <a:pt x="896" y="342"/>
                    <a:pt x="887" y="399"/>
                    <a:pt x="848" y="427"/>
                  </a:cubicBezTo>
                  <a:cubicBezTo>
                    <a:pt x="831" y="438"/>
                    <a:pt x="814" y="444"/>
                    <a:pt x="794" y="444"/>
                  </a:cubicBezTo>
                  <a:lnTo>
                    <a:pt x="613" y="317"/>
                  </a:lnTo>
                  <a:lnTo>
                    <a:pt x="613" y="317"/>
                  </a:lnTo>
                  <a:cubicBezTo>
                    <a:pt x="579" y="317"/>
                    <a:pt x="548" y="303"/>
                    <a:pt x="528" y="274"/>
                  </a:cubicBezTo>
                  <a:cubicBezTo>
                    <a:pt x="494" y="227"/>
                    <a:pt x="503" y="164"/>
                    <a:pt x="548" y="130"/>
                  </a:cubicBezTo>
                  <a:cubicBezTo>
                    <a:pt x="568" y="116"/>
                    <a:pt x="588" y="111"/>
                    <a:pt x="610" y="111"/>
                  </a:cubicBezTo>
                  <a:cubicBezTo>
                    <a:pt x="641" y="111"/>
                    <a:pt x="672" y="125"/>
                    <a:pt x="692" y="153"/>
                  </a:cubicBezTo>
                  <a:cubicBezTo>
                    <a:pt x="726" y="198"/>
                    <a:pt x="718" y="263"/>
                    <a:pt x="672" y="297"/>
                  </a:cubicBezTo>
                  <a:cubicBezTo>
                    <a:pt x="653" y="308"/>
                    <a:pt x="633" y="317"/>
                    <a:pt x="613" y="317"/>
                  </a:cubicBezTo>
                  <a:lnTo>
                    <a:pt x="361" y="300"/>
                  </a:lnTo>
                  <a:lnTo>
                    <a:pt x="361" y="300"/>
                  </a:lnTo>
                  <a:cubicBezTo>
                    <a:pt x="327" y="300"/>
                    <a:pt x="293" y="283"/>
                    <a:pt x="271" y="255"/>
                  </a:cubicBezTo>
                  <a:cubicBezTo>
                    <a:pt x="234" y="204"/>
                    <a:pt x="246" y="133"/>
                    <a:pt x="293" y="96"/>
                  </a:cubicBezTo>
                  <a:cubicBezTo>
                    <a:pt x="313" y="82"/>
                    <a:pt x="336" y="76"/>
                    <a:pt x="359" y="76"/>
                  </a:cubicBezTo>
                  <a:cubicBezTo>
                    <a:pt x="395" y="76"/>
                    <a:pt x="429" y="91"/>
                    <a:pt x="449" y="122"/>
                  </a:cubicBezTo>
                  <a:cubicBezTo>
                    <a:pt x="486" y="173"/>
                    <a:pt x="477" y="241"/>
                    <a:pt x="429" y="277"/>
                  </a:cubicBezTo>
                  <a:cubicBezTo>
                    <a:pt x="410" y="291"/>
                    <a:pt x="387" y="300"/>
                    <a:pt x="361" y="300"/>
                  </a:cubicBezTo>
                  <a:lnTo>
                    <a:pt x="427" y="0"/>
                  </a:lnTo>
                  <a:lnTo>
                    <a:pt x="427" y="0"/>
                  </a:lnTo>
                  <a:cubicBezTo>
                    <a:pt x="376" y="0"/>
                    <a:pt x="333" y="9"/>
                    <a:pt x="302" y="29"/>
                  </a:cubicBezTo>
                  <a:cubicBezTo>
                    <a:pt x="48" y="190"/>
                    <a:pt x="296" y="453"/>
                    <a:pt x="189" y="628"/>
                  </a:cubicBezTo>
                  <a:cubicBezTo>
                    <a:pt x="81" y="801"/>
                    <a:pt x="0" y="973"/>
                    <a:pt x="178" y="1092"/>
                  </a:cubicBezTo>
                  <a:cubicBezTo>
                    <a:pt x="232" y="1129"/>
                    <a:pt x="291" y="1143"/>
                    <a:pt x="347" y="1143"/>
                  </a:cubicBezTo>
                  <a:cubicBezTo>
                    <a:pt x="472" y="1143"/>
                    <a:pt x="579" y="1077"/>
                    <a:pt x="579" y="1077"/>
                  </a:cubicBezTo>
                  <a:cubicBezTo>
                    <a:pt x="1385" y="461"/>
                    <a:pt x="766" y="0"/>
                    <a:pt x="427" y="0"/>
                  </a:cubicBezTo>
                  <a:lnTo>
                    <a:pt x="316" y="10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8" name="Freeform 123"/>
            <p:cNvSpPr>
              <a:spLocks noChangeArrowheads="1"/>
            </p:cNvSpPr>
            <p:nvPr/>
          </p:nvSpPr>
          <p:spPr bwMode="auto">
            <a:xfrm>
              <a:off x="5232" y="686"/>
              <a:ext cx="53" cy="49"/>
            </a:xfrm>
            <a:custGeom>
              <a:avLst/>
              <a:gdLst>
                <a:gd name="T0" fmla="*/ 122 w 239"/>
                <a:gd name="T1" fmla="*/ 0 h 222"/>
                <a:gd name="T2" fmla="*/ 122 w 239"/>
                <a:gd name="T3" fmla="*/ 0 h 222"/>
                <a:gd name="T4" fmla="*/ 99 w 239"/>
                <a:gd name="T5" fmla="*/ 3 h 222"/>
                <a:gd name="T6" fmla="*/ 108 w 239"/>
                <a:gd name="T7" fmla="*/ 20 h 222"/>
                <a:gd name="T8" fmla="*/ 99 w 239"/>
                <a:gd name="T9" fmla="*/ 48 h 222"/>
                <a:gd name="T10" fmla="*/ 91 w 239"/>
                <a:gd name="T11" fmla="*/ 51 h 222"/>
                <a:gd name="T12" fmla="*/ 74 w 239"/>
                <a:gd name="T13" fmla="*/ 40 h 222"/>
                <a:gd name="T14" fmla="*/ 62 w 239"/>
                <a:gd name="T15" fmla="*/ 20 h 222"/>
                <a:gd name="T16" fmla="*/ 26 w 239"/>
                <a:gd name="T17" fmla="*/ 161 h 222"/>
                <a:gd name="T18" fmla="*/ 105 w 239"/>
                <a:gd name="T19" fmla="*/ 221 h 222"/>
                <a:gd name="T20" fmla="*/ 105 w 239"/>
                <a:gd name="T21" fmla="*/ 178 h 222"/>
                <a:gd name="T22" fmla="*/ 144 w 239"/>
                <a:gd name="T23" fmla="*/ 173 h 222"/>
                <a:gd name="T24" fmla="*/ 184 w 239"/>
                <a:gd name="T25" fmla="*/ 139 h 222"/>
                <a:gd name="T26" fmla="*/ 218 w 239"/>
                <a:gd name="T27" fmla="*/ 167 h 222"/>
                <a:gd name="T28" fmla="*/ 221 w 239"/>
                <a:gd name="T29" fmla="*/ 62 h 222"/>
                <a:gd name="T30" fmla="*/ 122 w 239"/>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22">
                  <a:moveTo>
                    <a:pt x="122" y="0"/>
                  </a:moveTo>
                  <a:lnTo>
                    <a:pt x="122" y="0"/>
                  </a:lnTo>
                  <a:cubicBezTo>
                    <a:pt x="116" y="0"/>
                    <a:pt x="108" y="3"/>
                    <a:pt x="99" y="3"/>
                  </a:cubicBezTo>
                  <a:cubicBezTo>
                    <a:pt x="108" y="20"/>
                    <a:pt x="108" y="20"/>
                    <a:pt x="108" y="20"/>
                  </a:cubicBezTo>
                  <a:cubicBezTo>
                    <a:pt x="114" y="31"/>
                    <a:pt x="111" y="43"/>
                    <a:pt x="99" y="48"/>
                  </a:cubicBezTo>
                  <a:cubicBezTo>
                    <a:pt x="96" y="48"/>
                    <a:pt x="94" y="51"/>
                    <a:pt x="91" y="51"/>
                  </a:cubicBezTo>
                  <a:cubicBezTo>
                    <a:pt x="85" y="51"/>
                    <a:pt x="77" y="45"/>
                    <a:pt x="74" y="40"/>
                  </a:cubicBezTo>
                  <a:cubicBezTo>
                    <a:pt x="62" y="20"/>
                    <a:pt x="62" y="20"/>
                    <a:pt x="62" y="20"/>
                  </a:cubicBezTo>
                  <a:cubicBezTo>
                    <a:pt x="17" y="48"/>
                    <a:pt x="0" y="111"/>
                    <a:pt x="26" y="161"/>
                  </a:cubicBezTo>
                  <a:cubicBezTo>
                    <a:pt x="43" y="192"/>
                    <a:pt x="71" y="215"/>
                    <a:pt x="105" y="221"/>
                  </a:cubicBezTo>
                  <a:cubicBezTo>
                    <a:pt x="105" y="178"/>
                    <a:pt x="105" y="178"/>
                    <a:pt x="105" y="178"/>
                  </a:cubicBezTo>
                  <a:cubicBezTo>
                    <a:pt x="144" y="173"/>
                    <a:pt x="144" y="173"/>
                    <a:pt x="144" y="173"/>
                  </a:cubicBezTo>
                  <a:cubicBezTo>
                    <a:pt x="184" y="139"/>
                    <a:pt x="184" y="139"/>
                    <a:pt x="184" y="139"/>
                  </a:cubicBezTo>
                  <a:cubicBezTo>
                    <a:pt x="184" y="139"/>
                    <a:pt x="198" y="150"/>
                    <a:pt x="218" y="167"/>
                  </a:cubicBezTo>
                  <a:cubicBezTo>
                    <a:pt x="235" y="136"/>
                    <a:pt x="238" y="96"/>
                    <a:pt x="221" y="62"/>
                  </a:cubicBezTo>
                  <a:cubicBezTo>
                    <a:pt x="201" y="23"/>
                    <a:pt x="164" y="0"/>
                    <a:pt x="1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9" name="Freeform 124"/>
            <p:cNvSpPr>
              <a:spLocks noChangeArrowheads="1"/>
            </p:cNvSpPr>
            <p:nvPr/>
          </p:nvSpPr>
          <p:spPr bwMode="auto">
            <a:xfrm>
              <a:off x="5265" y="718"/>
              <a:ext cx="136" cy="118"/>
            </a:xfrm>
            <a:custGeom>
              <a:avLst/>
              <a:gdLst>
                <a:gd name="T0" fmla="*/ 40 w 606"/>
                <a:gd name="T1" fmla="*/ 0 h 524"/>
                <a:gd name="T2" fmla="*/ 40 w 606"/>
                <a:gd name="T3" fmla="*/ 0 h 524"/>
                <a:gd name="T4" fmla="*/ 0 w 606"/>
                <a:gd name="T5" fmla="*/ 34 h 524"/>
                <a:gd name="T6" fmla="*/ 45 w 606"/>
                <a:gd name="T7" fmla="*/ 25 h 524"/>
                <a:gd name="T8" fmla="*/ 45 w 606"/>
                <a:gd name="T9" fmla="*/ 34 h 524"/>
                <a:gd name="T10" fmla="*/ 48 w 606"/>
                <a:gd name="T11" fmla="*/ 110 h 524"/>
                <a:gd name="T12" fmla="*/ 458 w 606"/>
                <a:gd name="T13" fmla="*/ 483 h 524"/>
                <a:gd name="T14" fmla="*/ 597 w 606"/>
                <a:gd name="T15" fmla="*/ 523 h 524"/>
                <a:gd name="T16" fmla="*/ 597 w 606"/>
                <a:gd name="T17" fmla="*/ 523 h 524"/>
                <a:gd name="T18" fmla="*/ 74 w 606"/>
                <a:gd name="T19" fmla="*/ 28 h 524"/>
                <a:gd name="T20" fmla="*/ 40 w 606"/>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524">
                  <a:moveTo>
                    <a:pt x="40" y="0"/>
                  </a:moveTo>
                  <a:lnTo>
                    <a:pt x="40" y="0"/>
                  </a:lnTo>
                  <a:cubicBezTo>
                    <a:pt x="0" y="34"/>
                    <a:pt x="0" y="34"/>
                    <a:pt x="0" y="34"/>
                  </a:cubicBezTo>
                  <a:cubicBezTo>
                    <a:pt x="45" y="25"/>
                    <a:pt x="45" y="25"/>
                    <a:pt x="45" y="25"/>
                  </a:cubicBezTo>
                  <a:cubicBezTo>
                    <a:pt x="45" y="34"/>
                    <a:pt x="45" y="34"/>
                    <a:pt x="45" y="34"/>
                  </a:cubicBezTo>
                  <a:cubicBezTo>
                    <a:pt x="48" y="110"/>
                    <a:pt x="48" y="110"/>
                    <a:pt x="48" y="110"/>
                  </a:cubicBezTo>
                  <a:cubicBezTo>
                    <a:pt x="179" y="229"/>
                    <a:pt x="458" y="483"/>
                    <a:pt x="458" y="483"/>
                  </a:cubicBezTo>
                  <a:cubicBezTo>
                    <a:pt x="458" y="483"/>
                    <a:pt x="577" y="523"/>
                    <a:pt x="597" y="523"/>
                  </a:cubicBezTo>
                  <a:lnTo>
                    <a:pt x="597" y="523"/>
                  </a:lnTo>
                  <a:cubicBezTo>
                    <a:pt x="605" y="520"/>
                    <a:pt x="193" y="138"/>
                    <a:pt x="74" y="28"/>
                  </a:cubicBezTo>
                  <a:cubicBezTo>
                    <a:pt x="54" y="11"/>
                    <a:pt x="40" y="0"/>
                    <a:pt x="4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0" name="Freeform 125"/>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1" name="Freeform 126"/>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2" name="Freeform 127"/>
            <p:cNvSpPr>
              <a:spLocks noChangeArrowheads="1"/>
            </p:cNvSpPr>
            <p:nvPr/>
          </p:nvSpPr>
          <p:spPr bwMode="auto">
            <a:xfrm>
              <a:off x="5239" y="672"/>
              <a:ext cx="18" cy="25"/>
            </a:xfrm>
            <a:custGeom>
              <a:avLst/>
              <a:gdLst>
                <a:gd name="T0" fmla="*/ 23 w 84"/>
                <a:gd name="T1" fmla="*/ 0 h 114"/>
                <a:gd name="T2" fmla="*/ 23 w 84"/>
                <a:gd name="T3" fmla="*/ 0 h 114"/>
                <a:gd name="T4" fmla="*/ 14 w 84"/>
                <a:gd name="T5" fmla="*/ 3 h 114"/>
                <a:gd name="T6" fmla="*/ 14 w 84"/>
                <a:gd name="T7" fmla="*/ 3 h 114"/>
                <a:gd name="T8" fmla="*/ 6 w 84"/>
                <a:gd name="T9" fmla="*/ 28 h 114"/>
                <a:gd name="T10" fmla="*/ 31 w 84"/>
                <a:gd name="T11" fmla="*/ 82 h 114"/>
                <a:gd name="T12" fmla="*/ 43 w 84"/>
                <a:gd name="T13" fmla="*/ 102 h 114"/>
                <a:gd name="T14" fmla="*/ 60 w 84"/>
                <a:gd name="T15" fmla="*/ 113 h 114"/>
                <a:gd name="T16" fmla="*/ 68 w 84"/>
                <a:gd name="T17" fmla="*/ 110 h 114"/>
                <a:gd name="T18" fmla="*/ 77 w 84"/>
                <a:gd name="T19" fmla="*/ 82 h 114"/>
                <a:gd name="T20" fmla="*/ 68 w 84"/>
                <a:gd name="T21" fmla="*/ 65 h 114"/>
                <a:gd name="T22" fmla="*/ 43 w 84"/>
                <a:gd name="T23" fmla="*/ 12 h 114"/>
                <a:gd name="T24" fmla="*/ 23 w 84"/>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4">
                  <a:moveTo>
                    <a:pt x="23" y="0"/>
                  </a:moveTo>
                  <a:lnTo>
                    <a:pt x="23" y="0"/>
                  </a:lnTo>
                  <a:cubicBezTo>
                    <a:pt x="20" y="0"/>
                    <a:pt x="17" y="0"/>
                    <a:pt x="14" y="3"/>
                  </a:cubicBezTo>
                  <a:lnTo>
                    <a:pt x="14" y="3"/>
                  </a:lnTo>
                  <a:cubicBezTo>
                    <a:pt x="6" y="9"/>
                    <a:pt x="0" y="20"/>
                    <a:pt x="6" y="28"/>
                  </a:cubicBezTo>
                  <a:cubicBezTo>
                    <a:pt x="31" y="82"/>
                    <a:pt x="31" y="82"/>
                    <a:pt x="31" y="82"/>
                  </a:cubicBezTo>
                  <a:cubicBezTo>
                    <a:pt x="43" y="102"/>
                    <a:pt x="43" y="102"/>
                    <a:pt x="43" y="102"/>
                  </a:cubicBezTo>
                  <a:cubicBezTo>
                    <a:pt x="46" y="107"/>
                    <a:pt x="54" y="113"/>
                    <a:pt x="60" y="113"/>
                  </a:cubicBezTo>
                  <a:cubicBezTo>
                    <a:pt x="63" y="113"/>
                    <a:pt x="65" y="110"/>
                    <a:pt x="68" y="110"/>
                  </a:cubicBezTo>
                  <a:cubicBezTo>
                    <a:pt x="80" y="105"/>
                    <a:pt x="83" y="93"/>
                    <a:pt x="77" y="82"/>
                  </a:cubicBezTo>
                  <a:cubicBezTo>
                    <a:pt x="68" y="65"/>
                    <a:pt x="68" y="65"/>
                    <a:pt x="68" y="65"/>
                  </a:cubicBezTo>
                  <a:cubicBezTo>
                    <a:pt x="43" y="12"/>
                    <a:pt x="43" y="12"/>
                    <a:pt x="43" y="12"/>
                  </a:cubicBezTo>
                  <a:cubicBezTo>
                    <a:pt x="37" y="3"/>
                    <a:pt x="31" y="0"/>
                    <a:pt x="2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3" name="Freeform 128"/>
            <p:cNvSpPr>
              <a:spLocks noChangeArrowheads="1"/>
            </p:cNvSpPr>
            <p:nvPr/>
          </p:nvSpPr>
          <p:spPr bwMode="auto">
            <a:xfrm>
              <a:off x="5163" y="1607"/>
              <a:ext cx="53" cy="49"/>
            </a:xfrm>
            <a:custGeom>
              <a:avLst/>
              <a:gdLst>
                <a:gd name="T0" fmla="*/ 116 w 236"/>
                <a:gd name="T1" fmla="*/ 0 h 221"/>
                <a:gd name="T2" fmla="*/ 116 w 236"/>
                <a:gd name="T3" fmla="*/ 0 h 221"/>
                <a:gd name="T4" fmla="*/ 34 w 236"/>
                <a:gd name="T5" fmla="*/ 37 h 221"/>
                <a:gd name="T6" fmla="*/ 8 w 236"/>
                <a:gd name="T7" fmla="*/ 133 h 221"/>
                <a:gd name="T8" fmla="*/ 45 w 236"/>
                <a:gd name="T9" fmla="*/ 116 h 221"/>
                <a:gd name="T10" fmla="*/ 65 w 236"/>
                <a:gd name="T11" fmla="*/ 152 h 221"/>
                <a:gd name="T12" fmla="*/ 113 w 236"/>
                <a:gd name="T13" fmla="*/ 178 h 221"/>
                <a:gd name="T14" fmla="*/ 96 w 236"/>
                <a:gd name="T15" fmla="*/ 217 h 221"/>
                <a:gd name="T16" fmla="*/ 116 w 236"/>
                <a:gd name="T17" fmla="*/ 220 h 221"/>
                <a:gd name="T18" fmla="*/ 198 w 236"/>
                <a:gd name="T19" fmla="*/ 183 h 221"/>
                <a:gd name="T20" fmla="*/ 206 w 236"/>
                <a:gd name="T21" fmla="*/ 51 h 221"/>
                <a:gd name="T22" fmla="*/ 195 w 236"/>
                <a:gd name="T23" fmla="*/ 65 h 221"/>
                <a:gd name="T24" fmla="*/ 181 w 236"/>
                <a:gd name="T25" fmla="*/ 71 h 221"/>
                <a:gd name="T26" fmla="*/ 167 w 236"/>
                <a:gd name="T27" fmla="*/ 65 h 221"/>
                <a:gd name="T28" fmla="*/ 164 w 236"/>
                <a:gd name="T29" fmla="*/ 37 h 221"/>
                <a:gd name="T30" fmla="*/ 181 w 236"/>
                <a:gd name="T31" fmla="*/ 19 h 221"/>
                <a:gd name="T32" fmla="*/ 116 w 236"/>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21">
                  <a:moveTo>
                    <a:pt x="116" y="0"/>
                  </a:moveTo>
                  <a:lnTo>
                    <a:pt x="116" y="0"/>
                  </a:lnTo>
                  <a:cubicBezTo>
                    <a:pt x="84" y="0"/>
                    <a:pt x="56" y="11"/>
                    <a:pt x="34" y="37"/>
                  </a:cubicBezTo>
                  <a:cubicBezTo>
                    <a:pt x="8" y="62"/>
                    <a:pt x="0" y="99"/>
                    <a:pt x="8" y="133"/>
                  </a:cubicBezTo>
                  <a:cubicBezTo>
                    <a:pt x="45" y="116"/>
                    <a:pt x="45" y="116"/>
                    <a:pt x="45" y="116"/>
                  </a:cubicBezTo>
                  <a:cubicBezTo>
                    <a:pt x="65" y="152"/>
                    <a:pt x="65" y="152"/>
                    <a:pt x="65" y="152"/>
                  </a:cubicBezTo>
                  <a:cubicBezTo>
                    <a:pt x="113" y="178"/>
                    <a:pt x="113" y="178"/>
                    <a:pt x="113" y="178"/>
                  </a:cubicBezTo>
                  <a:cubicBezTo>
                    <a:pt x="113" y="178"/>
                    <a:pt x="107" y="192"/>
                    <a:pt x="96" y="217"/>
                  </a:cubicBezTo>
                  <a:cubicBezTo>
                    <a:pt x="102" y="220"/>
                    <a:pt x="107" y="220"/>
                    <a:pt x="116" y="220"/>
                  </a:cubicBezTo>
                  <a:cubicBezTo>
                    <a:pt x="144" y="220"/>
                    <a:pt x="175" y="206"/>
                    <a:pt x="198" y="183"/>
                  </a:cubicBezTo>
                  <a:cubicBezTo>
                    <a:pt x="232" y="147"/>
                    <a:pt x="235" y="90"/>
                    <a:pt x="206" y="51"/>
                  </a:cubicBezTo>
                  <a:cubicBezTo>
                    <a:pt x="195" y="65"/>
                    <a:pt x="195" y="65"/>
                    <a:pt x="195" y="65"/>
                  </a:cubicBezTo>
                  <a:cubicBezTo>
                    <a:pt x="189" y="68"/>
                    <a:pt x="184" y="71"/>
                    <a:pt x="181" y="71"/>
                  </a:cubicBezTo>
                  <a:cubicBezTo>
                    <a:pt x="175" y="71"/>
                    <a:pt x="170" y="71"/>
                    <a:pt x="167" y="65"/>
                  </a:cubicBezTo>
                  <a:cubicBezTo>
                    <a:pt x="158" y="59"/>
                    <a:pt x="158" y="45"/>
                    <a:pt x="164" y="37"/>
                  </a:cubicBezTo>
                  <a:cubicBezTo>
                    <a:pt x="181" y="19"/>
                    <a:pt x="181" y="19"/>
                    <a:pt x="181" y="19"/>
                  </a:cubicBezTo>
                  <a:cubicBezTo>
                    <a:pt x="161" y="5"/>
                    <a:pt x="138"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4" name="Freeform 129"/>
            <p:cNvSpPr>
              <a:spLocks noChangeArrowheads="1"/>
            </p:cNvSpPr>
            <p:nvPr/>
          </p:nvSpPr>
          <p:spPr bwMode="auto">
            <a:xfrm>
              <a:off x="5120" y="1641"/>
              <a:ext cx="68" cy="165"/>
            </a:xfrm>
            <a:custGeom>
              <a:avLst/>
              <a:gdLst>
                <a:gd name="T0" fmla="*/ 255 w 304"/>
                <a:gd name="T1" fmla="*/ 0 h 734"/>
                <a:gd name="T2" fmla="*/ 255 w 304"/>
                <a:gd name="T3" fmla="*/ 0 h 734"/>
                <a:gd name="T4" fmla="*/ 277 w 304"/>
                <a:gd name="T5" fmla="*/ 37 h 734"/>
                <a:gd name="T6" fmla="*/ 272 w 304"/>
                <a:gd name="T7" fmla="*/ 40 h 734"/>
                <a:gd name="T8" fmla="*/ 201 w 304"/>
                <a:gd name="T9" fmla="*/ 71 h 734"/>
                <a:gd name="T10" fmla="*/ 0 w 304"/>
                <a:gd name="T11" fmla="*/ 588 h 734"/>
                <a:gd name="T12" fmla="*/ 12 w 304"/>
                <a:gd name="T13" fmla="*/ 733 h 734"/>
                <a:gd name="T14" fmla="*/ 12 w 304"/>
                <a:gd name="T15" fmla="*/ 733 h 734"/>
                <a:gd name="T16" fmla="*/ 286 w 304"/>
                <a:gd name="T17" fmla="*/ 65 h 734"/>
                <a:gd name="T18" fmla="*/ 303 w 304"/>
                <a:gd name="T19" fmla="*/ 26 h 734"/>
                <a:gd name="T20" fmla="*/ 255 w 304"/>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4">
                  <a:moveTo>
                    <a:pt x="255" y="0"/>
                  </a:moveTo>
                  <a:lnTo>
                    <a:pt x="255" y="0"/>
                  </a:lnTo>
                  <a:cubicBezTo>
                    <a:pt x="277" y="37"/>
                    <a:pt x="277" y="37"/>
                    <a:pt x="277" y="37"/>
                  </a:cubicBezTo>
                  <a:cubicBezTo>
                    <a:pt x="272" y="40"/>
                    <a:pt x="272" y="40"/>
                    <a:pt x="272" y="40"/>
                  </a:cubicBezTo>
                  <a:cubicBezTo>
                    <a:pt x="201" y="71"/>
                    <a:pt x="201" y="71"/>
                    <a:pt x="201" y="71"/>
                  </a:cubicBezTo>
                  <a:cubicBezTo>
                    <a:pt x="136" y="235"/>
                    <a:pt x="0" y="588"/>
                    <a:pt x="0" y="588"/>
                  </a:cubicBezTo>
                  <a:cubicBezTo>
                    <a:pt x="0" y="588"/>
                    <a:pt x="3" y="727"/>
                    <a:pt x="12" y="733"/>
                  </a:cubicBezTo>
                  <a:lnTo>
                    <a:pt x="12" y="733"/>
                  </a:lnTo>
                  <a:cubicBezTo>
                    <a:pt x="20" y="733"/>
                    <a:pt x="227" y="215"/>
                    <a:pt x="286" y="65"/>
                  </a:cubicBezTo>
                  <a:cubicBezTo>
                    <a:pt x="297" y="40"/>
                    <a:pt x="303" y="26"/>
                    <a:pt x="303" y="26"/>
                  </a:cubicBezTo>
                  <a:cubicBezTo>
                    <a:pt x="255" y="0"/>
                    <a:pt x="255" y="0"/>
                    <a:pt x="25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5" name="Freeform 130"/>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6" name="Freeform 131"/>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7" name="Freeform 132"/>
            <p:cNvSpPr>
              <a:spLocks noChangeArrowheads="1"/>
            </p:cNvSpPr>
            <p:nvPr/>
          </p:nvSpPr>
          <p:spPr bwMode="auto">
            <a:xfrm>
              <a:off x="5199" y="1600"/>
              <a:ext cx="22" cy="22"/>
            </a:xfrm>
            <a:custGeom>
              <a:avLst/>
              <a:gdLst>
                <a:gd name="T0" fmla="*/ 77 w 100"/>
                <a:gd name="T1" fmla="*/ 0 h 101"/>
                <a:gd name="T2" fmla="*/ 77 w 100"/>
                <a:gd name="T3" fmla="*/ 0 h 101"/>
                <a:gd name="T4" fmla="*/ 60 w 100"/>
                <a:gd name="T5" fmla="*/ 6 h 101"/>
                <a:gd name="T6" fmla="*/ 23 w 100"/>
                <a:gd name="T7" fmla="*/ 48 h 101"/>
                <a:gd name="T8" fmla="*/ 6 w 100"/>
                <a:gd name="T9" fmla="*/ 66 h 101"/>
                <a:gd name="T10" fmla="*/ 9 w 100"/>
                <a:gd name="T11" fmla="*/ 94 h 101"/>
                <a:gd name="T12" fmla="*/ 23 w 100"/>
                <a:gd name="T13" fmla="*/ 100 h 101"/>
                <a:gd name="T14" fmla="*/ 37 w 100"/>
                <a:gd name="T15" fmla="*/ 94 h 101"/>
                <a:gd name="T16" fmla="*/ 48 w 100"/>
                <a:gd name="T17" fmla="*/ 80 h 101"/>
                <a:gd name="T18" fmla="*/ 91 w 100"/>
                <a:gd name="T19" fmla="*/ 34 h 101"/>
                <a:gd name="T20" fmla="*/ 88 w 100"/>
                <a:gd name="T21" fmla="*/ 6 h 101"/>
                <a:gd name="T22" fmla="*/ 77 w 100"/>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1">
                  <a:moveTo>
                    <a:pt x="77" y="0"/>
                  </a:moveTo>
                  <a:lnTo>
                    <a:pt x="77" y="0"/>
                  </a:lnTo>
                  <a:cubicBezTo>
                    <a:pt x="71" y="0"/>
                    <a:pt x="65" y="3"/>
                    <a:pt x="60" y="6"/>
                  </a:cubicBezTo>
                  <a:cubicBezTo>
                    <a:pt x="23" y="48"/>
                    <a:pt x="23" y="48"/>
                    <a:pt x="23" y="48"/>
                  </a:cubicBezTo>
                  <a:cubicBezTo>
                    <a:pt x="6" y="66"/>
                    <a:pt x="6" y="66"/>
                    <a:pt x="6" y="66"/>
                  </a:cubicBezTo>
                  <a:cubicBezTo>
                    <a:pt x="0" y="74"/>
                    <a:pt x="0" y="88"/>
                    <a:pt x="9" y="94"/>
                  </a:cubicBezTo>
                  <a:cubicBezTo>
                    <a:pt x="12" y="100"/>
                    <a:pt x="17" y="100"/>
                    <a:pt x="23" y="100"/>
                  </a:cubicBezTo>
                  <a:cubicBezTo>
                    <a:pt x="26" y="100"/>
                    <a:pt x="31" y="97"/>
                    <a:pt x="37" y="94"/>
                  </a:cubicBezTo>
                  <a:cubicBezTo>
                    <a:pt x="48" y="80"/>
                    <a:pt x="48" y="80"/>
                    <a:pt x="48" y="80"/>
                  </a:cubicBezTo>
                  <a:cubicBezTo>
                    <a:pt x="91" y="34"/>
                    <a:pt x="91" y="34"/>
                    <a:pt x="91" y="34"/>
                  </a:cubicBezTo>
                  <a:cubicBezTo>
                    <a:pt x="99" y="26"/>
                    <a:pt x="96" y="12"/>
                    <a:pt x="88" y="6"/>
                  </a:cubicBezTo>
                  <a:cubicBezTo>
                    <a:pt x="85" y="3"/>
                    <a:pt x="80"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8" name="Freeform 133"/>
            <p:cNvSpPr>
              <a:spLocks noChangeArrowheads="1"/>
            </p:cNvSpPr>
            <p:nvPr/>
          </p:nvSpPr>
          <p:spPr bwMode="auto">
            <a:xfrm>
              <a:off x="6797" y="1277"/>
              <a:ext cx="52" cy="49"/>
            </a:xfrm>
            <a:custGeom>
              <a:avLst/>
              <a:gdLst>
                <a:gd name="T0" fmla="*/ 114 w 233"/>
                <a:gd name="T1" fmla="*/ 0 h 221"/>
                <a:gd name="T2" fmla="*/ 114 w 233"/>
                <a:gd name="T3" fmla="*/ 0 h 221"/>
                <a:gd name="T4" fmla="*/ 32 w 233"/>
                <a:gd name="T5" fmla="*/ 36 h 221"/>
                <a:gd name="T6" fmla="*/ 6 w 233"/>
                <a:gd name="T7" fmla="*/ 132 h 221"/>
                <a:gd name="T8" fmla="*/ 43 w 233"/>
                <a:gd name="T9" fmla="*/ 115 h 221"/>
                <a:gd name="T10" fmla="*/ 66 w 233"/>
                <a:gd name="T11" fmla="*/ 152 h 221"/>
                <a:gd name="T12" fmla="*/ 111 w 233"/>
                <a:gd name="T13" fmla="*/ 178 h 221"/>
                <a:gd name="T14" fmla="*/ 94 w 233"/>
                <a:gd name="T15" fmla="*/ 217 h 221"/>
                <a:gd name="T16" fmla="*/ 114 w 233"/>
                <a:gd name="T17" fmla="*/ 220 h 221"/>
                <a:gd name="T18" fmla="*/ 195 w 233"/>
                <a:gd name="T19" fmla="*/ 183 h 221"/>
                <a:gd name="T20" fmla="*/ 207 w 233"/>
                <a:gd name="T21" fmla="*/ 50 h 221"/>
                <a:gd name="T22" fmla="*/ 193 w 233"/>
                <a:gd name="T23" fmla="*/ 64 h 221"/>
                <a:gd name="T24" fmla="*/ 178 w 233"/>
                <a:gd name="T25" fmla="*/ 70 h 221"/>
                <a:gd name="T26" fmla="*/ 164 w 233"/>
                <a:gd name="T27" fmla="*/ 64 h 221"/>
                <a:gd name="T28" fmla="*/ 164 w 233"/>
                <a:gd name="T29" fmla="*/ 36 h 221"/>
                <a:gd name="T30" fmla="*/ 178 w 233"/>
                <a:gd name="T31" fmla="*/ 22 h 221"/>
                <a:gd name="T32" fmla="*/ 114 w 23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21">
                  <a:moveTo>
                    <a:pt x="114" y="0"/>
                  </a:moveTo>
                  <a:lnTo>
                    <a:pt x="114" y="0"/>
                  </a:lnTo>
                  <a:cubicBezTo>
                    <a:pt x="85" y="0"/>
                    <a:pt x="54" y="11"/>
                    <a:pt x="32" y="36"/>
                  </a:cubicBezTo>
                  <a:cubicBezTo>
                    <a:pt x="9" y="62"/>
                    <a:pt x="0" y="98"/>
                    <a:pt x="6" y="132"/>
                  </a:cubicBezTo>
                  <a:cubicBezTo>
                    <a:pt x="43" y="115"/>
                    <a:pt x="43" y="115"/>
                    <a:pt x="43" y="115"/>
                  </a:cubicBezTo>
                  <a:cubicBezTo>
                    <a:pt x="66" y="152"/>
                    <a:pt x="66" y="152"/>
                    <a:pt x="66" y="152"/>
                  </a:cubicBezTo>
                  <a:cubicBezTo>
                    <a:pt x="111" y="178"/>
                    <a:pt x="111" y="178"/>
                    <a:pt x="111" y="178"/>
                  </a:cubicBezTo>
                  <a:cubicBezTo>
                    <a:pt x="111" y="178"/>
                    <a:pt x="105" y="192"/>
                    <a:pt x="94" y="217"/>
                  </a:cubicBezTo>
                  <a:cubicBezTo>
                    <a:pt x="102" y="220"/>
                    <a:pt x="108" y="220"/>
                    <a:pt x="114" y="220"/>
                  </a:cubicBezTo>
                  <a:cubicBezTo>
                    <a:pt x="145" y="220"/>
                    <a:pt x="173" y="209"/>
                    <a:pt x="195" y="183"/>
                  </a:cubicBezTo>
                  <a:cubicBezTo>
                    <a:pt x="229" y="146"/>
                    <a:pt x="232" y="90"/>
                    <a:pt x="207" y="50"/>
                  </a:cubicBezTo>
                  <a:cubicBezTo>
                    <a:pt x="193" y="64"/>
                    <a:pt x="193" y="64"/>
                    <a:pt x="193" y="64"/>
                  </a:cubicBezTo>
                  <a:cubicBezTo>
                    <a:pt x="190" y="70"/>
                    <a:pt x="184" y="70"/>
                    <a:pt x="178" y="70"/>
                  </a:cubicBezTo>
                  <a:cubicBezTo>
                    <a:pt x="173" y="70"/>
                    <a:pt x="170" y="70"/>
                    <a:pt x="164" y="64"/>
                  </a:cubicBezTo>
                  <a:cubicBezTo>
                    <a:pt x="156" y="59"/>
                    <a:pt x="156" y="45"/>
                    <a:pt x="164" y="36"/>
                  </a:cubicBezTo>
                  <a:cubicBezTo>
                    <a:pt x="178" y="22"/>
                    <a:pt x="178" y="22"/>
                    <a:pt x="178" y="22"/>
                  </a:cubicBezTo>
                  <a:cubicBezTo>
                    <a:pt x="159" y="8"/>
                    <a:pt x="136" y="0"/>
                    <a:pt x="11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9" name="Freeform 134"/>
            <p:cNvSpPr>
              <a:spLocks noChangeArrowheads="1"/>
            </p:cNvSpPr>
            <p:nvPr/>
          </p:nvSpPr>
          <p:spPr bwMode="auto">
            <a:xfrm>
              <a:off x="6753" y="1312"/>
              <a:ext cx="68" cy="165"/>
            </a:xfrm>
            <a:custGeom>
              <a:avLst/>
              <a:gdLst>
                <a:gd name="T0" fmla="*/ 258 w 304"/>
                <a:gd name="T1" fmla="*/ 0 h 733"/>
                <a:gd name="T2" fmla="*/ 258 w 304"/>
                <a:gd name="T3" fmla="*/ 0 h 733"/>
                <a:gd name="T4" fmla="*/ 280 w 304"/>
                <a:gd name="T5" fmla="*/ 40 h 733"/>
                <a:gd name="T6" fmla="*/ 272 w 304"/>
                <a:gd name="T7" fmla="*/ 43 h 733"/>
                <a:gd name="T8" fmla="*/ 201 w 304"/>
                <a:gd name="T9" fmla="*/ 71 h 733"/>
                <a:gd name="T10" fmla="*/ 0 w 304"/>
                <a:gd name="T11" fmla="*/ 588 h 733"/>
                <a:gd name="T12" fmla="*/ 11 w 304"/>
                <a:gd name="T13" fmla="*/ 732 h 733"/>
                <a:gd name="T14" fmla="*/ 11 w 304"/>
                <a:gd name="T15" fmla="*/ 732 h 733"/>
                <a:gd name="T16" fmla="*/ 286 w 304"/>
                <a:gd name="T17" fmla="*/ 65 h 733"/>
                <a:gd name="T18" fmla="*/ 303 w 304"/>
                <a:gd name="T19" fmla="*/ 26 h 733"/>
                <a:gd name="T20" fmla="*/ 258 w 304"/>
                <a:gd name="T21"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3">
                  <a:moveTo>
                    <a:pt x="258" y="0"/>
                  </a:moveTo>
                  <a:lnTo>
                    <a:pt x="258" y="0"/>
                  </a:lnTo>
                  <a:cubicBezTo>
                    <a:pt x="280" y="40"/>
                    <a:pt x="280" y="40"/>
                    <a:pt x="280" y="40"/>
                  </a:cubicBezTo>
                  <a:cubicBezTo>
                    <a:pt x="272" y="43"/>
                    <a:pt x="272" y="43"/>
                    <a:pt x="272" y="43"/>
                  </a:cubicBezTo>
                  <a:cubicBezTo>
                    <a:pt x="201" y="71"/>
                    <a:pt x="201" y="71"/>
                    <a:pt x="201" y="71"/>
                  </a:cubicBezTo>
                  <a:cubicBezTo>
                    <a:pt x="136" y="235"/>
                    <a:pt x="0" y="588"/>
                    <a:pt x="0" y="588"/>
                  </a:cubicBezTo>
                  <a:cubicBezTo>
                    <a:pt x="0" y="588"/>
                    <a:pt x="3" y="727"/>
                    <a:pt x="11" y="732"/>
                  </a:cubicBezTo>
                  <a:lnTo>
                    <a:pt x="11" y="732"/>
                  </a:lnTo>
                  <a:cubicBezTo>
                    <a:pt x="20" y="732"/>
                    <a:pt x="226" y="218"/>
                    <a:pt x="286" y="65"/>
                  </a:cubicBezTo>
                  <a:cubicBezTo>
                    <a:pt x="297" y="40"/>
                    <a:pt x="303" y="26"/>
                    <a:pt x="303" y="26"/>
                  </a:cubicBezTo>
                  <a:cubicBezTo>
                    <a:pt x="258" y="0"/>
                    <a:pt x="258" y="0"/>
                    <a:pt x="2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0" name="Freeform 135"/>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1" name="Freeform 136"/>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2" name="Freeform 137"/>
            <p:cNvSpPr>
              <a:spLocks noChangeArrowheads="1"/>
            </p:cNvSpPr>
            <p:nvPr/>
          </p:nvSpPr>
          <p:spPr bwMode="auto">
            <a:xfrm>
              <a:off x="6832" y="1271"/>
              <a:ext cx="22" cy="22"/>
            </a:xfrm>
            <a:custGeom>
              <a:avLst/>
              <a:gdLst>
                <a:gd name="T0" fmla="*/ 76 w 100"/>
                <a:gd name="T1" fmla="*/ 0 h 100"/>
                <a:gd name="T2" fmla="*/ 76 w 100"/>
                <a:gd name="T3" fmla="*/ 0 h 100"/>
                <a:gd name="T4" fmla="*/ 62 w 100"/>
                <a:gd name="T5" fmla="*/ 6 h 100"/>
                <a:gd name="T6" fmla="*/ 22 w 100"/>
                <a:gd name="T7" fmla="*/ 51 h 100"/>
                <a:gd name="T8" fmla="*/ 8 w 100"/>
                <a:gd name="T9" fmla="*/ 65 h 100"/>
                <a:gd name="T10" fmla="*/ 8 w 100"/>
                <a:gd name="T11" fmla="*/ 93 h 100"/>
                <a:gd name="T12" fmla="*/ 22 w 100"/>
                <a:gd name="T13" fmla="*/ 99 h 100"/>
                <a:gd name="T14" fmla="*/ 37 w 100"/>
                <a:gd name="T15" fmla="*/ 93 h 100"/>
                <a:gd name="T16" fmla="*/ 51 w 100"/>
                <a:gd name="T17" fmla="*/ 79 h 100"/>
                <a:gd name="T18" fmla="*/ 90 w 100"/>
                <a:gd name="T19" fmla="*/ 34 h 100"/>
                <a:gd name="T20" fmla="*/ 90 w 100"/>
                <a:gd name="T21" fmla="*/ 6 h 100"/>
                <a:gd name="T22" fmla="*/ 76 w 10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0">
                  <a:moveTo>
                    <a:pt x="76" y="0"/>
                  </a:moveTo>
                  <a:lnTo>
                    <a:pt x="76" y="0"/>
                  </a:lnTo>
                  <a:cubicBezTo>
                    <a:pt x="71" y="0"/>
                    <a:pt x="65" y="3"/>
                    <a:pt x="62" y="6"/>
                  </a:cubicBezTo>
                  <a:cubicBezTo>
                    <a:pt x="22" y="51"/>
                    <a:pt x="22" y="51"/>
                    <a:pt x="22" y="51"/>
                  </a:cubicBezTo>
                  <a:cubicBezTo>
                    <a:pt x="8" y="65"/>
                    <a:pt x="8" y="65"/>
                    <a:pt x="8" y="65"/>
                  </a:cubicBezTo>
                  <a:cubicBezTo>
                    <a:pt x="0" y="74"/>
                    <a:pt x="0" y="88"/>
                    <a:pt x="8" y="93"/>
                  </a:cubicBezTo>
                  <a:cubicBezTo>
                    <a:pt x="14" y="99"/>
                    <a:pt x="17" y="99"/>
                    <a:pt x="22" y="99"/>
                  </a:cubicBezTo>
                  <a:cubicBezTo>
                    <a:pt x="28" y="99"/>
                    <a:pt x="34" y="99"/>
                    <a:pt x="37" y="93"/>
                  </a:cubicBezTo>
                  <a:cubicBezTo>
                    <a:pt x="51" y="79"/>
                    <a:pt x="51" y="79"/>
                    <a:pt x="51" y="79"/>
                  </a:cubicBezTo>
                  <a:cubicBezTo>
                    <a:pt x="90" y="34"/>
                    <a:pt x="90" y="34"/>
                    <a:pt x="90" y="34"/>
                  </a:cubicBezTo>
                  <a:cubicBezTo>
                    <a:pt x="99" y="26"/>
                    <a:pt x="99" y="14"/>
                    <a:pt x="90" y="6"/>
                  </a:cubicBezTo>
                  <a:cubicBezTo>
                    <a:pt x="88" y="3"/>
                    <a:pt x="8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3" name="Freeform 138"/>
            <p:cNvSpPr>
              <a:spLocks noChangeArrowheads="1"/>
            </p:cNvSpPr>
            <p:nvPr/>
          </p:nvSpPr>
          <p:spPr bwMode="auto">
            <a:xfrm>
              <a:off x="5699" y="1805"/>
              <a:ext cx="53" cy="49"/>
            </a:xfrm>
            <a:custGeom>
              <a:avLst/>
              <a:gdLst>
                <a:gd name="T0" fmla="*/ 121 w 238"/>
                <a:gd name="T1" fmla="*/ 0 h 219"/>
                <a:gd name="T2" fmla="*/ 121 w 238"/>
                <a:gd name="T3" fmla="*/ 0 h 219"/>
                <a:gd name="T4" fmla="*/ 87 w 238"/>
                <a:gd name="T5" fmla="*/ 6 h 219"/>
                <a:gd name="T6" fmla="*/ 99 w 238"/>
                <a:gd name="T7" fmla="*/ 20 h 219"/>
                <a:gd name="T8" fmla="*/ 93 w 238"/>
                <a:gd name="T9" fmla="*/ 48 h 219"/>
                <a:gd name="T10" fmla="*/ 82 w 238"/>
                <a:gd name="T11" fmla="*/ 51 h 219"/>
                <a:gd name="T12" fmla="*/ 65 w 238"/>
                <a:gd name="T13" fmla="*/ 43 h 219"/>
                <a:gd name="T14" fmla="*/ 53 w 238"/>
                <a:gd name="T15" fmla="*/ 26 h 219"/>
                <a:gd name="T16" fmla="*/ 31 w 238"/>
                <a:gd name="T17" fmla="*/ 170 h 219"/>
                <a:gd name="T18" fmla="*/ 119 w 238"/>
                <a:gd name="T19" fmla="*/ 218 h 219"/>
                <a:gd name="T20" fmla="*/ 110 w 238"/>
                <a:gd name="T21" fmla="*/ 179 h 219"/>
                <a:gd name="T22" fmla="*/ 153 w 238"/>
                <a:gd name="T23" fmla="*/ 167 h 219"/>
                <a:gd name="T24" fmla="*/ 186 w 238"/>
                <a:gd name="T25" fmla="*/ 130 h 219"/>
                <a:gd name="T26" fmla="*/ 223 w 238"/>
                <a:gd name="T27" fmla="*/ 156 h 219"/>
                <a:gd name="T28" fmla="*/ 214 w 238"/>
                <a:gd name="T29" fmla="*/ 48 h 219"/>
                <a:gd name="T30" fmla="*/ 121 w 238"/>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19">
                  <a:moveTo>
                    <a:pt x="121" y="0"/>
                  </a:moveTo>
                  <a:lnTo>
                    <a:pt x="121" y="0"/>
                  </a:lnTo>
                  <a:cubicBezTo>
                    <a:pt x="110" y="0"/>
                    <a:pt x="99" y="0"/>
                    <a:pt x="87" y="6"/>
                  </a:cubicBezTo>
                  <a:cubicBezTo>
                    <a:pt x="99" y="20"/>
                    <a:pt x="99" y="20"/>
                    <a:pt x="99" y="20"/>
                  </a:cubicBezTo>
                  <a:cubicBezTo>
                    <a:pt x="104" y="31"/>
                    <a:pt x="102" y="43"/>
                    <a:pt x="93" y="48"/>
                  </a:cubicBezTo>
                  <a:cubicBezTo>
                    <a:pt x="90" y="51"/>
                    <a:pt x="85" y="51"/>
                    <a:pt x="82" y="51"/>
                  </a:cubicBezTo>
                  <a:cubicBezTo>
                    <a:pt x="76" y="51"/>
                    <a:pt x="70" y="48"/>
                    <a:pt x="65" y="43"/>
                  </a:cubicBezTo>
                  <a:cubicBezTo>
                    <a:pt x="53" y="26"/>
                    <a:pt x="53" y="26"/>
                    <a:pt x="53" y="26"/>
                  </a:cubicBezTo>
                  <a:cubicBezTo>
                    <a:pt x="11" y="59"/>
                    <a:pt x="0" y="122"/>
                    <a:pt x="31" y="170"/>
                  </a:cubicBezTo>
                  <a:cubicBezTo>
                    <a:pt x="50" y="201"/>
                    <a:pt x="85" y="218"/>
                    <a:pt x="119" y="218"/>
                  </a:cubicBezTo>
                  <a:cubicBezTo>
                    <a:pt x="110" y="179"/>
                    <a:pt x="110" y="179"/>
                    <a:pt x="110" y="179"/>
                  </a:cubicBezTo>
                  <a:cubicBezTo>
                    <a:pt x="153" y="167"/>
                    <a:pt x="153" y="167"/>
                    <a:pt x="153" y="167"/>
                  </a:cubicBezTo>
                  <a:cubicBezTo>
                    <a:pt x="186" y="130"/>
                    <a:pt x="186" y="130"/>
                    <a:pt x="186" y="130"/>
                  </a:cubicBezTo>
                  <a:cubicBezTo>
                    <a:pt x="186" y="130"/>
                    <a:pt x="200" y="139"/>
                    <a:pt x="223" y="156"/>
                  </a:cubicBezTo>
                  <a:cubicBezTo>
                    <a:pt x="237" y="122"/>
                    <a:pt x="237" y="82"/>
                    <a:pt x="214" y="48"/>
                  </a:cubicBezTo>
                  <a:cubicBezTo>
                    <a:pt x="195" y="18"/>
                    <a:pt x="158" y="0"/>
                    <a:pt x="1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4" name="Freeform 139"/>
            <p:cNvSpPr>
              <a:spLocks noChangeArrowheads="1"/>
            </p:cNvSpPr>
            <p:nvPr/>
          </p:nvSpPr>
          <p:spPr bwMode="auto">
            <a:xfrm>
              <a:off x="5733" y="1835"/>
              <a:ext cx="147" cy="104"/>
            </a:xfrm>
            <a:custGeom>
              <a:avLst/>
              <a:gdLst>
                <a:gd name="T0" fmla="*/ 33 w 653"/>
                <a:gd name="T1" fmla="*/ 0 h 462"/>
                <a:gd name="T2" fmla="*/ 33 w 653"/>
                <a:gd name="T3" fmla="*/ 0 h 462"/>
                <a:gd name="T4" fmla="*/ 0 w 653"/>
                <a:gd name="T5" fmla="*/ 37 h 462"/>
                <a:gd name="T6" fmla="*/ 42 w 653"/>
                <a:gd name="T7" fmla="*/ 26 h 462"/>
                <a:gd name="T8" fmla="*/ 42 w 653"/>
                <a:gd name="T9" fmla="*/ 34 h 462"/>
                <a:gd name="T10" fmla="*/ 53 w 653"/>
                <a:gd name="T11" fmla="*/ 110 h 462"/>
                <a:gd name="T12" fmla="*/ 503 w 653"/>
                <a:gd name="T13" fmla="*/ 433 h 462"/>
                <a:gd name="T14" fmla="*/ 641 w 653"/>
                <a:gd name="T15" fmla="*/ 461 h 462"/>
                <a:gd name="T16" fmla="*/ 647 w 653"/>
                <a:gd name="T17" fmla="*/ 459 h 462"/>
                <a:gd name="T18" fmla="*/ 70 w 653"/>
                <a:gd name="T19" fmla="*/ 26 h 462"/>
                <a:gd name="T20" fmla="*/ 33 w 653"/>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462">
                  <a:moveTo>
                    <a:pt x="33" y="0"/>
                  </a:moveTo>
                  <a:lnTo>
                    <a:pt x="33" y="0"/>
                  </a:lnTo>
                  <a:cubicBezTo>
                    <a:pt x="0" y="37"/>
                    <a:pt x="0" y="37"/>
                    <a:pt x="0" y="37"/>
                  </a:cubicBezTo>
                  <a:cubicBezTo>
                    <a:pt x="42" y="26"/>
                    <a:pt x="42" y="26"/>
                    <a:pt x="42" y="26"/>
                  </a:cubicBezTo>
                  <a:cubicBezTo>
                    <a:pt x="42" y="34"/>
                    <a:pt x="42" y="34"/>
                    <a:pt x="42" y="34"/>
                  </a:cubicBezTo>
                  <a:cubicBezTo>
                    <a:pt x="53" y="110"/>
                    <a:pt x="53" y="110"/>
                    <a:pt x="53" y="110"/>
                  </a:cubicBezTo>
                  <a:cubicBezTo>
                    <a:pt x="198" y="212"/>
                    <a:pt x="503" y="433"/>
                    <a:pt x="503" y="433"/>
                  </a:cubicBezTo>
                  <a:cubicBezTo>
                    <a:pt x="503" y="433"/>
                    <a:pt x="616" y="461"/>
                    <a:pt x="641" y="461"/>
                  </a:cubicBezTo>
                  <a:cubicBezTo>
                    <a:pt x="644" y="461"/>
                    <a:pt x="644" y="459"/>
                    <a:pt x="647" y="459"/>
                  </a:cubicBezTo>
                  <a:cubicBezTo>
                    <a:pt x="652" y="456"/>
                    <a:pt x="200" y="122"/>
                    <a:pt x="70" y="26"/>
                  </a:cubicBezTo>
                  <a:cubicBezTo>
                    <a:pt x="47" y="9"/>
                    <a:pt x="33" y="0"/>
                    <a:pt x="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5" name="Freeform 140"/>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6" name="Freeform 141"/>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7" name="Freeform 142"/>
            <p:cNvSpPr>
              <a:spLocks noChangeArrowheads="1"/>
            </p:cNvSpPr>
            <p:nvPr/>
          </p:nvSpPr>
          <p:spPr bwMode="auto">
            <a:xfrm>
              <a:off x="5702" y="1793"/>
              <a:ext cx="20" cy="23"/>
            </a:xfrm>
            <a:custGeom>
              <a:avLst/>
              <a:gdLst>
                <a:gd name="T0" fmla="*/ 25 w 91"/>
                <a:gd name="T1" fmla="*/ 0 h 108"/>
                <a:gd name="T2" fmla="*/ 25 w 91"/>
                <a:gd name="T3" fmla="*/ 0 h 108"/>
                <a:gd name="T4" fmla="*/ 14 w 91"/>
                <a:gd name="T5" fmla="*/ 6 h 108"/>
                <a:gd name="T6" fmla="*/ 8 w 91"/>
                <a:gd name="T7" fmla="*/ 31 h 108"/>
                <a:gd name="T8" fmla="*/ 39 w 91"/>
                <a:gd name="T9" fmla="*/ 82 h 108"/>
                <a:gd name="T10" fmla="*/ 51 w 91"/>
                <a:gd name="T11" fmla="*/ 99 h 108"/>
                <a:gd name="T12" fmla="*/ 68 w 91"/>
                <a:gd name="T13" fmla="*/ 107 h 108"/>
                <a:gd name="T14" fmla="*/ 79 w 91"/>
                <a:gd name="T15" fmla="*/ 104 h 108"/>
                <a:gd name="T16" fmla="*/ 85 w 91"/>
                <a:gd name="T17" fmla="*/ 76 h 108"/>
                <a:gd name="T18" fmla="*/ 73 w 91"/>
                <a:gd name="T19" fmla="*/ 62 h 108"/>
                <a:gd name="T20" fmla="*/ 39 w 91"/>
                <a:gd name="T21" fmla="*/ 11 h 108"/>
                <a:gd name="T22" fmla="*/ 25 w 91"/>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8">
                  <a:moveTo>
                    <a:pt x="25" y="0"/>
                  </a:moveTo>
                  <a:lnTo>
                    <a:pt x="25" y="0"/>
                  </a:lnTo>
                  <a:cubicBezTo>
                    <a:pt x="20" y="0"/>
                    <a:pt x="17" y="3"/>
                    <a:pt x="14" y="6"/>
                  </a:cubicBezTo>
                  <a:cubicBezTo>
                    <a:pt x="2" y="11"/>
                    <a:pt x="0" y="22"/>
                    <a:pt x="8" y="31"/>
                  </a:cubicBezTo>
                  <a:cubicBezTo>
                    <a:pt x="39" y="82"/>
                    <a:pt x="39" y="82"/>
                    <a:pt x="39" y="82"/>
                  </a:cubicBezTo>
                  <a:cubicBezTo>
                    <a:pt x="51" y="99"/>
                    <a:pt x="51" y="99"/>
                    <a:pt x="51" y="99"/>
                  </a:cubicBezTo>
                  <a:cubicBezTo>
                    <a:pt x="56" y="104"/>
                    <a:pt x="62" y="107"/>
                    <a:pt x="68" y="107"/>
                  </a:cubicBezTo>
                  <a:cubicBezTo>
                    <a:pt x="71" y="107"/>
                    <a:pt x="76" y="107"/>
                    <a:pt x="79" y="104"/>
                  </a:cubicBezTo>
                  <a:cubicBezTo>
                    <a:pt x="88" y="99"/>
                    <a:pt x="90" y="87"/>
                    <a:pt x="85" y="76"/>
                  </a:cubicBezTo>
                  <a:cubicBezTo>
                    <a:pt x="73" y="62"/>
                    <a:pt x="73" y="62"/>
                    <a:pt x="73" y="62"/>
                  </a:cubicBezTo>
                  <a:cubicBezTo>
                    <a:pt x="39" y="11"/>
                    <a:pt x="39" y="11"/>
                    <a:pt x="39" y="11"/>
                  </a:cubicBezTo>
                  <a:cubicBezTo>
                    <a:pt x="36" y="6"/>
                    <a:pt x="31" y="0"/>
                    <a:pt x="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8" name="Freeform 143"/>
            <p:cNvSpPr>
              <a:spLocks noChangeArrowheads="1"/>
            </p:cNvSpPr>
            <p:nvPr/>
          </p:nvSpPr>
          <p:spPr bwMode="auto">
            <a:xfrm>
              <a:off x="5048" y="1267"/>
              <a:ext cx="90" cy="246"/>
            </a:xfrm>
            <a:custGeom>
              <a:avLst/>
              <a:gdLst>
                <a:gd name="T0" fmla="*/ 312 w 400"/>
                <a:gd name="T1" fmla="*/ 882 h 1087"/>
                <a:gd name="T2" fmla="*/ 88 w 400"/>
                <a:gd name="T3" fmla="*/ 882 h 1087"/>
                <a:gd name="T4" fmla="*/ 198 w 400"/>
                <a:gd name="T5" fmla="*/ 1086 h 1087"/>
                <a:gd name="T6" fmla="*/ 312 w 400"/>
                <a:gd name="T7" fmla="*/ 882 h 1087"/>
                <a:gd name="T8" fmla="*/ 388 w 400"/>
                <a:gd name="T9" fmla="*/ 729 h 1087"/>
                <a:gd name="T10" fmla="*/ 326 w 400"/>
                <a:gd name="T11" fmla="*/ 846 h 1087"/>
                <a:gd name="T12" fmla="*/ 388 w 400"/>
                <a:gd name="T13" fmla="*/ 729 h 1087"/>
                <a:gd name="T14" fmla="*/ 12 w 400"/>
                <a:gd name="T15" fmla="*/ 729 h 1087"/>
                <a:gd name="T16" fmla="*/ 74 w 400"/>
                <a:gd name="T17" fmla="*/ 846 h 1087"/>
                <a:gd name="T18" fmla="*/ 12 w 400"/>
                <a:gd name="T19" fmla="*/ 729 h 1087"/>
                <a:gd name="T20" fmla="*/ 396 w 400"/>
                <a:gd name="T21" fmla="*/ 625 h 1087"/>
                <a:gd name="T22" fmla="*/ 357 w 400"/>
                <a:gd name="T23" fmla="*/ 698 h 1087"/>
                <a:gd name="T24" fmla="*/ 396 w 400"/>
                <a:gd name="T25" fmla="*/ 625 h 1087"/>
                <a:gd name="T26" fmla="*/ 3 w 400"/>
                <a:gd name="T27" fmla="*/ 625 h 1087"/>
                <a:gd name="T28" fmla="*/ 43 w 400"/>
                <a:gd name="T29" fmla="*/ 698 h 1087"/>
                <a:gd name="T30" fmla="*/ 3 w 400"/>
                <a:gd name="T31" fmla="*/ 625 h 1087"/>
                <a:gd name="T32" fmla="*/ 365 w 400"/>
                <a:gd name="T33" fmla="*/ 475 h 1087"/>
                <a:gd name="T34" fmla="*/ 365 w 400"/>
                <a:gd name="T35" fmla="*/ 611 h 1087"/>
                <a:gd name="T36" fmla="*/ 399 w 400"/>
                <a:gd name="T37" fmla="*/ 543 h 1087"/>
                <a:gd name="T38" fmla="*/ 365 w 400"/>
                <a:gd name="T39" fmla="*/ 475 h 1087"/>
                <a:gd name="T40" fmla="*/ 34 w 400"/>
                <a:gd name="T41" fmla="*/ 475 h 1087"/>
                <a:gd name="T42" fmla="*/ 0 w 400"/>
                <a:gd name="T43" fmla="*/ 543 h 1087"/>
                <a:gd name="T44" fmla="*/ 34 w 400"/>
                <a:gd name="T45" fmla="*/ 611 h 1087"/>
                <a:gd name="T46" fmla="*/ 34 w 400"/>
                <a:gd name="T47" fmla="*/ 475 h 1087"/>
                <a:gd name="T48" fmla="*/ 357 w 400"/>
                <a:gd name="T49" fmla="*/ 385 h 1087"/>
                <a:gd name="T50" fmla="*/ 396 w 400"/>
                <a:gd name="T51" fmla="*/ 461 h 1087"/>
                <a:gd name="T52" fmla="*/ 357 w 400"/>
                <a:gd name="T53" fmla="*/ 385 h 1087"/>
                <a:gd name="T54" fmla="*/ 43 w 400"/>
                <a:gd name="T55" fmla="*/ 385 h 1087"/>
                <a:gd name="T56" fmla="*/ 3 w 400"/>
                <a:gd name="T57" fmla="*/ 461 h 1087"/>
                <a:gd name="T58" fmla="*/ 43 w 400"/>
                <a:gd name="T59" fmla="*/ 385 h 1087"/>
                <a:gd name="T60" fmla="*/ 363 w 400"/>
                <a:gd name="T61" fmla="*/ 223 h 1087"/>
                <a:gd name="T62" fmla="*/ 351 w 400"/>
                <a:gd name="T63" fmla="*/ 351 h 1087"/>
                <a:gd name="T64" fmla="*/ 363 w 400"/>
                <a:gd name="T65" fmla="*/ 223 h 1087"/>
                <a:gd name="T66" fmla="*/ 37 w 400"/>
                <a:gd name="T67" fmla="*/ 223 h 1087"/>
                <a:gd name="T68" fmla="*/ 48 w 400"/>
                <a:gd name="T69" fmla="*/ 351 h 1087"/>
                <a:gd name="T70" fmla="*/ 37 w 400"/>
                <a:gd name="T71" fmla="*/ 223 h 1087"/>
                <a:gd name="T72" fmla="*/ 198 w 400"/>
                <a:gd name="T73" fmla="*/ 0 h 1087"/>
                <a:gd name="T74" fmla="*/ 88 w 400"/>
                <a:gd name="T75" fmla="*/ 204 h 1087"/>
                <a:gd name="T76" fmla="*/ 312 w 400"/>
                <a:gd name="T77" fmla="*/ 204 h 1087"/>
                <a:gd name="T78" fmla="*/ 198 w 400"/>
                <a:gd name="T7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7">
                  <a:moveTo>
                    <a:pt x="312" y="882"/>
                  </a:moveTo>
                  <a:lnTo>
                    <a:pt x="312" y="882"/>
                  </a:lnTo>
                  <a:cubicBezTo>
                    <a:pt x="280" y="953"/>
                    <a:pt x="241" y="995"/>
                    <a:pt x="198" y="995"/>
                  </a:cubicBezTo>
                  <a:cubicBezTo>
                    <a:pt x="156" y="995"/>
                    <a:pt x="119" y="953"/>
                    <a:pt x="88" y="882"/>
                  </a:cubicBezTo>
                  <a:cubicBezTo>
                    <a:pt x="77" y="891"/>
                    <a:pt x="63" y="896"/>
                    <a:pt x="51" y="902"/>
                  </a:cubicBezTo>
                  <a:cubicBezTo>
                    <a:pt x="88" y="1015"/>
                    <a:pt x="139" y="1086"/>
                    <a:pt x="198" y="1086"/>
                  </a:cubicBezTo>
                  <a:cubicBezTo>
                    <a:pt x="258" y="1086"/>
                    <a:pt x="312" y="1015"/>
                    <a:pt x="348" y="902"/>
                  </a:cubicBezTo>
                  <a:cubicBezTo>
                    <a:pt x="337" y="896"/>
                    <a:pt x="323" y="891"/>
                    <a:pt x="312" y="882"/>
                  </a:cubicBezTo>
                  <a:lnTo>
                    <a:pt x="388" y="729"/>
                  </a:lnTo>
                  <a:lnTo>
                    <a:pt x="388" y="729"/>
                  </a:lnTo>
                  <a:cubicBezTo>
                    <a:pt x="376" y="732"/>
                    <a:pt x="363" y="732"/>
                    <a:pt x="351" y="735"/>
                  </a:cubicBezTo>
                  <a:cubicBezTo>
                    <a:pt x="346" y="775"/>
                    <a:pt x="334" y="812"/>
                    <a:pt x="326" y="846"/>
                  </a:cubicBezTo>
                  <a:cubicBezTo>
                    <a:pt x="337" y="851"/>
                    <a:pt x="348" y="857"/>
                    <a:pt x="363" y="862"/>
                  </a:cubicBezTo>
                  <a:cubicBezTo>
                    <a:pt x="371" y="820"/>
                    <a:pt x="379" y="778"/>
                    <a:pt x="388" y="729"/>
                  </a:cubicBezTo>
                  <a:lnTo>
                    <a:pt x="12" y="729"/>
                  </a:lnTo>
                  <a:lnTo>
                    <a:pt x="12" y="729"/>
                  </a:lnTo>
                  <a:cubicBezTo>
                    <a:pt x="17" y="778"/>
                    <a:pt x="26" y="820"/>
                    <a:pt x="37" y="862"/>
                  </a:cubicBezTo>
                  <a:cubicBezTo>
                    <a:pt x="48" y="857"/>
                    <a:pt x="63" y="851"/>
                    <a:pt x="74" y="846"/>
                  </a:cubicBezTo>
                  <a:cubicBezTo>
                    <a:pt x="63" y="812"/>
                    <a:pt x="54" y="775"/>
                    <a:pt x="48" y="735"/>
                  </a:cubicBezTo>
                  <a:cubicBezTo>
                    <a:pt x="34" y="732"/>
                    <a:pt x="23" y="732"/>
                    <a:pt x="12" y="729"/>
                  </a:cubicBezTo>
                  <a:lnTo>
                    <a:pt x="396" y="625"/>
                  </a:lnTo>
                  <a:lnTo>
                    <a:pt x="396" y="625"/>
                  </a:lnTo>
                  <a:cubicBezTo>
                    <a:pt x="385" y="636"/>
                    <a:pt x="374" y="651"/>
                    <a:pt x="360" y="665"/>
                  </a:cubicBezTo>
                  <a:cubicBezTo>
                    <a:pt x="360" y="676"/>
                    <a:pt x="357" y="687"/>
                    <a:pt x="357" y="698"/>
                  </a:cubicBezTo>
                  <a:cubicBezTo>
                    <a:pt x="368" y="698"/>
                    <a:pt x="379" y="695"/>
                    <a:pt x="391" y="695"/>
                  </a:cubicBezTo>
                  <a:cubicBezTo>
                    <a:pt x="393" y="673"/>
                    <a:pt x="396" y="648"/>
                    <a:pt x="396" y="625"/>
                  </a:cubicBezTo>
                  <a:lnTo>
                    <a:pt x="3" y="625"/>
                  </a:lnTo>
                  <a:lnTo>
                    <a:pt x="3" y="625"/>
                  </a:lnTo>
                  <a:cubicBezTo>
                    <a:pt x="3" y="648"/>
                    <a:pt x="6" y="673"/>
                    <a:pt x="9" y="695"/>
                  </a:cubicBezTo>
                  <a:cubicBezTo>
                    <a:pt x="20" y="695"/>
                    <a:pt x="31" y="698"/>
                    <a:pt x="43" y="698"/>
                  </a:cubicBezTo>
                  <a:cubicBezTo>
                    <a:pt x="40" y="687"/>
                    <a:pt x="40" y="676"/>
                    <a:pt x="37" y="665"/>
                  </a:cubicBezTo>
                  <a:cubicBezTo>
                    <a:pt x="26" y="651"/>
                    <a:pt x="14" y="636"/>
                    <a:pt x="3" y="625"/>
                  </a:cubicBezTo>
                  <a:lnTo>
                    <a:pt x="365" y="475"/>
                  </a:lnTo>
                  <a:lnTo>
                    <a:pt x="365" y="475"/>
                  </a:lnTo>
                  <a:cubicBezTo>
                    <a:pt x="365" y="497"/>
                    <a:pt x="368" y="520"/>
                    <a:pt x="368" y="543"/>
                  </a:cubicBezTo>
                  <a:cubicBezTo>
                    <a:pt x="368" y="565"/>
                    <a:pt x="365" y="588"/>
                    <a:pt x="365" y="611"/>
                  </a:cubicBezTo>
                  <a:cubicBezTo>
                    <a:pt x="376" y="597"/>
                    <a:pt x="388" y="585"/>
                    <a:pt x="399" y="571"/>
                  </a:cubicBezTo>
                  <a:cubicBezTo>
                    <a:pt x="399" y="563"/>
                    <a:pt x="399" y="551"/>
                    <a:pt x="399" y="543"/>
                  </a:cubicBezTo>
                  <a:cubicBezTo>
                    <a:pt x="399" y="534"/>
                    <a:pt x="399" y="523"/>
                    <a:pt x="399" y="514"/>
                  </a:cubicBezTo>
                  <a:cubicBezTo>
                    <a:pt x="388" y="500"/>
                    <a:pt x="376" y="486"/>
                    <a:pt x="365" y="475"/>
                  </a:cubicBezTo>
                  <a:lnTo>
                    <a:pt x="34" y="475"/>
                  </a:lnTo>
                  <a:lnTo>
                    <a:pt x="34" y="475"/>
                  </a:lnTo>
                  <a:cubicBezTo>
                    <a:pt x="23" y="486"/>
                    <a:pt x="12" y="500"/>
                    <a:pt x="0" y="514"/>
                  </a:cubicBezTo>
                  <a:cubicBezTo>
                    <a:pt x="0" y="523"/>
                    <a:pt x="0" y="534"/>
                    <a:pt x="0" y="543"/>
                  </a:cubicBezTo>
                  <a:cubicBezTo>
                    <a:pt x="0" y="551"/>
                    <a:pt x="0" y="563"/>
                    <a:pt x="0" y="571"/>
                  </a:cubicBezTo>
                  <a:cubicBezTo>
                    <a:pt x="12" y="585"/>
                    <a:pt x="23" y="597"/>
                    <a:pt x="34" y="611"/>
                  </a:cubicBezTo>
                  <a:cubicBezTo>
                    <a:pt x="31" y="588"/>
                    <a:pt x="31" y="565"/>
                    <a:pt x="31" y="543"/>
                  </a:cubicBezTo>
                  <a:cubicBezTo>
                    <a:pt x="31" y="520"/>
                    <a:pt x="31" y="497"/>
                    <a:pt x="34" y="475"/>
                  </a:cubicBezTo>
                  <a:lnTo>
                    <a:pt x="357" y="385"/>
                  </a:lnTo>
                  <a:lnTo>
                    <a:pt x="357" y="385"/>
                  </a:lnTo>
                  <a:cubicBezTo>
                    <a:pt x="357" y="399"/>
                    <a:pt x="360" y="410"/>
                    <a:pt x="360" y="421"/>
                  </a:cubicBezTo>
                  <a:cubicBezTo>
                    <a:pt x="374" y="436"/>
                    <a:pt x="385" y="447"/>
                    <a:pt x="396" y="461"/>
                  </a:cubicBezTo>
                  <a:cubicBezTo>
                    <a:pt x="396" y="438"/>
                    <a:pt x="393" y="413"/>
                    <a:pt x="391" y="390"/>
                  </a:cubicBezTo>
                  <a:cubicBezTo>
                    <a:pt x="379" y="390"/>
                    <a:pt x="368" y="387"/>
                    <a:pt x="357" y="385"/>
                  </a:cubicBezTo>
                  <a:lnTo>
                    <a:pt x="43" y="385"/>
                  </a:lnTo>
                  <a:lnTo>
                    <a:pt x="43" y="385"/>
                  </a:lnTo>
                  <a:cubicBezTo>
                    <a:pt x="31" y="387"/>
                    <a:pt x="20" y="390"/>
                    <a:pt x="9" y="390"/>
                  </a:cubicBezTo>
                  <a:cubicBezTo>
                    <a:pt x="6" y="413"/>
                    <a:pt x="3" y="438"/>
                    <a:pt x="3" y="461"/>
                  </a:cubicBezTo>
                  <a:cubicBezTo>
                    <a:pt x="14" y="447"/>
                    <a:pt x="26" y="436"/>
                    <a:pt x="37" y="421"/>
                  </a:cubicBezTo>
                  <a:cubicBezTo>
                    <a:pt x="40" y="410"/>
                    <a:pt x="40" y="399"/>
                    <a:pt x="43" y="385"/>
                  </a:cubicBezTo>
                  <a:lnTo>
                    <a:pt x="363" y="223"/>
                  </a:lnTo>
                  <a:lnTo>
                    <a:pt x="363" y="223"/>
                  </a:lnTo>
                  <a:cubicBezTo>
                    <a:pt x="348" y="229"/>
                    <a:pt x="337" y="235"/>
                    <a:pt x="326" y="241"/>
                  </a:cubicBezTo>
                  <a:cubicBezTo>
                    <a:pt x="334" y="275"/>
                    <a:pt x="346" y="311"/>
                    <a:pt x="351" y="351"/>
                  </a:cubicBezTo>
                  <a:cubicBezTo>
                    <a:pt x="363" y="353"/>
                    <a:pt x="376" y="353"/>
                    <a:pt x="388" y="356"/>
                  </a:cubicBezTo>
                  <a:cubicBezTo>
                    <a:pt x="379" y="308"/>
                    <a:pt x="371" y="263"/>
                    <a:pt x="363" y="223"/>
                  </a:cubicBezTo>
                  <a:lnTo>
                    <a:pt x="37" y="223"/>
                  </a:lnTo>
                  <a:lnTo>
                    <a:pt x="37" y="223"/>
                  </a:lnTo>
                  <a:cubicBezTo>
                    <a:pt x="26" y="263"/>
                    <a:pt x="17" y="308"/>
                    <a:pt x="12" y="356"/>
                  </a:cubicBezTo>
                  <a:cubicBezTo>
                    <a:pt x="23" y="353"/>
                    <a:pt x="34" y="353"/>
                    <a:pt x="48" y="351"/>
                  </a:cubicBezTo>
                  <a:cubicBezTo>
                    <a:pt x="54" y="311"/>
                    <a:pt x="63" y="275"/>
                    <a:pt x="74" y="241"/>
                  </a:cubicBezTo>
                  <a:cubicBezTo>
                    <a:pt x="63" y="235"/>
                    <a:pt x="48" y="229"/>
                    <a:pt x="37" y="223"/>
                  </a:cubicBezTo>
                  <a:lnTo>
                    <a:pt x="198" y="0"/>
                  </a:lnTo>
                  <a:lnTo>
                    <a:pt x="198" y="0"/>
                  </a:lnTo>
                  <a:cubicBezTo>
                    <a:pt x="139" y="0"/>
                    <a:pt x="88" y="71"/>
                    <a:pt x="51" y="184"/>
                  </a:cubicBezTo>
                  <a:cubicBezTo>
                    <a:pt x="63" y="189"/>
                    <a:pt x="77" y="195"/>
                    <a:pt x="88" y="204"/>
                  </a:cubicBezTo>
                  <a:cubicBezTo>
                    <a:pt x="119" y="133"/>
                    <a:pt x="156" y="88"/>
                    <a:pt x="198" y="88"/>
                  </a:cubicBezTo>
                  <a:cubicBezTo>
                    <a:pt x="241" y="88"/>
                    <a:pt x="280" y="133"/>
                    <a:pt x="312" y="204"/>
                  </a:cubicBezTo>
                  <a:cubicBezTo>
                    <a:pt x="323" y="195"/>
                    <a:pt x="337" y="189"/>
                    <a:pt x="348" y="184"/>
                  </a:cubicBezTo>
                  <a:cubicBezTo>
                    <a:pt x="312" y="71"/>
                    <a:pt x="258" y="0"/>
                    <a:pt x="198"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9" name="Freeform 144"/>
            <p:cNvSpPr>
              <a:spLocks noChangeArrowheads="1"/>
            </p:cNvSpPr>
            <p:nvPr/>
          </p:nvSpPr>
          <p:spPr bwMode="auto">
            <a:xfrm>
              <a:off x="4971" y="1345"/>
              <a:ext cx="245" cy="90"/>
            </a:xfrm>
            <a:custGeom>
              <a:avLst/>
              <a:gdLst>
                <a:gd name="T0" fmla="*/ 611 w 1085"/>
                <a:gd name="T1" fmla="*/ 365 h 403"/>
                <a:gd name="T2" fmla="*/ 473 w 1085"/>
                <a:gd name="T3" fmla="*/ 365 h 403"/>
                <a:gd name="T4" fmla="*/ 540 w 1085"/>
                <a:gd name="T5" fmla="*/ 402 h 403"/>
                <a:gd name="T6" fmla="*/ 611 w 1085"/>
                <a:gd name="T7" fmla="*/ 365 h 403"/>
                <a:gd name="T8" fmla="*/ 241 w 1085"/>
                <a:gd name="T9" fmla="*/ 325 h 403"/>
                <a:gd name="T10" fmla="*/ 354 w 1085"/>
                <a:gd name="T11" fmla="*/ 387 h 403"/>
                <a:gd name="T12" fmla="*/ 458 w 1085"/>
                <a:gd name="T13" fmla="*/ 399 h 403"/>
                <a:gd name="T14" fmla="*/ 385 w 1085"/>
                <a:gd name="T15" fmla="*/ 356 h 403"/>
                <a:gd name="T16" fmla="*/ 241 w 1085"/>
                <a:gd name="T17" fmla="*/ 325 h 403"/>
                <a:gd name="T18" fmla="*/ 843 w 1085"/>
                <a:gd name="T19" fmla="*/ 325 h 403"/>
                <a:gd name="T20" fmla="*/ 699 w 1085"/>
                <a:gd name="T21" fmla="*/ 356 h 403"/>
                <a:gd name="T22" fmla="*/ 622 w 1085"/>
                <a:gd name="T23" fmla="*/ 399 h 403"/>
                <a:gd name="T24" fmla="*/ 730 w 1085"/>
                <a:gd name="T25" fmla="*/ 387 h 403"/>
                <a:gd name="T26" fmla="*/ 843 w 1085"/>
                <a:gd name="T27" fmla="*/ 325 h 403"/>
                <a:gd name="T28" fmla="*/ 902 w 1085"/>
                <a:gd name="T29" fmla="*/ 51 h 403"/>
                <a:gd name="T30" fmla="*/ 996 w 1085"/>
                <a:gd name="T31" fmla="*/ 201 h 403"/>
                <a:gd name="T32" fmla="*/ 902 w 1085"/>
                <a:gd name="T33" fmla="*/ 351 h 403"/>
                <a:gd name="T34" fmla="*/ 902 w 1085"/>
                <a:gd name="T35" fmla="*/ 51 h 403"/>
                <a:gd name="T36" fmla="*/ 181 w 1085"/>
                <a:gd name="T37" fmla="*/ 51 h 403"/>
                <a:gd name="T38" fmla="*/ 181 w 1085"/>
                <a:gd name="T39" fmla="*/ 351 h 403"/>
                <a:gd name="T40" fmla="*/ 88 w 1085"/>
                <a:gd name="T41" fmla="*/ 201 h 403"/>
                <a:gd name="T42" fmla="*/ 181 w 1085"/>
                <a:gd name="T43" fmla="*/ 51 h 403"/>
                <a:gd name="T44" fmla="*/ 622 w 1085"/>
                <a:gd name="T45" fmla="*/ 3 h 403"/>
                <a:gd name="T46" fmla="*/ 699 w 1085"/>
                <a:gd name="T47" fmla="*/ 43 h 403"/>
                <a:gd name="T48" fmla="*/ 843 w 1085"/>
                <a:gd name="T49" fmla="*/ 77 h 403"/>
                <a:gd name="T50" fmla="*/ 730 w 1085"/>
                <a:gd name="T51" fmla="*/ 14 h 403"/>
                <a:gd name="T52" fmla="*/ 622 w 1085"/>
                <a:gd name="T53" fmla="*/ 3 h 403"/>
                <a:gd name="T54" fmla="*/ 458 w 1085"/>
                <a:gd name="T55" fmla="*/ 3 h 403"/>
                <a:gd name="T56" fmla="*/ 354 w 1085"/>
                <a:gd name="T57" fmla="*/ 14 h 403"/>
                <a:gd name="T58" fmla="*/ 241 w 1085"/>
                <a:gd name="T59" fmla="*/ 77 h 403"/>
                <a:gd name="T60" fmla="*/ 385 w 1085"/>
                <a:gd name="T61" fmla="*/ 43 h 403"/>
                <a:gd name="T62" fmla="*/ 458 w 1085"/>
                <a:gd name="T63" fmla="*/ 3 h 403"/>
                <a:gd name="T64" fmla="*/ 540 w 1085"/>
                <a:gd name="T65" fmla="*/ 0 h 403"/>
                <a:gd name="T66" fmla="*/ 473 w 1085"/>
                <a:gd name="T67" fmla="*/ 34 h 403"/>
                <a:gd name="T68" fmla="*/ 611 w 1085"/>
                <a:gd name="T69" fmla="*/ 34 h 403"/>
                <a:gd name="T70" fmla="*/ 540 w 1085"/>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5" h="403">
                  <a:moveTo>
                    <a:pt x="611" y="365"/>
                  </a:moveTo>
                  <a:lnTo>
                    <a:pt x="611" y="365"/>
                  </a:lnTo>
                  <a:cubicBezTo>
                    <a:pt x="588" y="368"/>
                    <a:pt x="566" y="368"/>
                    <a:pt x="540" y="368"/>
                  </a:cubicBezTo>
                  <a:cubicBezTo>
                    <a:pt x="518" y="368"/>
                    <a:pt x="495" y="368"/>
                    <a:pt x="473" y="365"/>
                  </a:cubicBezTo>
                  <a:cubicBezTo>
                    <a:pt x="487" y="379"/>
                    <a:pt x="501" y="390"/>
                    <a:pt x="512" y="399"/>
                  </a:cubicBezTo>
                  <a:cubicBezTo>
                    <a:pt x="523" y="402"/>
                    <a:pt x="532" y="402"/>
                    <a:pt x="540" y="402"/>
                  </a:cubicBezTo>
                  <a:cubicBezTo>
                    <a:pt x="552" y="402"/>
                    <a:pt x="560" y="402"/>
                    <a:pt x="571" y="399"/>
                  </a:cubicBezTo>
                  <a:cubicBezTo>
                    <a:pt x="583" y="390"/>
                    <a:pt x="597" y="379"/>
                    <a:pt x="611" y="365"/>
                  </a:cubicBezTo>
                  <a:lnTo>
                    <a:pt x="241" y="325"/>
                  </a:lnTo>
                  <a:lnTo>
                    <a:pt x="241" y="325"/>
                  </a:lnTo>
                  <a:cubicBezTo>
                    <a:pt x="232" y="339"/>
                    <a:pt x="227" y="351"/>
                    <a:pt x="224" y="362"/>
                  </a:cubicBezTo>
                  <a:cubicBezTo>
                    <a:pt x="263" y="373"/>
                    <a:pt x="306" y="382"/>
                    <a:pt x="354" y="387"/>
                  </a:cubicBezTo>
                  <a:cubicBezTo>
                    <a:pt x="365" y="390"/>
                    <a:pt x="376" y="390"/>
                    <a:pt x="390" y="393"/>
                  </a:cubicBezTo>
                  <a:cubicBezTo>
                    <a:pt x="413" y="396"/>
                    <a:pt x="436" y="396"/>
                    <a:pt x="458" y="399"/>
                  </a:cubicBezTo>
                  <a:cubicBezTo>
                    <a:pt x="447" y="387"/>
                    <a:pt x="433" y="373"/>
                    <a:pt x="422" y="362"/>
                  </a:cubicBezTo>
                  <a:cubicBezTo>
                    <a:pt x="407" y="362"/>
                    <a:pt x="396" y="359"/>
                    <a:pt x="385" y="356"/>
                  </a:cubicBezTo>
                  <a:cubicBezTo>
                    <a:pt x="373" y="356"/>
                    <a:pt x="362" y="353"/>
                    <a:pt x="351" y="353"/>
                  </a:cubicBezTo>
                  <a:cubicBezTo>
                    <a:pt x="309" y="345"/>
                    <a:pt x="272" y="337"/>
                    <a:pt x="241" y="325"/>
                  </a:cubicBezTo>
                  <a:lnTo>
                    <a:pt x="843" y="325"/>
                  </a:lnTo>
                  <a:lnTo>
                    <a:pt x="843" y="325"/>
                  </a:lnTo>
                  <a:cubicBezTo>
                    <a:pt x="812" y="337"/>
                    <a:pt x="772" y="345"/>
                    <a:pt x="733" y="353"/>
                  </a:cubicBezTo>
                  <a:cubicBezTo>
                    <a:pt x="721" y="353"/>
                    <a:pt x="710" y="356"/>
                    <a:pt x="699" y="356"/>
                  </a:cubicBezTo>
                  <a:cubicBezTo>
                    <a:pt x="688" y="359"/>
                    <a:pt x="673" y="362"/>
                    <a:pt x="662" y="362"/>
                  </a:cubicBezTo>
                  <a:cubicBezTo>
                    <a:pt x="651" y="373"/>
                    <a:pt x="637" y="387"/>
                    <a:pt x="622" y="399"/>
                  </a:cubicBezTo>
                  <a:cubicBezTo>
                    <a:pt x="648" y="396"/>
                    <a:pt x="671" y="396"/>
                    <a:pt x="693" y="393"/>
                  </a:cubicBezTo>
                  <a:cubicBezTo>
                    <a:pt x="705" y="390"/>
                    <a:pt x="718" y="390"/>
                    <a:pt x="730" y="387"/>
                  </a:cubicBezTo>
                  <a:cubicBezTo>
                    <a:pt x="775" y="382"/>
                    <a:pt x="820" y="373"/>
                    <a:pt x="860" y="362"/>
                  </a:cubicBezTo>
                  <a:cubicBezTo>
                    <a:pt x="854" y="351"/>
                    <a:pt x="849" y="339"/>
                    <a:pt x="843" y="325"/>
                  </a:cubicBezTo>
                  <a:lnTo>
                    <a:pt x="902" y="51"/>
                  </a:lnTo>
                  <a:lnTo>
                    <a:pt x="902" y="51"/>
                  </a:lnTo>
                  <a:cubicBezTo>
                    <a:pt x="897" y="65"/>
                    <a:pt x="888" y="77"/>
                    <a:pt x="880" y="91"/>
                  </a:cubicBezTo>
                  <a:cubicBezTo>
                    <a:pt x="953" y="119"/>
                    <a:pt x="996" y="158"/>
                    <a:pt x="996" y="201"/>
                  </a:cubicBezTo>
                  <a:cubicBezTo>
                    <a:pt x="996" y="243"/>
                    <a:pt x="953" y="283"/>
                    <a:pt x="880" y="311"/>
                  </a:cubicBezTo>
                  <a:cubicBezTo>
                    <a:pt x="888" y="325"/>
                    <a:pt x="897" y="337"/>
                    <a:pt x="902" y="351"/>
                  </a:cubicBezTo>
                  <a:cubicBezTo>
                    <a:pt x="1013" y="314"/>
                    <a:pt x="1084" y="260"/>
                    <a:pt x="1084" y="201"/>
                  </a:cubicBezTo>
                  <a:cubicBezTo>
                    <a:pt x="1084" y="142"/>
                    <a:pt x="1013" y="88"/>
                    <a:pt x="902" y="51"/>
                  </a:cubicBezTo>
                  <a:lnTo>
                    <a:pt x="181" y="51"/>
                  </a:lnTo>
                  <a:lnTo>
                    <a:pt x="181" y="51"/>
                  </a:lnTo>
                  <a:cubicBezTo>
                    <a:pt x="71" y="88"/>
                    <a:pt x="0" y="142"/>
                    <a:pt x="0" y="201"/>
                  </a:cubicBezTo>
                  <a:cubicBezTo>
                    <a:pt x="0" y="260"/>
                    <a:pt x="71" y="314"/>
                    <a:pt x="181" y="351"/>
                  </a:cubicBezTo>
                  <a:cubicBezTo>
                    <a:pt x="187" y="337"/>
                    <a:pt x="195" y="325"/>
                    <a:pt x="201" y="311"/>
                  </a:cubicBezTo>
                  <a:cubicBezTo>
                    <a:pt x="130" y="283"/>
                    <a:pt x="88" y="243"/>
                    <a:pt x="88" y="201"/>
                  </a:cubicBezTo>
                  <a:cubicBezTo>
                    <a:pt x="88" y="158"/>
                    <a:pt x="130" y="119"/>
                    <a:pt x="201" y="91"/>
                  </a:cubicBezTo>
                  <a:cubicBezTo>
                    <a:pt x="195" y="77"/>
                    <a:pt x="187" y="65"/>
                    <a:pt x="181" y="51"/>
                  </a:cubicBezTo>
                  <a:lnTo>
                    <a:pt x="622" y="3"/>
                  </a:lnTo>
                  <a:lnTo>
                    <a:pt x="622" y="3"/>
                  </a:lnTo>
                  <a:cubicBezTo>
                    <a:pt x="637" y="14"/>
                    <a:pt x="651" y="28"/>
                    <a:pt x="662" y="40"/>
                  </a:cubicBezTo>
                  <a:cubicBezTo>
                    <a:pt x="673" y="40"/>
                    <a:pt x="688" y="43"/>
                    <a:pt x="699" y="43"/>
                  </a:cubicBezTo>
                  <a:cubicBezTo>
                    <a:pt x="710" y="45"/>
                    <a:pt x="721" y="48"/>
                    <a:pt x="733" y="48"/>
                  </a:cubicBezTo>
                  <a:cubicBezTo>
                    <a:pt x="772" y="57"/>
                    <a:pt x="812" y="65"/>
                    <a:pt x="843" y="77"/>
                  </a:cubicBezTo>
                  <a:cubicBezTo>
                    <a:pt x="849" y="62"/>
                    <a:pt x="854" y="51"/>
                    <a:pt x="860" y="40"/>
                  </a:cubicBezTo>
                  <a:cubicBezTo>
                    <a:pt x="820" y="28"/>
                    <a:pt x="775" y="20"/>
                    <a:pt x="730" y="14"/>
                  </a:cubicBezTo>
                  <a:cubicBezTo>
                    <a:pt x="718" y="11"/>
                    <a:pt x="705" y="11"/>
                    <a:pt x="693" y="9"/>
                  </a:cubicBezTo>
                  <a:cubicBezTo>
                    <a:pt x="671" y="6"/>
                    <a:pt x="648" y="6"/>
                    <a:pt x="622" y="3"/>
                  </a:cubicBezTo>
                  <a:lnTo>
                    <a:pt x="458" y="3"/>
                  </a:lnTo>
                  <a:lnTo>
                    <a:pt x="458" y="3"/>
                  </a:lnTo>
                  <a:cubicBezTo>
                    <a:pt x="436" y="6"/>
                    <a:pt x="413" y="6"/>
                    <a:pt x="390" y="9"/>
                  </a:cubicBezTo>
                  <a:cubicBezTo>
                    <a:pt x="376" y="11"/>
                    <a:pt x="365" y="11"/>
                    <a:pt x="354" y="14"/>
                  </a:cubicBezTo>
                  <a:cubicBezTo>
                    <a:pt x="306" y="20"/>
                    <a:pt x="263" y="28"/>
                    <a:pt x="224" y="40"/>
                  </a:cubicBezTo>
                  <a:cubicBezTo>
                    <a:pt x="227" y="51"/>
                    <a:pt x="232" y="62"/>
                    <a:pt x="241" y="77"/>
                  </a:cubicBezTo>
                  <a:cubicBezTo>
                    <a:pt x="272" y="65"/>
                    <a:pt x="309" y="57"/>
                    <a:pt x="351" y="48"/>
                  </a:cubicBezTo>
                  <a:cubicBezTo>
                    <a:pt x="362" y="48"/>
                    <a:pt x="373" y="45"/>
                    <a:pt x="385" y="43"/>
                  </a:cubicBezTo>
                  <a:cubicBezTo>
                    <a:pt x="396" y="43"/>
                    <a:pt x="407" y="40"/>
                    <a:pt x="422" y="40"/>
                  </a:cubicBezTo>
                  <a:cubicBezTo>
                    <a:pt x="433" y="28"/>
                    <a:pt x="447" y="14"/>
                    <a:pt x="458" y="3"/>
                  </a:cubicBezTo>
                  <a:lnTo>
                    <a:pt x="540" y="0"/>
                  </a:lnTo>
                  <a:lnTo>
                    <a:pt x="540" y="0"/>
                  </a:lnTo>
                  <a:cubicBezTo>
                    <a:pt x="532" y="0"/>
                    <a:pt x="523" y="0"/>
                    <a:pt x="512" y="0"/>
                  </a:cubicBezTo>
                  <a:cubicBezTo>
                    <a:pt x="501" y="11"/>
                    <a:pt x="487" y="23"/>
                    <a:pt x="473" y="34"/>
                  </a:cubicBezTo>
                  <a:cubicBezTo>
                    <a:pt x="495" y="34"/>
                    <a:pt x="518" y="34"/>
                    <a:pt x="540" y="34"/>
                  </a:cubicBezTo>
                  <a:cubicBezTo>
                    <a:pt x="566" y="34"/>
                    <a:pt x="588" y="34"/>
                    <a:pt x="611" y="34"/>
                  </a:cubicBezTo>
                  <a:cubicBezTo>
                    <a:pt x="597" y="23"/>
                    <a:pt x="583" y="11"/>
                    <a:pt x="571" y="0"/>
                  </a:cubicBezTo>
                  <a:cubicBezTo>
                    <a:pt x="560" y="0"/>
                    <a:pt x="552" y="0"/>
                    <a:pt x="540"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0" name="Freeform 145"/>
            <p:cNvSpPr>
              <a:spLocks noChangeArrowheads="1"/>
            </p:cNvSpPr>
            <p:nvPr/>
          </p:nvSpPr>
          <p:spPr bwMode="auto">
            <a:xfrm>
              <a:off x="4997" y="1298"/>
              <a:ext cx="192" cy="184"/>
            </a:xfrm>
            <a:custGeom>
              <a:avLst/>
              <a:gdLst>
                <a:gd name="T0" fmla="*/ 162 w 852"/>
                <a:gd name="T1" fmla="*/ 410 h 818"/>
                <a:gd name="T2" fmla="*/ 65 w 852"/>
                <a:gd name="T3" fmla="*/ 560 h 818"/>
                <a:gd name="T4" fmla="*/ 113 w 852"/>
                <a:gd name="T5" fmla="*/ 817 h 818"/>
                <a:gd name="T6" fmla="*/ 314 w 852"/>
                <a:gd name="T7" fmla="*/ 749 h 818"/>
                <a:gd name="T8" fmla="*/ 396 w 852"/>
                <a:gd name="T9" fmla="*/ 653 h 818"/>
                <a:gd name="T10" fmla="*/ 263 w 852"/>
                <a:gd name="T11" fmla="*/ 729 h 818"/>
                <a:gd name="T12" fmla="*/ 105 w 852"/>
                <a:gd name="T13" fmla="*/ 729 h 818"/>
                <a:gd name="T14" fmla="*/ 125 w 852"/>
                <a:gd name="T15" fmla="*/ 534 h 818"/>
                <a:gd name="T16" fmla="*/ 162 w 852"/>
                <a:gd name="T17" fmla="*/ 410 h 818"/>
                <a:gd name="T18" fmla="*/ 648 w 852"/>
                <a:gd name="T19" fmla="*/ 410 h 818"/>
                <a:gd name="T20" fmla="*/ 591 w 852"/>
                <a:gd name="T21" fmla="*/ 478 h 818"/>
                <a:gd name="T22" fmla="*/ 495 w 852"/>
                <a:gd name="T23" fmla="*/ 574 h 818"/>
                <a:gd name="T24" fmla="*/ 424 w 852"/>
                <a:gd name="T25" fmla="*/ 630 h 818"/>
                <a:gd name="T26" fmla="*/ 506 w 852"/>
                <a:gd name="T27" fmla="*/ 608 h 818"/>
                <a:gd name="T28" fmla="*/ 566 w 852"/>
                <a:gd name="T29" fmla="*/ 551 h 818"/>
                <a:gd name="T30" fmla="*/ 622 w 852"/>
                <a:gd name="T31" fmla="*/ 492 h 818"/>
                <a:gd name="T32" fmla="*/ 648 w 852"/>
                <a:gd name="T33" fmla="*/ 410 h 818"/>
                <a:gd name="T34" fmla="*/ 396 w 852"/>
                <a:gd name="T35" fmla="*/ 167 h 818"/>
                <a:gd name="T36" fmla="*/ 306 w 852"/>
                <a:gd name="T37" fmla="*/ 249 h 818"/>
                <a:gd name="T38" fmla="*/ 263 w 852"/>
                <a:gd name="T39" fmla="*/ 288 h 818"/>
                <a:gd name="T40" fmla="*/ 184 w 852"/>
                <a:gd name="T41" fmla="*/ 381 h 818"/>
                <a:gd name="T42" fmla="*/ 226 w 852"/>
                <a:gd name="T43" fmla="*/ 381 h 818"/>
                <a:gd name="T44" fmla="*/ 308 w 852"/>
                <a:gd name="T45" fmla="*/ 291 h 818"/>
                <a:gd name="T46" fmla="*/ 396 w 852"/>
                <a:gd name="T47" fmla="*/ 209 h 818"/>
                <a:gd name="T48" fmla="*/ 396 w 852"/>
                <a:gd name="T49" fmla="*/ 167 h 818"/>
                <a:gd name="T50" fmla="*/ 736 w 852"/>
                <a:gd name="T51" fmla="*/ 0 h 818"/>
                <a:gd name="T52" fmla="*/ 538 w 852"/>
                <a:gd name="T53" fmla="*/ 71 h 818"/>
                <a:gd name="T54" fmla="*/ 453 w 852"/>
                <a:gd name="T55" fmla="*/ 167 h 818"/>
                <a:gd name="T56" fmla="*/ 589 w 852"/>
                <a:gd name="T57" fmla="*/ 90 h 818"/>
                <a:gd name="T58" fmla="*/ 747 w 852"/>
                <a:gd name="T59" fmla="*/ 88 h 818"/>
                <a:gd name="T60" fmla="*/ 727 w 852"/>
                <a:gd name="T61" fmla="*/ 286 h 818"/>
                <a:gd name="T62" fmla="*/ 690 w 852"/>
                <a:gd name="T63" fmla="*/ 410 h 818"/>
                <a:gd name="T64" fmla="*/ 786 w 852"/>
                <a:gd name="T65" fmla="*/ 260 h 818"/>
                <a:gd name="T66" fmla="*/ 736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0" y="447"/>
                    <a:pt x="108" y="486"/>
                    <a:pt x="85" y="520"/>
                  </a:cubicBezTo>
                  <a:cubicBezTo>
                    <a:pt x="79" y="534"/>
                    <a:pt x="71" y="546"/>
                    <a:pt x="65" y="560"/>
                  </a:cubicBezTo>
                  <a:cubicBezTo>
                    <a:pt x="12" y="664"/>
                    <a:pt x="0" y="752"/>
                    <a:pt x="43" y="794"/>
                  </a:cubicBezTo>
                  <a:cubicBezTo>
                    <a:pt x="59" y="811"/>
                    <a:pt x="85" y="817"/>
                    <a:pt x="113" y="817"/>
                  </a:cubicBezTo>
                  <a:cubicBezTo>
                    <a:pt x="159" y="817"/>
                    <a:pt x="215" y="800"/>
                    <a:pt x="277" y="769"/>
                  </a:cubicBezTo>
                  <a:cubicBezTo>
                    <a:pt x="289" y="763"/>
                    <a:pt x="303" y="758"/>
                    <a:pt x="314" y="749"/>
                  </a:cubicBezTo>
                  <a:cubicBezTo>
                    <a:pt x="351" y="729"/>
                    <a:pt x="388" y="704"/>
                    <a:pt x="424" y="676"/>
                  </a:cubicBezTo>
                  <a:cubicBezTo>
                    <a:pt x="416" y="667"/>
                    <a:pt x="407" y="662"/>
                    <a:pt x="396" y="653"/>
                  </a:cubicBezTo>
                  <a:cubicBezTo>
                    <a:pt x="365" y="676"/>
                    <a:pt x="331" y="696"/>
                    <a:pt x="300" y="713"/>
                  </a:cubicBezTo>
                  <a:cubicBezTo>
                    <a:pt x="289" y="718"/>
                    <a:pt x="274" y="724"/>
                    <a:pt x="263" y="729"/>
                  </a:cubicBezTo>
                  <a:cubicBezTo>
                    <a:pt x="226" y="743"/>
                    <a:pt x="193" y="752"/>
                    <a:pt x="164" y="752"/>
                  </a:cubicBezTo>
                  <a:cubicBezTo>
                    <a:pt x="139" y="752"/>
                    <a:pt x="119" y="746"/>
                    <a:pt x="105" y="729"/>
                  </a:cubicBezTo>
                  <a:cubicBezTo>
                    <a:pt x="74" y="701"/>
                    <a:pt x="77" y="642"/>
                    <a:pt x="108" y="571"/>
                  </a:cubicBezTo>
                  <a:cubicBezTo>
                    <a:pt x="111" y="560"/>
                    <a:pt x="116" y="548"/>
                    <a:pt x="125" y="534"/>
                  </a:cubicBezTo>
                  <a:cubicBezTo>
                    <a:pt x="139" y="503"/>
                    <a:pt x="159" y="472"/>
                    <a:pt x="184" y="438"/>
                  </a:cubicBezTo>
                  <a:cubicBezTo>
                    <a:pt x="176" y="430"/>
                    <a:pt x="167" y="418"/>
                    <a:pt x="162" y="410"/>
                  </a:cubicBezTo>
                  <a:lnTo>
                    <a:pt x="648" y="410"/>
                  </a:lnTo>
                  <a:lnTo>
                    <a:pt x="648" y="410"/>
                  </a:lnTo>
                  <a:cubicBezTo>
                    <a:pt x="639" y="418"/>
                    <a:pt x="634" y="430"/>
                    <a:pt x="625" y="438"/>
                  </a:cubicBezTo>
                  <a:cubicBezTo>
                    <a:pt x="614" y="452"/>
                    <a:pt x="602" y="464"/>
                    <a:pt x="591" y="478"/>
                  </a:cubicBezTo>
                  <a:cubicBezTo>
                    <a:pt x="577" y="495"/>
                    <a:pt x="560" y="512"/>
                    <a:pt x="543" y="529"/>
                  </a:cubicBezTo>
                  <a:cubicBezTo>
                    <a:pt x="526" y="546"/>
                    <a:pt x="512" y="560"/>
                    <a:pt x="495" y="574"/>
                  </a:cubicBezTo>
                  <a:cubicBezTo>
                    <a:pt x="481" y="588"/>
                    <a:pt x="467" y="599"/>
                    <a:pt x="455" y="608"/>
                  </a:cubicBezTo>
                  <a:cubicBezTo>
                    <a:pt x="444" y="616"/>
                    <a:pt x="436" y="625"/>
                    <a:pt x="424" y="630"/>
                  </a:cubicBezTo>
                  <a:cubicBezTo>
                    <a:pt x="436" y="639"/>
                    <a:pt x="444" y="645"/>
                    <a:pt x="453" y="653"/>
                  </a:cubicBezTo>
                  <a:cubicBezTo>
                    <a:pt x="472" y="639"/>
                    <a:pt x="489" y="622"/>
                    <a:pt x="506" y="608"/>
                  </a:cubicBezTo>
                  <a:cubicBezTo>
                    <a:pt x="521" y="596"/>
                    <a:pt x="535" y="582"/>
                    <a:pt x="546" y="571"/>
                  </a:cubicBezTo>
                  <a:cubicBezTo>
                    <a:pt x="555" y="565"/>
                    <a:pt x="560" y="557"/>
                    <a:pt x="566" y="551"/>
                  </a:cubicBezTo>
                  <a:cubicBezTo>
                    <a:pt x="574" y="543"/>
                    <a:pt x="580" y="537"/>
                    <a:pt x="586" y="532"/>
                  </a:cubicBezTo>
                  <a:cubicBezTo>
                    <a:pt x="600" y="518"/>
                    <a:pt x="611" y="503"/>
                    <a:pt x="622" y="492"/>
                  </a:cubicBezTo>
                  <a:cubicBezTo>
                    <a:pt x="639" y="475"/>
                    <a:pt x="653" y="455"/>
                    <a:pt x="668" y="438"/>
                  </a:cubicBezTo>
                  <a:cubicBezTo>
                    <a:pt x="662" y="430"/>
                    <a:pt x="653" y="418"/>
                    <a:pt x="648" y="410"/>
                  </a:cubicBezTo>
                  <a:lnTo>
                    <a:pt x="396" y="167"/>
                  </a:lnTo>
                  <a:lnTo>
                    <a:pt x="396" y="167"/>
                  </a:lnTo>
                  <a:cubicBezTo>
                    <a:pt x="379" y="181"/>
                    <a:pt x="362" y="195"/>
                    <a:pt x="342" y="212"/>
                  </a:cubicBezTo>
                  <a:cubicBezTo>
                    <a:pt x="331" y="223"/>
                    <a:pt x="317" y="237"/>
                    <a:pt x="306" y="249"/>
                  </a:cubicBezTo>
                  <a:cubicBezTo>
                    <a:pt x="297" y="254"/>
                    <a:pt x="291" y="263"/>
                    <a:pt x="283" y="269"/>
                  </a:cubicBezTo>
                  <a:cubicBezTo>
                    <a:pt x="277" y="274"/>
                    <a:pt x="272" y="283"/>
                    <a:pt x="263" y="288"/>
                  </a:cubicBezTo>
                  <a:cubicBezTo>
                    <a:pt x="252" y="303"/>
                    <a:pt x="240" y="314"/>
                    <a:pt x="229" y="328"/>
                  </a:cubicBezTo>
                  <a:cubicBezTo>
                    <a:pt x="212" y="345"/>
                    <a:pt x="198" y="364"/>
                    <a:pt x="184" y="381"/>
                  </a:cubicBezTo>
                  <a:cubicBezTo>
                    <a:pt x="190" y="390"/>
                    <a:pt x="196" y="401"/>
                    <a:pt x="204" y="410"/>
                  </a:cubicBezTo>
                  <a:cubicBezTo>
                    <a:pt x="210" y="401"/>
                    <a:pt x="218" y="390"/>
                    <a:pt x="226" y="381"/>
                  </a:cubicBezTo>
                  <a:cubicBezTo>
                    <a:pt x="238" y="367"/>
                    <a:pt x="249" y="353"/>
                    <a:pt x="260" y="342"/>
                  </a:cubicBezTo>
                  <a:cubicBezTo>
                    <a:pt x="274" y="325"/>
                    <a:pt x="291" y="308"/>
                    <a:pt x="308" y="291"/>
                  </a:cubicBezTo>
                  <a:cubicBezTo>
                    <a:pt x="323" y="274"/>
                    <a:pt x="340" y="260"/>
                    <a:pt x="357" y="243"/>
                  </a:cubicBezTo>
                  <a:cubicBezTo>
                    <a:pt x="371" y="232"/>
                    <a:pt x="385" y="220"/>
                    <a:pt x="396" y="209"/>
                  </a:cubicBezTo>
                  <a:cubicBezTo>
                    <a:pt x="407" y="203"/>
                    <a:pt x="416" y="195"/>
                    <a:pt x="424" y="186"/>
                  </a:cubicBezTo>
                  <a:cubicBezTo>
                    <a:pt x="416" y="181"/>
                    <a:pt x="407" y="172"/>
                    <a:pt x="396" y="167"/>
                  </a:cubicBezTo>
                  <a:lnTo>
                    <a:pt x="736" y="0"/>
                  </a:lnTo>
                  <a:lnTo>
                    <a:pt x="736" y="0"/>
                  </a:lnTo>
                  <a:cubicBezTo>
                    <a:pt x="693" y="0"/>
                    <a:pt x="636" y="17"/>
                    <a:pt x="574" y="51"/>
                  </a:cubicBezTo>
                  <a:cubicBezTo>
                    <a:pt x="563" y="56"/>
                    <a:pt x="549" y="62"/>
                    <a:pt x="538" y="71"/>
                  </a:cubicBezTo>
                  <a:cubicBezTo>
                    <a:pt x="501" y="90"/>
                    <a:pt x="464" y="116"/>
                    <a:pt x="424" y="144"/>
                  </a:cubicBezTo>
                  <a:cubicBezTo>
                    <a:pt x="436" y="153"/>
                    <a:pt x="444" y="158"/>
                    <a:pt x="453" y="167"/>
                  </a:cubicBezTo>
                  <a:cubicBezTo>
                    <a:pt x="487" y="144"/>
                    <a:pt x="521" y="124"/>
                    <a:pt x="552" y="108"/>
                  </a:cubicBezTo>
                  <a:cubicBezTo>
                    <a:pt x="563" y="102"/>
                    <a:pt x="574" y="96"/>
                    <a:pt x="589" y="90"/>
                  </a:cubicBezTo>
                  <a:cubicBezTo>
                    <a:pt x="625" y="76"/>
                    <a:pt x="659" y="68"/>
                    <a:pt x="685" y="68"/>
                  </a:cubicBezTo>
                  <a:cubicBezTo>
                    <a:pt x="713" y="68"/>
                    <a:pt x="733" y="74"/>
                    <a:pt x="747" y="88"/>
                  </a:cubicBezTo>
                  <a:cubicBezTo>
                    <a:pt x="778" y="119"/>
                    <a:pt x="772" y="178"/>
                    <a:pt x="744" y="249"/>
                  </a:cubicBezTo>
                  <a:cubicBezTo>
                    <a:pt x="738" y="260"/>
                    <a:pt x="733" y="271"/>
                    <a:pt x="727" y="286"/>
                  </a:cubicBezTo>
                  <a:cubicBezTo>
                    <a:pt x="713" y="317"/>
                    <a:pt x="693" y="348"/>
                    <a:pt x="668" y="381"/>
                  </a:cubicBezTo>
                  <a:cubicBezTo>
                    <a:pt x="676" y="390"/>
                    <a:pt x="685" y="401"/>
                    <a:pt x="690" y="410"/>
                  </a:cubicBezTo>
                  <a:cubicBezTo>
                    <a:pt x="718" y="373"/>
                    <a:pt x="744" y="334"/>
                    <a:pt x="764" y="300"/>
                  </a:cubicBezTo>
                  <a:cubicBezTo>
                    <a:pt x="772" y="286"/>
                    <a:pt x="781" y="274"/>
                    <a:pt x="786" y="260"/>
                  </a:cubicBezTo>
                  <a:cubicBezTo>
                    <a:pt x="840" y="155"/>
                    <a:pt x="851" y="68"/>
                    <a:pt x="809" y="25"/>
                  </a:cubicBezTo>
                  <a:cubicBezTo>
                    <a:pt x="792" y="8"/>
                    <a:pt x="767" y="0"/>
                    <a:pt x="736"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1" name="Freeform 146"/>
            <p:cNvSpPr>
              <a:spLocks noChangeArrowheads="1"/>
            </p:cNvSpPr>
            <p:nvPr/>
          </p:nvSpPr>
          <p:spPr bwMode="auto">
            <a:xfrm>
              <a:off x="4997" y="1298"/>
              <a:ext cx="192" cy="184"/>
            </a:xfrm>
            <a:custGeom>
              <a:avLst/>
              <a:gdLst>
                <a:gd name="T0" fmla="*/ 108 w 852"/>
                <a:gd name="T1" fmla="*/ 249 h 818"/>
                <a:gd name="T2" fmla="*/ 164 w 852"/>
                <a:gd name="T3" fmla="*/ 68 h 818"/>
                <a:gd name="T4" fmla="*/ 300 w 852"/>
                <a:gd name="T5" fmla="*/ 108 h 818"/>
                <a:gd name="T6" fmla="*/ 424 w 852"/>
                <a:gd name="T7" fmla="*/ 186 h 818"/>
                <a:gd name="T8" fmla="*/ 495 w 852"/>
                <a:gd name="T9" fmla="*/ 243 h 818"/>
                <a:gd name="T10" fmla="*/ 591 w 852"/>
                <a:gd name="T11" fmla="*/ 342 h 818"/>
                <a:gd name="T12" fmla="*/ 648 w 852"/>
                <a:gd name="T13" fmla="*/ 410 h 818"/>
                <a:gd name="T14" fmla="*/ 727 w 852"/>
                <a:gd name="T15" fmla="*/ 534 h 818"/>
                <a:gd name="T16" fmla="*/ 747 w 852"/>
                <a:gd name="T17" fmla="*/ 729 h 818"/>
                <a:gd name="T18" fmla="*/ 589 w 852"/>
                <a:gd name="T19" fmla="*/ 729 h 818"/>
                <a:gd name="T20" fmla="*/ 453 w 852"/>
                <a:gd name="T21" fmla="*/ 653 h 818"/>
                <a:gd name="T22" fmla="*/ 396 w 852"/>
                <a:gd name="T23" fmla="*/ 608 h 818"/>
                <a:gd name="T24" fmla="*/ 308 w 852"/>
                <a:gd name="T25" fmla="*/ 529 h 818"/>
                <a:gd name="T26" fmla="*/ 226 w 852"/>
                <a:gd name="T27" fmla="*/ 438 h 818"/>
                <a:gd name="T28" fmla="*/ 184 w 852"/>
                <a:gd name="T29" fmla="*/ 381 h 818"/>
                <a:gd name="T30" fmla="*/ 108 w 852"/>
                <a:gd name="T31" fmla="*/ 249 h 818"/>
                <a:gd name="T32" fmla="*/ 113 w 852"/>
                <a:gd name="T33" fmla="*/ 0 h 818"/>
                <a:gd name="T34" fmla="*/ 65 w 852"/>
                <a:gd name="T35" fmla="*/ 260 h 818"/>
                <a:gd name="T36" fmla="*/ 162 w 852"/>
                <a:gd name="T37" fmla="*/ 410 h 818"/>
                <a:gd name="T38" fmla="*/ 229 w 852"/>
                <a:gd name="T39" fmla="*/ 492 h 818"/>
                <a:gd name="T40" fmla="*/ 283 w 852"/>
                <a:gd name="T41" fmla="*/ 551 h 818"/>
                <a:gd name="T42" fmla="*/ 342 w 852"/>
                <a:gd name="T43" fmla="*/ 608 h 818"/>
                <a:gd name="T44" fmla="*/ 424 w 852"/>
                <a:gd name="T45" fmla="*/ 676 h 818"/>
                <a:gd name="T46" fmla="*/ 574 w 852"/>
                <a:gd name="T47" fmla="*/ 769 h 818"/>
                <a:gd name="T48" fmla="*/ 809 w 852"/>
                <a:gd name="T49" fmla="*/ 794 h 818"/>
                <a:gd name="T50" fmla="*/ 764 w 852"/>
                <a:gd name="T51" fmla="*/ 520 h 818"/>
                <a:gd name="T52" fmla="*/ 668 w 852"/>
                <a:gd name="T53" fmla="*/ 381 h 818"/>
                <a:gd name="T54" fmla="*/ 586 w 852"/>
                <a:gd name="T55" fmla="*/ 288 h 818"/>
                <a:gd name="T56" fmla="*/ 546 w 852"/>
                <a:gd name="T57" fmla="*/ 249 h 818"/>
                <a:gd name="T58" fmla="*/ 453 w 852"/>
                <a:gd name="T59" fmla="*/ 167 h 818"/>
                <a:gd name="T60" fmla="*/ 314 w 852"/>
                <a:gd name="T61" fmla="*/ 71 h 818"/>
                <a:gd name="T62" fmla="*/ 113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9"/>
                  </a:moveTo>
                  <a:lnTo>
                    <a:pt x="108" y="249"/>
                  </a:lnTo>
                  <a:cubicBezTo>
                    <a:pt x="77" y="178"/>
                    <a:pt x="74" y="119"/>
                    <a:pt x="105" y="88"/>
                  </a:cubicBezTo>
                  <a:cubicBezTo>
                    <a:pt x="119" y="74"/>
                    <a:pt x="139" y="68"/>
                    <a:pt x="164" y="68"/>
                  </a:cubicBezTo>
                  <a:cubicBezTo>
                    <a:pt x="193" y="68"/>
                    <a:pt x="226" y="76"/>
                    <a:pt x="263" y="90"/>
                  </a:cubicBezTo>
                  <a:cubicBezTo>
                    <a:pt x="274" y="96"/>
                    <a:pt x="289" y="102"/>
                    <a:pt x="300" y="108"/>
                  </a:cubicBezTo>
                  <a:cubicBezTo>
                    <a:pt x="331" y="124"/>
                    <a:pt x="365" y="144"/>
                    <a:pt x="396" y="167"/>
                  </a:cubicBezTo>
                  <a:cubicBezTo>
                    <a:pt x="407" y="172"/>
                    <a:pt x="416" y="181"/>
                    <a:pt x="424" y="186"/>
                  </a:cubicBezTo>
                  <a:cubicBezTo>
                    <a:pt x="436" y="195"/>
                    <a:pt x="444" y="203"/>
                    <a:pt x="455" y="209"/>
                  </a:cubicBezTo>
                  <a:cubicBezTo>
                    <a:pt x="467" y="220"/>
                    <a:pt x="481" y="232"/>
                    <a:pt x="495" y="243"/>
                  </a:cubicBezTo>
                  <a:cubicBezTo>
                    <a:pt x="512" y="260"/>
                    <a:pt x="526" y="274"/>
                    <a:pt x="543" y="291"/>
                  </a:cubicBezTo>
                  <a:cubicBezTo>
                    <a:pt x="560" y="308"/>
                    <a:pt x="577" y="325"/>
                    <a:pt x="591" y="342"/>
                  </a:cubicBezTo>
                  <a:cubicBezTo>
                    <a:pt x="602" y="353"/>
                    <a:pt x="614" y="367"/>
                    <a:pt x="625" y="381"/>
                  </a:cubicBezTo>
                  <a:cubicBezTo>
                    <a:pt x="634" y="390"/>
                    <a:pt x="639" y="401"/>
                    <a:pt x="648" y="410"/>
                  </a:cubicBezTo>
                  <a:cubicBezTo>
                    <a:pt x="653" y="418"/>
                    <a:pt x="662" y="430"/>
                    <a:pt x="668" y="438"/>
                  </a:cubicBezTo>
                  <a:cubicBezTo>
                    <a:pt x="693" y="472"/>
                    <a:pt x="713" y="503"/>
                    <a:pt x="727" y="534"/>
                  </a:cubicBezTo>
                  <a:cubicBezTo>
                    <a:pt x="733" y="548"/>
                    <a:pt x="738" y="560"/>
                    <a:pt x="744" y="571"/>
                  </a:cubicBezTo>
                  <a:cubicBezTo>
                    <a:pt x="772" y="642"/>
                    <a:pt x="778" y="701"/>
                    <a:pt x="747" y="729"/>
                  </a:cubicBezTo>
                  <a:cubicBezTo>
                    <a:pt x="733" y="746"/>
                    <a:pt x="713" y="752"/>
                    <a:pt x="685" y="752"/>
                  </a:cubicBezTo>
                  <a:cubicBezTo>
                    <a:pt x="659" y="752"/>
                    <a:pt x="625" y="743"/>
                    <a:pt x="589" y="729"/>
                  </a:cubicBezTo>
                  <a:cubicBezTo>
                    <a:pt x="574" y="724"/>
                    <a:pt x="563" y="718"/>
                    <a:pt x="552" y="713"/>
                  </a:cubicBezTo>
                  <a:cubicBezTo>
                    <a:pt x="521" y="696"/>
                    <a:pt x="487" y="676"/>
                    <a:pt x="453" y="653"/>
                  </a:cubicBezTo>
                  <a:cubicBezTo>
                    <a:pt x="444" y="645"/>
                    <a:pt x="436" y="639"/>
                    <a:pt x="424" y="630"/>
                  </a:cubicBezTo>
                  <a:cubicBezTo>
                    <a:pt x="416" y="625"/>
                    <a:pt x="407" y="616"/>
                    <a:pt x="396" y="608"/>
                  </a:cubicBezTo>
                  <a:cubicBezTo>
                    <a:pt x="385" y="599"/>
                    <a:pt x="371" y="588"/>
                    <a:pt x="357" y="574"/>
                  </a:cubicBezTo>
                  <a:cubicBezTo>
                    <a:pt x="340" y="560"/>
                    <a:pt x="323" y="546"/>
                    <a:pt x="308" y="529"/>
                  </a:cubicBezTo>
                  <a:cubicBezTo>
                    <a:pt x="291" y="512"/>
                    <a:pt x="274" y="495"/>
                    <a:pt x="260" y="478"/>
                  </a:cubicBezTo>
                  <a:cubicBezTo>
                    <a:pt x="249" y="464"/>
                    <a:pt x="238" y="452"/>
                    <a:pt x="226" y="438"/>
                  </a:cubicBezTo>
                  <a:cubicBezTo>
                    <a:pt x="218" y="430"/>
                    <a:pt x="210" y="418"/>
                    <a:pt x="204" y="410"/>
                  </a:cubicBezTo>
                  <a:cubicBezTo>
                    <a:pt x="196" y="401"/>
                    <a:pt x="190" y="390"/>
                    <a:pt x="184" y="381"/>
                  </a:cubicBezTo>
                  <a:cubicBezTo>
                    <a:pt x="159" y="348"/>
                    <a:pt x="139" y="317"/>
                    <a:pt x="125" y="286"/>
                  </a:cubicBezTo>
                  <a:cubicBezTo>
                    <a:pt x="116" y="271"/>
                    <a:pt x="111" y="260"/>
                    <a:pt x="108" y="249"/>
                  </a:cubicBezTo>
                  <a:lnTo>
                    <a:pt x="113" y="0"/>
                  </a:lnTo>
                  <a:lnTo>
                    <a:pt x="113" y="0"/>
                  </a:lnTo>
                  <a:cubicBezTo>
                    <a:pt x="85" y="0"/>
                    <a:pt x="59" y="8"/>
                    <a:pt x="43" y="25"/>
                  </a:cubicBezTo>
                  <a:cubicBezTo>
                    <a:pt x="0" y="68"/>
                    <a:pt x="12" y="155"/>
                    <a:pt x="65" y="260"/>
                  </a:cubicBezTo>
                  <a:cubicBezTo>
                    <a:pt x="71" y="274"/>
                    <a:pt x="79" y="286"/>
                    <a:pt x="85" y="300"/>
                  </a:cubicBezTo>
                  <a:cubicBezTo>
                    <a:pt x="108" y="334"/>
                    <a:pt x="130" y="373"/>
                    <a:pt x="162" y="410"/>
                  </a:cubicBezTo>
                  <a:cubicBezTo>
                    <a:pt x="167" y="418"/>
                    <a:pt x="176" y="430"/>
                    <a:pt x="184" y="438"/>
                  </a:cubicBezTo>
                  <a:cubicBezTo>
                    <a:pt x="198" y="455"/>
                    <a:pt x="212" y="475"/>
                    <a:pt x="229" y="492"/>
                  </a:cubicBezTo>
                  <a:cubicBezTo>
                    <a:pt x="240" y="503"/>
                    <a:pt x="252" y="518"/>
                    <a:pt x="263" y="532"/>
                  </a:cubicBezTo>
                  <a:cubicBezTo>
                    <a:pt x="272" y="537"/>
                    <a:pt x="277" y="543"/>
                    <a:pt x="283" y="551"/>
                  </a:cubicBezTo>
                  <a:cubicBezTo>
                    <a:pt x="291" y="557"/>
                    <a:pt x="297" y="565"/>
                    <a:pt x="306" y="571"/>
                  </a:cubicBezTo>
                  <a:cubicBezTo>
                    <a:pt x="317" y="582"/>
                    <a:pt x="331" y="596"/>
                    <a:pt x="342" y="608"/>
                  </a:cubicBezTo>
                  <a:cubicBezTo>
                    <a:pt x="362" y="622"/>
                    <a:pt x="379" y="639"/>
                    <a:pt x="396" y="653"/>
                  </a:cubicBezTo>
                  <a:cubicBezTo>
                    <a:pt x="407" y="662"/>
                    <a:pt x="416" y="667"/>
                    <a:pt x="424" y="676"/>
                  </a:cubicBezTo>
                  <a:cubicBezTo>
                    <a:pt x="464" y="704"/>
                    <a:pt x="501" y="729"/>
                    <a:pt x="538" y="749"/>
                  </a:cubicBezTo>
                  <a:cubicBezTo>
                    <a:pt x="549" y="758"/>
                    <a:pt x="563" y="763"/>
                    <a:pt x="574" y="769"/>
                  </a:cubicBezTo>
                  <a:cubicBezTo>
                    <a:pt x="636" y="800"/>
                    <a:pt x="693" y="817"/>
                    <a:pt x="736" y="817"/>
                  </a:cubicBezTo>
                  <a:cubicBezTo>
                    <a:pt x="767" y="817"/>
                    <a:pt x="792" y="811"/>
                    <a:pt x="809" y="794"/>
                  </a:cubicBezTo>
                  <a:cubicBezTo>
                    <a:pt x="851" y="752"/>
                    <a:pt x="840" y="664"/>
                    <a:pt x="786" y="560"/>
                  </a:cubicBezTo>
                  <a:cubicBezTo>
                    <a:pt x="781" y="546"/>
                    <a:pt x="772" y="534"/>
                    <a:pt x="764" y="520"/>
                  </a:cubicBezTo>
                  <a:cubicBezTo>
                    <a:pt x="744" y="486"/>
                    <a:pt x="718" y="447"/>
                    <a:pt x="690" y="410"/>
                  </a:cubicBezTo>
                  <a:cubicBezTo>
                    <a:pt x="685" y="401"/>
                    <a:pt x="676" y="390"/>
                    <a:pt x="668" y="381"/>
                  </a:cubicBezTo>
                  <a:cubicBezTo>
                    <a:pt x="653" y="364"/>
                    <a:pt x="639" y="345"/>
                    <a:pt x="622" y="328"/>
                  </a:cubicBezTo>
                  <a:cubicBezTo>
                    <a:pt x="611" y="314"/>
                    <a:pt x="600" y="303"/>
                    <a:pt x="586" y="288"/>
                  </a:cubicBezTo>
                  <a:cubicBezTo>
                    <a:pt x="580" y="283"/>
                    <a:pt x="574" y="274"/>
                    <a:pt x="566" y="269"/>
                  </a:cubicBezTo>
                  <a:cubicBezTo>
                    <a:pt x="560" y="263"/>
                    <a:pt x="555" y="254"/>
                    <a:pt x="546" y="249"/>
                  </a:cubicBezTo>
                  <a:cubicBezTo>
                    <a:pt x="535" y="237"/>
                    <a:pt x="521" y="223"/>
                    <a:pt x="506" y="212"/>
                  </a:cubicBezTo>
                  <a:cubicBezTo>
                    <a:pt x="489" y="195"/>
                    <a:pt x="472" y="181"/>
                    <a:pt x="453" y="167"/>
                  </a:cubicBezTo>
                  <a:cubicBezTo>
                    <a:pt x="444" y="158"/>
                    <a:pt x="436" y="153"/>
                    <a:pt x="424" y="144"/>
                  </a:cubicBezTo>
                  <a:cubicBezTo>
                    <a:pt x="388" y="116"/>
                    <a:pt x="351" y="90"/>
                    <a:pt x="314" y="71"/>
                  </a:cubicBezTo>
                  <a:cubicBezTo>
                    <a:pt x="303" y="62"/>
                    <a:pt x="289" y="56"/>
                    <a:pt x="277" y="51"/>
                  </a:cubicBezTo>
                  <a:cubicBezTo>
                    <a:pt x="215" y="17"/>
                    <a:pt x="159" y="0"/>
                    <a:pt x="113" y="0"/>
                  </a:cubicBezTo>
                  <a:lnTo>
                    <a:pt x="108" y="2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2" name="Freeform 147"/>
            <p:cNvSpPr>
              <a:spLocks noChangeArrowheads="1"/>
            </p:cNvSpPr>
            <p:nvPr/>
          </p:nvSpPr>
          <p:spPr bwMode="auto">
            <a:xfrm>
              <a:off x="5075" y="1371"/>
              <a:ext cx="37" cy="38"/>
            </a:xfrm>
            <a:custGeom>
              <a:avLst/>
              <a:gdLst>
                <a:gd name="T0" fmla="*/ 85 w 168"/>
                <a:gd name="T1" fmla="*/ 0 h 171"/>
                <a:gd name="T2" fmla="*/ 85 w 168"/>
                <a:gd name="T3" fmla="*/ 0 h 171"/>
                <a:gd name="T4" fmla="*/ 0 w 168"/>
                <a:gd name="T5" fmla="*/ 85 h 171"/>
                <a:gd name="T6" fmla="*/ 85 w 168"/>
                <a:gd name="T7" fmla="*/ 170 h 171"/>
                <a:gd name="T8" fmla="*/ 167 w 168"/>
                <a:gd name="T9" fmla="*/ 85 h 171"/>
                <a:gd name="T10" fmla="*/ 85 w 168"/>
                <a:gd name="T11" fmla="*/ 0 h 171"/>
              </a:gdLst>
              <a:ahLst/>
              <a:cxnLst>
                <a:cxn ang="0">
                  <a:pos x="T0" y="T1"/>
                </a:cxn>
                <a:cxn ang="0">
                  <a:pos x="T2" y="T3"/>
                </a:cxn>
                <a:cxn ang="0">
                  <a:pos x="T4" y="T5"/>
                </a:cxn>
                <a:cxn ang="0">
                  <a:pos x="T6" y="T7"/>
                </a:cxn>
                <a:cxn ang="0">
                  <a:pos x="T8" y="T9"/>
                </a:cxn>
                <a:cxn ang="0">
                  <a:pos x="T10" y="T11"/>
                </a:cxn>
              </a:cxnLst>
              <a:rect l="0" t="0" r="r" b="b"/>
              <a:pathLst>
                <a:path w="168" h="171">
                  <a:moveTo>
                    <a:pt x="85" y="0"/>
                  </a:moveTo>
                  <a:lnTo>
                    <a:pt x="85" y="0"/>
                  </a:lnTo>
                  <a:cubicBezTo>
                    <a:pt x="37" y="0"/>
                    <a:pt x="0" y="39"/>
                    <a:pt x="0" y="85"/>
                  </a:cubicBezTo>
                  <a:cubicBezTo>
                    <a:pt x="0" y="130"/>
                    <a:pt x="37" y="170"/>
                    <a:pt x="85" y="170"/>
                  </a:cubicBezTo>
                  <a:cubicBezTo>
                    <a:pt x="130" y="170"/>
                    <a:pt x="167" y="130"/>
                    <a:pt x="167" y="85"/>
                  </a:cubicBezTo>
                  <a:cubicBezTo>
                    <a:pt x="167" y="39"/>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3" name="Freeform 148"/>
            <p:cNvSpPr>
              <a:spLocks noChangeArrowheads="1"/>
            </p:cNvSpPr>
            <p:nvPr/>
          </p:nvSpPr>
          <p:spPr bwMode="auto">
            <a:xfrm>
              <a:off x="6072" y="1965"/>
              <a:ext cx="90" cy="245"/>
            </a:xfrm>
            <a:custGeom>
              <a:avLst/>
              <a:gdLst>
                <a:gd name="T0" fmla="*/ 311 w 400"/>
                <a:gd name="T1" fmla="*/ 882 h 1084"/>
                <a:gd name="T2" fmla="*/ 91 w 400"/>
                <a:gd name="T3" fmla="*/ 882 h 1084"/>
                <a:gd name="T4" fmla="*/ 201 w 400"/>
                <a:gd name="T5" fmla="*/ 1083 h 1084"/>
                <a:gd name="T6" fmla="*/ 311 w 400"/>
                <a:gd name="T7" fmla="*/ 882 h 1084"/>
                <a:gd name="T8" fmla="*/ 14 w 400"/>
                <a:gd name="T9" fmla="*/ 730 h 1084"/>
                <a:gd name="T10" fmla="*/ 77 w 400"/>
                <a:gd name="T11" fmla="*/ 843 h 1084"/>
                <a:gd name="T12" fmla="*/ 14 w 400"/>
                <a:gd name="T13" fmla="*/ 730 h 1084"/>
                <a:gd name="T14" fmla="*/ 388 w 400"/>
                <a:gd name="T15" fmla="*/ 730 h 1084"/>
                <a:gd name="T16" fmla="*/ 325 w 400"/>
                <a:gd name="T17" fmla="*/ 843 h 1084"/>
                <a:gd name="T18" fmla="*/ 388 w 400"/>
                <a:gd name="T19" fmla="*/ 730 h 1084"/>
                <a:gd name="T20" fmla="*/ 3 w 400"/>
                <a:gd name="T21" fmla="*/ 623 h 1084"/>
                <a:gd name="T22" fmla="*/ 43 w 400"/>
                <a:gd name="T23" fmla="*/ 699 h 1084"/>
                <a:gd name="T24" fmla="*/ 3 w 400"/>
                <a:gd name="T25" fmla="*/ 623 h 1084"/>
                <a:gd name="T26" fmla="*/ 399 w 400"/>
                <a:gd name="T27" fmla="*/ 623 h 1084"/>
                <a:gd name="T28" fmla="*/ 357 w 400"/>
                <a:gd name="T29" fmla="*/ 699 h 1084"/>
                <a:gd name="T30" fmla="*/ 399 w 400"/>
                <a:gd name="T31" fmla="*/ 623 h 1084"/>
                <a:gd name="T32" fmla="*/ 34 w 400"/>
                <a:gd name="T33" fmla="*/ 473 h 1084"/>
                <a:gd name="T34" fmla="*/ 0 w 400"/>
                <a:gd name="T35" fmla="*/ 543 h 1084"/>
                <a:gd name="T36" fmla="*/ 34 w 400"/>
                <a:gd name="T37" fmla="*/ 611 h 1084"/>
                <a:gd name="T38" fmla="*/ 34 w 400"/>
                <a:gd name="T39" fmla="*/ 473 h 1084"/>
                <a:gd name="T40" fmla="*/ 365 w 400"/>
                <a:gd name="T41" fmla="*/ 473 h 1084"/>
                <a:gd name="T42" fmla="*/ 365 w 400"/>
                <a:gd name="T43" fmla="*/ 611 h 1084"/>
                <a:gd name="T44" fmla="*/ 399 w 400"/>
                <a:gd name="T45" fmla="*/ 543 h 1084"/>
                <a:gd name="T46" fmla="*/ 365 w 400"/>
                <a:gd name="T47" fmla="*/ 473 h 1084"/>
                <a:gd name="T48" fmla="*/ 357 w 400"/>
                <a:gd name="T49" fmla="*/ 385 h 1084"/>
                <a:gd name="T50" fmla="*/ 399 w 400"/>
                <a:gd name="T51" fmla="*/ 461 h 1084"/>
                <a:gd name="T52" fmla="*/ 357 w 400"/>
                <a:gd name="T53" fmla="*/ 385 h 1084"/>
                <a:gd name="T54" fmla="*/ 43 w 400"/>
                <a:gd name="T55" fmla="*/ 385 h 1084"/>
                <a:gd name="T56" fmla="*/ 3 w 400"/>
                <a:gd name="T57" fmla="*/ 461 h 1084"/>
                <a:gd name="T58" fmla="*/ 43 w 400"/>
                <a:gd name="T59" fmla="*/ 385 h 1084"/>
                <a:gd name="T60" fmla="*/ 362 w 400"/>
                <a:gd name="T61" fmla="*/ 224 h 1084"/>
                <a:gd name="T62" fmla="*/ 351 w 400"/>
                <a:gd name="T63" fmla="*/ 351 h 1084"/>
                <a:gd name="T64" fmla="*/ 362 w 400"/>
                <a:gd name="T65" fmla="*/ 224 h 1084"/>
                <a:gd name="T66" fmla="*/ 40 w 400"/>
                <a:gd name="T67" fmla="*/ 224 h 1084"/>
                <a:gd name="T68" fmla="*/ 49 w 400"/>
                <a:gd name="T69" fmla="*/ 351 h 1084"/>
                <a:gd name="T70" fmla="*/ 40 w 400"/>
                <a:gd name="T71" fmla="*/ 224 h 1084"/>
                <a:gd name="T72" fmla="*/ 201 w 400"/>
                <a:gd name="T73" fmla="*/ 0 h 1084"/>
                <a:gd name="T74" fmla="*/ 91 w 400"/>
                <a:gd name="T75" fmla="*/ 201 h 1084"/>
                <a:gd name="T76" fmla="*/ 311 w 400"/>
                <a:gd name="T77" fmla="*/ 201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1" y="882"/>
                  </a:moveTo>
                  <a:lnTo>
                    <a:pt x="311" y="882"/>
                  </a:lnTo>
                  <a:cubicBezTo>
                    <a:pt x="283" y="953"/>
                    <a:pt x="244" y="996"/>
                    <a:pt x="201" y="996"/>
                  </a:cubicBezTo>
                  <a:cubicBezTo>
                    <a:pt x="159" y="996"/>
                    <a:pt x="119" y="953"/>
                    <a:pt x="91" y="882"/>
                  </a:cubicBezTo>
                  <a:cubicBezTo>
                    <a:pt x="77" y="888"/>
                    <a:pt x="65" y="897"/>
                    <a:pt x="51" y="902"/>
                  </a:cubicBezTo>
                  <a:cubicBezTo>
                    <a:pt x="88" y="1013"/>
                    <a:pt x="142" y="1083"/>
                    <a:pt x="201" y="1083"/>
                  </a:cubicBezTo>
                  <a:cubicBezTo>
                    <a:pt x="261" y="1083"/>
                    <a:pt x="314" y="1013"/>
                    <a:pt x="351" y="902"/>
                  </a:cubicBezTo>
                  <a:cubicBezTo>
                    <a:pt x="337" y="897"/>
                    <a:pt x="325" y="888"/>
                    <a:pt x="311" y="882"/>
                  </a:cubicBezTo>
                  <a:lnTo>
                    <a:pt x="14" y="730"/>
                  </a:lnTo>
                  <a:lnTo>
                    <a:pt x="14" y="730"/>
                  </a:lnTo>
                  <a:cubicBezTo>
                    <a:pt x="20" y="778"/>
                    <a:pt x="29" y="821"/>
                    <a:pt x="40" y="860"/>
                  </a:cubicBezTo>
                  <a:cubicBezTo>
                    <a:pt x="51" y="855"/>
                    <a:pt x="63" y="849"/>
                    <a:pt x="77" y="843"/>
                  </a:cubicBezTo>
                  <a:cubicBezTo>
                    <a:pt x="65" y="812"/>
                    <a:pt x="57" y="775"/>
                    <a:pt x="49" y="733"/>
                  </a:cubicBezTo>
                  <a:cubicBezTo>
                    <a:pt x="37" y="733"/>
                    <a:pt x="26" y="730"/>
                    <a:pt x="14" y="730"/>
                  </a:cubicBezTo>
                  <a:lnTo>
                    <a:pt x="388" y="730"/>
                  </a:lnTo>
                  <a:lnTo>
                    <a:pt x="388" y="730"/>
                  </a:lnTo>
                  <a:cubicBezTo>
                    <a:pt x="376" y="730"/>
                    <a:pt x="365" y="733"/>
                    <a:pt x="351" y="733"/>
                  </a:cubicBezTo>
                  <a:cubicBezTo>
                    <a:pt x="345" y="775"/>
                    <a:pt x="337" y="812"/>
                    <a:pt x="325" y="843"/>
                  </a:cubicBezTo>
                  <a:cubicBezTo>
                    <a:pt x="337" y="849"/>
                    <a:pt x="351" y="855"/>
                    <a:pt x="362" y="860"/>
                  </a:cubicBezTo>
                  <a:cubicBezTo>
                    <a:pt x="373" y="821"/>
                    <a:pt x="382" y="778"/>
                    <a:pt x="388" y="730"/>
                  </a:cubicBezTo>
                  <a:lnTo>
                    <a:pt x="3" y="623"/>
                  </a:lnTo>
                  <a:lnTo>
                    <a:pt x="3" y="623"/>
                  </a:lnTo>
                  <a:cubicBezTo>
                    <a:pt x="3" y="648"/>
                    <a:pt x="6" y="671"/>
                    <a:pt x="9" y="693"/>
                  </a:cubicBezTo>
                  <a:cubicBezTo>
                    <a:pt x="20" y="696"/>
                    <a:pt x="31" y="696"/>
                    <a:pt x="43" y="699"/>
                  </a:cubicBezTo>
                  <a:cubicBezTo>
                    <a:pt x="43" y="687"/>
                    <a:pt x="40" y="676"/>
                    <a:pt x="40" y="662"/>
                  </a:cubicBezTo>
                  <a:cubicBezTo>
                    <a:pt x="26" y="651"/>
                    <a:pt x="14" y="637"/>
                    <a:pt x="3" y="623"/>
                  </a:cubicBezTo>
                  <a:lnTo>
                    <a:pt x="399" y="623"/>
                  </a:lnTo>
                  <a:lnTo>
                    <a:pt x="399" y="623"/>
                  </a:lnTo>
                  <a:cubicBezTo>
                    <a:pt x="388" y="637"/>
                    <a:pt x="373" y="651"/>
                    <a:pt x="362" y="662"/>
                  </a:cubicBezTo>
                  <a:cubicBezTo>
                    <a:pt x="359" y="676"/>
                    <a:pt x="359" y="687"/>
                    <a:pt x="357" y="699"/>
                  </a:cubicBezTo>
                  <a:cubicBezTo>
                    <a:pt x="371" y="696"/>
                    <a:pt x="382" y="696"/>
                    <a:pt x="393" y="693"/>
                  </a:cubicBezTo>
                  <a:cubicBezTo>
                    <a:pt x="396" y="671"/>
                    <a:pt x="396" y="648"/>
                    <a:pt x="399" y="623"/>
                  </a:cubicBezTo>
                  <a:lnTo>
                    <a:pt x="34" y="473"/>
                  </a:lnTo>
                  <a:lnTo>
                    <a:pt x="34" y="473"/>
                  </a:lnTo>
                  <a:cubicBezTo>
                    <a:pt x="23" y="487"/>
                    <a:pt x="12" y="501"/>
                    <a:pt x="0" y="512"/>
                  </a:cubicBezTo>
                  <a:cubicBezTo>
                    <a:pt x="0" y="523"/>
                    <a:pt x="0" y="532"/>
                    <a:pt x="0" y="543"/>
                  </a:cubicBezTo>
                  <a:cubicBezTo>
                    <a:pt x="0" y="552"/>
                    <a:pt x="0" y="560"/>
                    <a:pt x="0" y="572"/>
                  </a:cubicBezTo>
                  <a:cubicBezTo>
                    <a:pt x="12" y="583"/>
                    <a:pt x="23" y="597"/>
                    <a:pt x="34" y="611"/>
                  </a:cubicBezTo>
                  <a:cubicBezTo>
                    <a:pt x="34" y="589"/>
                    <a:pt x="34" y="566"/>
                    <a:pt x="34" y="543"/>
                  </a:cubicBezTo>
                  <a:cubicBezTo>
                    <a:pt x="34" y="518"/>
                    <a:pt x="34" y="495"/>
                    <a:pt x="34" y="473"/>
                  </a:cubicBezTo>
                  <a:lnTo>
                    <a:pt x="365" y="473"/>
                  </a:lnTo>
                  <a:lnTo>
                    <a:pt x="365" y="473"/>
                  </a:lnTo>
                  <a:cubicBezTo>
                    <a:pt x="368" y="495"/>
                    <a:pt x="368" y="518"/>
                    <a:pt x="368" y="543"/>
                  </a:cubicBezTo>
                  <a:cubicBezTo>
                    <a:pt x="368" y="566"/>
                    <a:pt x="368" y="589"/>
                    <a:pt x="365" y="611"/>
                  </a:cubicBezTo>
                  <a:cubicBezTo>
                    <a:pt x="379" y="597"/>
                    <a:pt x="391" y="583"/>
                    <a:pt x="399" y="572"/>
                  </a:cubicBezTo>
                  <a:cubicBezTo>
                    <a:pt x="399" y="560"/>
                    <a:pt x="399" y="552"/>
                    <a:pt x="399" y="543"/>
                  </a:cubicBezTo>
                  <a:cubicBezTo>
                    <a:pt x="399" y="532"/>
                    <a:pt x="399" y="523"/>
                    <a:pt x="399" y="512"/>
                  </a:cubicBezTo>
                  <a:cubicBezTo>
                    <a:pt x="391" y="501"/>
                    <a:pt x="379" y="487"/>
                    <a:pt x="365" y="473"/>
                  </a:cubicBezTo>
                  <a:lnTo>
                    <a:pt x="357" y="385"/>
                  </a:lnTo>
                  <a:lnTo>
                    <a:pt x="357" y="385"/>
                  </a:lnTo>
                  <a:cubicBezTo>
                    <a:pt x="359" y="396"/>
                    <a:pt x="359" y="408"/>
                    <a:pt x="362" y="422"/>
                  </a:cubicBezTo>
                  <a:cubicBezTo>
                    <a:pt x="373" y="433"/>
                    <a:pt x="388" y="447"/>
                    <a:pt x="399" y="461"/>
                  </a:cubicBezTo>
                  <a:cubicBezTo>
                    <a:pt x="396" y="436"/>
                    <a:pt x="396" y="413"/>
                    <a:pt x="393" y="391"/>
                  </a:cubicBezTo>
                  <a:cubicBezTo>
                    <a:pt x="382" y="388"/>
                    <a:pt x="371" y="388"/>
                    <a:pt x="357" y="385"/>
                  </a:cubicBezTo>
                  <a:lnTo>
                    <a:pt x="43" y="385"/>
                  </a:lnTo>
                  <a:lnTo>
                    <a:pt x="43" y="385"/>
                  </a:lnTo>
                  <a:cubicBezTo>
                    <a:pt x="31" y="388"/>
                    <a:pt x="20" y="388"/>
                    <a:pt x="9" y="391"/>
                  </a:cubicBezTo>
                  <a:cubicBezTo>
                    <a:pt x="6" y="413"/>
                    <a:pt x="3" y="436"/>
                    <a:pt x="3" y="461"/>
                  </a:cubicBezTo>
                  <a:cubicBezTo>
                    <a:pt x="14" y="447"/>
                    <a:pt x="26" y="433"/>
                    <a:pt x="40" y="422"/>
                  </a:cubicBezTo>
                  <a:cubicBezTo>
                    <a:pt x="40" y="408"/>
                    <a:pt x="43" y="396"/>
                    <a:pt x="43" y="385"/>
                  </a:cubicBezTo>
                  <a:lnTo>
                    <a:pt x="362" y="224"/>
                  </a:lnTo>
                  <a:lnTo>
                    <a:pt x="362" y="224"/>
                  </a:lnTo>
                  <a:cubicBezTo>
                    <a:pt x="351" y="230"/>
                    <a:pt x="337" y="235"/>
                    <a:pt x="325" y="241"/>
                  </a:cubicBezTo>
                  <a:cubicBezTo>
                    <a:pt x="337" y="272"/>
                    <a:pt x="345" y="311"/>
                    <a:pt x="351" y="351"/>
                  </a:cubicBezTo>
                  <a:cubicBezTo>
                    <a:pt x="365" y="351"/>
                    <a:pt x="376" y="354"/>
                    <a:pt x="388" y="354"/>
                  </a:cubicBezTo>
                  <a:cubicBezTo>
                    <a:pt x="382" y="308"/>
                    <a:pt x="373" y="264"/>
                    <a:pt x="362" y="224"/>
                  </a:cubicBezTo>
                  <a:lnTo>
                    <a:pt x="40" y="224"/>
                  </a:lnTo>
                  <a:lnTo>
                    <a:pt x="40" y="224"/>
                  </a:lnTo>
                  <a:cubicBezTo>
                    <a:pt x="29" y="264"/>
                    <a:pt x="20" y="308"/>
                    <a:pt x="14" y="354"/>
                  </a:cubicBezTo>
                  <a:cubicBezTo>
                    <a:pt x="26" y="354"/>
                    <a:pt x="37" y="351"/>
                    <a:pt x="49" y="351"/>
                  </a:cubicBezTo>
                  <a:cubicBezTo>
                    <a:pt x="57" y="311"/>
                    <a:pt x="65" y="272"/>
                    <a:pt x="77" y="241"/>
                  </a:cubicBezTo>
                  <a:cubicBezTo>
                    <a:pt x="63" y="235"/>
                    <a:pt x="51" y="230"/>
                    <a:pt x="40" y="224"/>
                  </a:cubicBezTo>
                  <a:lnTo>
                    <a:pt x="201" y="0"/>
                  </a:lnTo>
                  <a:lnTo>
                    <a:pt x="201" y="0"/>
                  </a:lnTo>
                  <a:cubicBezTo>
                    <a:pt x="142" y="0"/>
                    <a:pt x="88" y="71"/>
                    <a:pt x="51" y="181"/>
                  </a:cubicBezTo>
                  <a:cubicBezTo>
                    <a:pt x="65" y="187"/>
                    <a:pt x="77" y="196"/>
                    <a:pt x="91" y="201"/>
                  </a:cubicBezTo>
                  <a:cubicBezTo>
                    <a:pt x="119" y="130"/>
                    <a:pt x="159" y="88"/>
                    <a:pt x="201" y="88"/>
                  </a:cubicBezTo>
                  <a:cubicBezTo>
                    <a:pt x="244" y="88"/>
                    <a:pt x="283" y="130"/>
                    <a:pt x="311" y="201"/>
                  </a:cubicBezTo>
                  <a:cubicBezTo>
                    <a:pt x="325" y="196"/>
                    <a:pt x="337" y="187"/>
                    <a:pt x="351" y="181"/>
                  </a:cubicBezTo>
                  <a:cubicBezTo>
                    <a:pt x="314" y="71"/>
                    <a:pt x="261" y="0"/>
                    <a:pt x="201" y="0"/>
                  </a:cubicBezTo>
                  <a:lnTo>
                    <a:pt x="311"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4" name="Freeform 149"/>
            <p:cNvSpPr>
              <a:spLocks noChangeArrowheads="1"/>
            </p:cNvSpPr>
            <p:nvPr/>
          </p:nvSpPr>
          <p:spPr bwMode="auto">
            <a:xfrm>
              <a:off x="5995" y="2043"/>
              <a:ext cx="246" cy="90"/>
            </a:xfrm>
            <a:custGeom>
              <a:avLst/>
              <a:gdLst>
                <a:gd name="T0" fmla="*/ 611 w 1087"/>
                <a:gd name="T1" fmla="*/ 365 h 400"/>
                <a:gd name="T2" fmla="*/ 475 w 1087"/>
                <a:gd name="T3" fmla="*/ 365 h 400"/>
                <a:gd name="T4" fmla="*/ 543 w 1087"/>
                <a:gd name="T5" fmla="*/ 399 h 400"/>
                <a:gd name="T6" fmla="*/ 611 w 1087"/>
                <a:gd name="T7" fmla="*/ 365 h 400"/>
                <a:gd name="T8" fmla="*/ 240 w 1087"/>
                <a:gd name="T9" fmla="*/ 326 h 400"/>
                <a:gd name="T10" fmla="*/ 356 w 1087"/>
                <a:gd name="T11" fmla="*/ 388 h 400"/>
                <a:gd name="T12" fmla="*/ 461 w 1087"/>
                <a:gd name="T13" fmla="*/ 396 h 400"/>
                <a:gd name="T14" fmla="*/ 385 w 1087"/>
                <a:gd name="T15" fmla="*/ 357 h 400"/>
                <a:gd name="T16" fmla="*/ 240 w 1087"/>
                <a:gd name="T17" fmla="*/ 326 h 400"/>
                <a:gd name="T18" fmla="*/ 845 w 1087"/>
                <a:gd name="T19" fmla="*/ 326 h 400"/>
                <a:gd name="T20" fmla="*/ 699 w 1087"/>
                <a:gd name="T21" fmla="*/ 357 h 400"/>
                <a:gd name="T22" fmla="*/ 625 w 1087"/>
                <a:gd name="T23" fmla="*/ 396 h 400"/>
                <a:gd name="T24" fmla="*/ 730 w 1087"/>
                <a:gd name="T25" fmla="*/ 388 h 400"/>
                <a:gd name="T26" fmla="*/ 845 w 1087"/>
                <a:gd name="T27" fmla="*/ 326 h 400"/>
                <a:gd name="T28" fmla="*/ 902 w 1087"/>
                <a:gd name="T29" fmla="*/ 51 h 400"/>
                <a:gd name="T30" fmla="*/ 995 w 1087"/>
                <a:gd name="T31" fmla="*/ 201 h 400"/>
                <a:gd name="T32" fmla="*/ 902 w 1087"/>
                <a:gd name="T33" fmla="*/ 348 h 400"/>
                <a:gd name="T34" fmla="*/ 902 w 1087"/>
                <a:gd name="T35" fmla="*/ 51 h 400"/>
                <a:gd name="T36" fmla="*/ 181 w 1087"/>
                <a:gd name="T37" fmla="*/ 51 h 400"/>
                <a:gd name="T38" fmla="*/ 181 w 1087"/>
                <a:gd name="T39" fmla="*/ 348 h 400"/>
                <a:gd name="T40" fmla="*/ 88 w 1087"/>
                <a:gd name="T41" fmla="*/ 201 h 400"/>
                <a:gd name="T42" fmla="*/ 181 w 1087"/>
                <a:gd name="T43" fmla="*/ 51 h 400"/>
                <a:gd name="T44" fmla="*/ 625 w 1087"/>
                <a:gd name="T45" fmla="*/ 3 h 400"/>
                <a:gd name="T46" fmla="*/ 699 w 1087"/>
                <a:gd name="T47" fmla="*/ 43 h 400"/>
                <a:gd name="T48" fmla="*/ 845 w 1087"/>
                <a:gd name="T49" fmla="*/ 74 h 400"/>
                <a:gd name="T50" fmla="*/ 730 w 1087"/>
                <a:gd name="T51" fmla="*/ 12 h 400"/>
                <a:gd name="T52" fmla="*/ 625 w 1087"/>
                <a:gd name="T53" fmla="*/ 3 h 400"/>
                <a:gd name="T54" fmla="*/ 461 w 1087"/>
                <a:gd name="T55" fmla="*/ 3 h 400"/>
                <a:gd name="T56" fmla="*/ 356 w 1087"/>
                <a:gd name="T57" fmla="*/ 12 h 400"/>
                <a:gd name="T58" fmla="*/ 240 w 1087"/>
                <a:gd name="T59" fmla="*/ 74 h 400"/>
                <a:gd name="T60" fmla="*/ 385 w 1087"/>
                <a:gd name="T61" fmla="*/ 43 h 400"/>
                <a:gd name="T62" fmla="*/ 461 w 1087"/>
                <a:gd name="T63" fmla="*/ 3 h 400"/>
                <a:gd name="T64" fmla="*/ 543 w 1087"/>
                <a:gd name="T65" fmla="*/ 0 h 400"/>
                <a:gd name="T66" fmla="*/ 475 w 1087"/>
                <a:gd name="T67" fmla="*/ 34 h 400"/>
                <a:gd name="T68" fmla="*/ 611 w 1087"/>
                <a:gd name="T69" fmla="*/ 34 h 400"/>
                <a:gd name="T70" fmla="*/ 543 w 1087"/>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400">
                  <a:moveTo>
                    <a:pt x="611" y="365"/>
                  </a:moveTo>
                  <a:lnTo>
                    <a:pt x="611" y="365"/>
                  </a:lnTo>
                  <a:cubicBezTo>
                    <a:pt x="588" y="365"/>
                    <a:pt x="566" y="368"/>
                    <a:pt x="543" y="368"/>
                  </a:cubicBezTo>
                  <a:cubicBezTo>
                    <a:pt x="520" y="368"/>
                    <a:pt x="498" y="365"/>
                    <a:pt x="475" y="365"/>
                  </a:cubicBezTo>
                  <a:cubicBezTo>
                    <a:pt x="486" y="376"/>
                    <a:pt x="501" y="388"/>
                    <a:pt x="515" y="399"/>
                  </a:cubicBezTo>
                  <a:cubicBezTo>
                    <a:pt x="523" y="399"/>
                    <a:pt x="532" y="399"/>
                    <a:pt x="543" y="399"/>
                  </a:cubicBezTo>
                  <a:cubicBezTo>
                    <a:pt x="552" y="399"/>
                    <a:pt x="563" y="399"/>
                    <a:pt x="571" y="399"/>
                  </a:cubicBezTo>
                  <a:cubicBezTo>
                    <a:pt x="586" y="388"/>
                    <a:pt x="597" y="376"/>
                    <a:pt x="611" y="365"/>
                  </a:cubicBezTo>
                  <a:lnTo>
                    <a:pt x="240" y="326"/>
                  </a:lnTo>
                  <a:lnTo>
                    <a:pt x="240" y="326"/>
                  </a:lnTo>
                  <a:cubicBezTo>
                    <a:pt x="235" y="337"/>
                    <a:pt x="229" y="351"/>
                    <a:pt x="224" y="362"/>
                  </a:cubicBezTo>
                  <a:cubicBezTo>
                    <a:pt x="263" y="371"/>
                    <a:pt x="308" y="382"/>
                    <a:pt x="356" y="388"/>
                  </a:cubicBezTo>
                  <a:cubicBezTo>
                    <a:pt x="368" y="388"/>
                    <a:pt x="379" y="391"/>
                    <a:pt x="391" y="391"/>
                  </a:cubicBezTo>
                  <a:cubicBezTo>
                    <a:pt x="413" y="393"/>
                    <a:pt x="438" y="396"/>
                    <a:pt x="461" y="396"/>
                  </a:cubicBezTo>
                  <a:cubicBezTo>
                    <a:pt x="447" y="385"/>
                    <a:pt x="435" y="374"/>
                    <a:pt x="421" y="362"/>
                  </a:cubicBezTo>
                  <a:cubicBezTo>
                    <a:pt x="410" y="359"/>
                    <a:pt x="399" y="359"/>
                    <a:pt x="385" y="357"/>
                  </a:cubicBezTo>
                  <a:cubicBezTo>
                    <a:pt x="373" y="354"/>
                    <a:pt x="362" y="354"/>
                    <a:pt x="351" y="351"/>
                  </a:cubicBezTo>
                  <a:cubicBezTo>
                    <a:pt x="311" y="345"/>
                    <a:pt x="274" y="337"/>
                    <a:pt x="240" y="326"/>
                  </a:cubicBezTo>
                  <a:lnTo>
                    <a:pt x="845" y="326"/>
                  </a:lnTo>
                  <a:lnTo>
                    <a:pt x="845" y="326"/>
                  </a:lnTo>
                  <a:cubicBezTo>
                    <a:pt x="812" y="337"/>
                    <a:pt x="775" y="345"/>
                    <a:pt x="735" y="351"/>
                  </a:cubicBezTo>
                  <a:cubicBezTo>
                    <a:pt x="724" y="354"/>
                    <a:pt x="713" y="354"/>
                    <a:pt x="699" y="357"/>
                  </a:cubicBezTo>
                  <a:cubicBezTo>
                    <a:pt x="687" y="359"/>
                    <a:pt x="676" y="359"/>
                    <a:pt x="664" y="362"/>
                  </a:cubicBezTo>
                  <a:cubicBezTo>
                    <a:pt x="650" y="374"/>
                    <a:pt x="636" y="385"/>
                    <a:pt x="625" y="396"/>
                  </a:cubicBezTo>
                  <a:cubicBezTo>
                    <a:pt x="647" y="396"/>
                    <a:pt x="670" y="393"/>
                    <a:pt x="693" y="391"/>
                  </a:cubicBezTo>
                  <a:cubicBezTo>
                    <a:pt x="707" y="391"/>
                    <a:pt x="718" y="388"/>
                    <a:pt x="730" y="388"/>
                  </a:cubicBezTo>
                  <a:cubicBezTo>
                    <a:pt x="778" y="382"/>
                    <a:pt x="820" y="371"/>
                    <a:pt x="862" y="362"/>
                  </a:cubicBezTo>
                  <a:cubicBezTo>
                    <a:pt x="857" y="351"/>
                    <a:pt x="851" y="337"/>
                    <a:pt x="845" y="326"/>
                  </a:cubicBezTo>
                  <a:lnTo>
                    <a:pt x="902" y="51"/>
                  </a:lnTo>
                  <a:lnTo>
                    <a:pt x="902" y="51"/>
                  </a:lnTo>
                  <a:cubicBezTo>
                    <a:pt x="896" y="63"/>
                    <a:pt x="891" y="77"/>
                    <a:pt x="882" y="88"/>
                  </a:cubicBezTo>
                  <a:cubicBezTo>
                    <a:pt x="953" y="119"/>
                    <a:pt x="995" y="156"/>
                    <a:pt x="995" y="201"/>
                  </a:cubicBezTo>
                  <a:cubicBezTo>
                    <a:pt x="995" y="244"/>
                    <a:pt x="953" y="281"/>
                    <a:pt x="882" y="312"/>
                  </a:cubicBezTo>
                  <a:cubicBezTo>
                    <a:pt x="891" y="323"/>
                    <a:pt x="896" y="337"/>
                    <a:pt x="902" y="348"/>
                  </a:cubicBezTo>
                  <a:cubicBezTo>
                    <a:pt x="1015" y="312"/>
                    <a:pt x="1086" y="261"/>
                    <a:pt x="1086" y="201"/>
                  </a:cubicBezTo>
                  <a:cubicBezTo>
                    <a:pt x="1086" y="142"/>
                    <a:pt x="1015" y="88"/>
                    <a:pt x="902" y="51"/>
                  </a:cubicBezTo>
                  <a:lnTo>
                    <a:pt x="181" y="51"/>
                  </a:lnTo>
                  <a:lnTo>
                    <a:pt x="181" y="51"/>
                  </a:lnTo>
                  <a:cubicBezTo>
                    <a:pt x="71" y="88"/>
                    <a:pt x="0" y="142"/>
                    <a:pt x="0" y="201"/>
                  </a:cubicBezTo>
                  <a:cubicBezTo>
                    <a:pt x="0" y="261"/>
                    <a:pt x="71" y="312"/>
                    <a:pt x="181" y="348"/>
                  </a:cubicBezTo>
                  <a:cubicBezTo>
                    <a:pt x="190" y="337"/>
                    <a:pt x="195" y="323"/>
                    <a:pt x="204" y="312"/>
                  </a:cubicBezTo>
                  <a:cubicBezTo>
                    <a:pt x="133" y="281"/>
                    <a:pt x="88" y="244"/>
                    <a:pt x="88" y="201"/>
                  </a:cubicBezTo>
                  <a:cubicBezTo>
                    <a:pt x="88" y="156"/>
                    <a:pt x="133" y="119"/>
                    <a:pt x="204" y="88"/>
                  </a:cubicBezTo>
                  <a:cubicBezTo>
                    <a:pt x="195" y="77"/>
                    <a:pt x="190" y="63"/>
                    <a:pt x="181" y="51"/>
                  </a:cubicBezTo>
                  <a:lnTo>
                    <a:pt x="625" y="3"/>
                  </a:lnTo>
                  <a:lnTo>
                    <a:pt x="625" y="3"/>
                  </a:lnTo>
                  <a:cubicBezTo>
                    <a:pt x="636" y="15"/>
                    <a:pt x="650" y="26"/>
                    <a:pt x="664" y="40"/>
                  </a:cubicBezTo>
                  <a:cubicBezTo>
                    <a:pt x="676" y="40"/>
                    <a:pt x="687" y="40"/>
                    <a:pt x="699" y="43"/>
                  </a:cubicBezTo>
                  <a:cubicBezTo>
                    <a:pt x="713" y="46"/>
                    <a:pt x="724" y="46"/>
                    <a:pt x="735" y="49"/>
                  </a:cubicBezTo>
                  <a:cubicBezTo>
                    <a:pt x="775" y="54"/>
                    <a:pt x="812" y="66"/>
                    <a:pt x="845" y="74"/>
                  </a:cubicBezTo>
                  <a:cubicBezTo>
                    <a:pt x="851" y="63"/>
                    <a:pt x="857" y="51"/>
                    <a:pt x="862" y="37"/>
                  </a:cubicBezTo>
                  <a:cubicBezTo>
                    <a:pt x="820" y="29"/>
                    <a:pt x="778" y="20"/>
                    <a:pt x="730" y="12"/>
                  </a:cubicBezTo>
                  <a:cubicBezTo>
                    <a:pt x="718" y="12"/>
                    <a:pt x="707" y="9"/>
                    <a:pt x="693" y="9"/>
                  </a:cubicBezTo>
                  <a:cubicBezTo>
                    <a:pt x="670" y="6"/>
                    <a:pt x="647" y="3"/>
                    <a:pt x="625" y="3"/>
                  </a:cubicBezTo>
                  <a:lnTo>
                    <a:pt x="461" y="3"/>
                  </a:lnTo>
                  <a:lnTo>
                    <a:pt x="461" y="3"/>
                  </a:lnTo>
                  <a:cubicBezTo>
                    <a:pt x="438" y="3"/>
                    <a:pt x="413" y="6"/>
                    <a:pt x="391" y="9"/>
                  </a:cubicBezTo>
                  <a:cubicBezTo>
                    <a:pt x="379" y="9"/>
                    <a:pt x="368" y="12"/>
                    <a:pt x="356" y="12"/>
                  </a:cubicBezTo>
                  <a:cubicBezTo>
                    <a:pt x="308" y="20"/>
                    <a:pt x="263" y="29"/>
                    <a:pt x="224" y="37"/>
                  </a:cubicBezTo>
                  <a:cubicBezTo>
                    <a:pt x="229" y="51"/>
                    <a:pt x="235" y="63"/>
                    <a:pt x="240" y="74"/>
                  </a:cubicBezTo>
                  <a:cubicBezTo>
                    <a:pt x="274" y="66"/>
                    <a:pt x="311" y="54"/>
                    <a:pt x="351" y="49"/>
                  </a:cubicBezTo>
                  <a:cubicBezTo>
                    <a:pt x="362" y="46"/>
                    <a:pt x="373" y="46"/>
                    <a:pt x="385" y="43"/>
                  </a:cubicBezTo>
                  <a:cubicBezTo>
                    <a:pt x="399" y="40"/>
                    <a:pt x="410" y="40"/>
                    <a:pt x="421" y="40"/>
                  </a:cubicBezTo>
                  <a:cubicBezTo>
                    <a:pt x="435" y="26"/>
                    <a:pt x="447" y="15"/>
                    <a:pt x="461" y="3"/>
                  </a:cubicBezTo>
                  <a:lnTo>
                    <a:pt x="543" y="0"/>
                  </a:lnTo>
                  <a:lnTo>
                    <a:pt x="543" y="0"/>
                  </a:lnTo>
                  <a:cubicBezTo>
                    <a:pt x="532" y="0"/>
                    <a:pt x="523" y="0"/>
                    <a:pt x="515" y="0"/>
                  </a:cubicBezTo>
                  <a:cubicBezTo>
                    <a:pt x="501" y="12"/>
                    <a:pt x="486" y="23"/>
                    <a:pt x="475" y="34"/>
                  </a:cubicBezTo>
                  <a:cubicBezTo>
                    <a:pt x="498" y="34"/>
                    <a:pt x="520" y="32"/>
                    <a:pt x="543" y="32"/>
                  </a:cubicBezTo>
                  <a:cubicBezTo>
                    <a:pt x="566" y="32"/>
                    <a:pt x="588" y="34"/>
                    <a:pt x="611" y="34"/>
                  </a:cubicBezTo>
                  <a:cubicBezTo>
                    <a:pt x="597" y="23"/>
                    <a:pt x="586" y="12"/>
                    <a:pt x="571" y="0"/>
                  </a:cubicBezTo>
                  <a:cubicBezTo>
                    <a:pt x="563" y="0"/>
                    <a:pt x="552"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5" name="Freeform 150"/>
            <p:cNvSpPr>
              <a:spLocks noChangeArrowheads="1"/>
            </p:cNvSpPr>
            <p:nvPr/>
          </p:nvSpPr>
          <p:spPr bwMode="auto">
            <a:xfrm>
              <a:off x="6021" y="1995"/>
              <a:ext cx="192" cy="184"/>
            </a:xfrm>
            <a:custGeom>
              <a:avLst/>
              <a:gdLst>
                <a:gd name="T0" fmla="*/ 161 w 852"/>
                <a:gd name="T1" fmla="*/ 410 h 818"/>
                <a:gd name="T2" fmla="*/ 65 w 852"/>
                <a:gd name="T3" fmla="*/ 557 h 818"/>
                <a:gd name="T4" fmla="*/ 116 w 852"/>
                <a:gd name="T5" fmla="*/ 817 h 818"/>
                <a:gd name="T6" fmla="*/ 317 w 852"/>
                <a:gd name="T7" fmla="*/ 749 h 818"/>
                <a:gd name="T8" fmla="*/ 399 w 852"/>
                <a:gd name="T9" fmla="*/ 651 h 818"/>
                <a:gd name="T10" fmla="*/ 266 w 852"/>
                <a:gd name="T11" fmla="*/ 727 h 818"/>
                <a:gd name="T12" fmla="*/ 105 w 852"/>
                <a:gd name="T13" fmla="*/ 730 h 818"/>
                <a:gd name="T14" fmla="*/ 124 w 852"/>
                <a:gd name="T15" fmla="*/ 535 h 818"/>
                <a:gd name="T16" fmla="*/ 161 w 852"/>
                <a:gd name="T17" fmla="*/ 410 h 818"/>
                <a:gd name="T18" fmla="*/ 648 w 852"/>
                <a:gd name="T19" fmla="*/ 410 h 818"/>
                <a:gd name="T20" fmla="*/ 591 w 852"/>
                <a:gd name="T21" fmla="*/ 478 h 818"/>
                <a:gd name="T22" fmla="*/ 495 w 852"/>
                <a:gd name="T23" fmla="*/ 574 h 818"/>
                <a:gd name="T24" fmla="*/ 427 w 852"/>
                <a:gd name="T25" fmla="*/ 631 h 818"/>
                <a:gd name="T26" fmla="*/ 509 w 852"/>
                <a:gd name="T27" fmla="*/ 605 h 818"/>
                <a:gd name="T28" fmla="*/ 568 w 852"/>
                <a:gd name="T29" fmla="*/ 552 h 818"/>
                <a:gd name="T30" fmla="*/ 625 w 852"/>
                <a:gd name="T31" fmla="*/ 490 h 818"/>
                <a:gd name="T32" fmla="*/ 648 w 852"/>
                <a:gd name="T33" fmla="*/ 410 h 818"/>
                <a:gd name="T34" fmla="*/ 399 w 852"/>
                <a:gd name="T35" fmla="*/ 167 h 818"/>
                <a:gd name="T36" fmla="*/ 305 w 852"/>
                <a:gd name="T37" fmla="*/ 249 h 818"/>
                <a:gd name="T38" fmla="*/ 266 w 852"/>
                <a:gd name="T39" fmla="*/ 289 h 818"/>
                <a:gd name="T40" fmla="*/ 184 w 852"/>
                <a:gd name="T41" fmla="*/ 379 h 818"/>
                <a:gd name="T42" fmla="*/ 226 w 852"/>
                <a:gd name="T43" fmla="*/ 379 h 818"/>
                <a:gd name="T44" fmla="*/ 308 w 852"/>
                <a:gd name="T45" fmla="*/ 292 h 818"/>
                <a:gd name="T46" fmla="*/ 399 w 852"/>
                <a:gd name="T47" fmla="*/ 209 h 818"/>
                <a:gd name="T48" fmla="*/ 399 w 852"/>
                <a:gd name="T49" fmla="*/ 167 h 818"/>
                <a:gd name="T50" fmla="*/ 738 w 852"/>
                <a:gd name="T51" fmla="*/ 0 h 818"/>
                <a:gd name="T52" fmla="*/ 537 w 852"/>
                <a:gd name="T53" fmla="*/ 68 h 818"/>
                <a:gd name="T54" fmla="*/ 455 w 852"/>
                <a:gd name="T55" fmla="*/ 167 h 818"/>
                <a:gd name="T56" fmla="*/ 588 w 852"/>
                <a:gd name="T57" fmla="*/ 91 h 818"/>
                <a:gd name="T58" fmla="*/ 746 w 852"/>
                <a:gd name="T59" fmla="*/ 88 h 818"/>
                <a:gd name="T60" fmla="*/ 729 w 852"/>
                <a:gd name="T61" fmla="*/ 283 h 818"/>
                <a:gd name="T62" fmla="*/ 693 w 852"/>
                <a:gd name="T63" fmla="*/ 410 h 818"/>
                <a:gd name="T64" fmla="*/ 786 w 852"/>
                <a:gd name="T65" fmla="*/ 260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1" y="410"/>
                  </a:moveTo>
                  <a:lnTo>
                    <a:pt x="161" y="410"/>
                  </a:lnTo>
                  <a:cubicBezTo>
                    <a:pt x="133" y="447"/>
                    <a:pt x="108" y="484"/>
                    <a:pt x="88" y="521"/>
                  </a:cubicBezTo>
                  <a:cubicBezTo>
                    <a:pt x="79" y="532"/>
                    <a:pt x="74" y="546"/>
                    <a:pt x="65" y="557"/>
                  </a:cubicBezTo>
                  <a:cubicBezTo>
                    <a:pt x="14" y="662"/>
                    <a:pt x="0" y="749"/>
                    <a:pt x="42" y="792"/>
                  </a:cubicBezTo>
                  <a:cubicBezTo>
                    <a:pt x="60" y="809"/>
                    <a:pt x="85" y="817"/>
                    <a:pt x="116" y="817"/>
                  </a:cubicBezTo>
                  <a:cubicBezTo>
                    <a:pt x="158" y="817"/>
                    <a:pt x="215" y="800"/>
                    <a:pt x="277" y="769"/>
                  </a:cubicBezTo>
                  <a:cubicBezTo>
                    <a:pt x="291" y="764"/>
                    <a:pt x="303" y="755"/>
                    <a:pt x="317" y="749"/>
                  </a:cubicBezTo>
                  <a:cubicBezTo>
                    <a:pt x="350" y="727"/>
                    <a:pt x="387" y="704"/>
                    <a:pt x="427" y="673"/>
                  </a:cubicBezTo>
                  <a:cubicBezTo>
                    <a:pt x="419" y="668"/>
                    <a:pt x="407" y="659"/>
                    <a:pt x="399" y="651"/>
                  </a:cubicBezTo>
                  <a:cubicBezTo>
                    <a:pt x="365" y="676"/>
                    <a:pt x="334" y="696"/>
                    <a:pt x="303" y="710"/>
                  </a:cubicBezTo>
                  <a:cubicBezTo>
                    <a:pt x="289" y="716"/>
                    <a:pt x="277" y="722"/>
                    <a:pt x="266" y="727"/>
                  </a:cubicBezTo>
                  <a:cubicBezTo>
                    <a:pt x="229" y="744"/>
                    <a:pt x="195" y="752"/>
                    <a:pt x="167" y="752"/>
                  </a:cubicBezTo>
                  <a:cubicBezTo>
                    <a:pt x="141" y="752"/>
                    <a:pt x="119" y="744"/>
                    <a:pt x="105" y="730"/>
                  </a:cubicBezTo>
                  <a:cubicBezTo>
                    <a:pt x="77" y="699"/>
                    <a:pt x="79" y="642"/>
                    <a:pt x="108" y="571"/>
                  </a:cubicBezTo>
                  <a:cubicBezTo>
                    <a:pt x="113" y="560"/>
                    <a:pt x="119" y="546"/>
                    <a:pt x="124" y="535"/>
                  </a:cubicBezTo>
                  <a:cubicBezTo>
                    <a:pt x="141" y="504"/>
                    <a:pt x="161" y="470"/>
                    <a:pt x="184" y="439"/>
                  </a:cubicBezTo>
                  <a:cubicBezTo>
                    <a:pt x="175" y="427"/>
                    <a:pt x="170" y="419"/>
                    <a:pt x="161" y="410"/>
                  </a:cubicBezTo>
                  <a:lnTo>
                    <a:pt x="648" y="410"/>
                  </a:lnTo>
                  <a:lnTo>
                    <a:pt x="648" y="410"/>
                  </a:lnTo>
                  <a:cubicBezTo>
                    <a:pt x="642" y="419"/>
                    <a:pt x="633" y="427"/>
                    <a:pt x="625" y="439"/>
                  </a:cubicBezTo>
                  <a:cubicBezTo>
                    <a:pt x="617" y="450"/>
                    <a:pt x="605" y="464"/>
                    <a:pt x="591" y="478"/>
                  </a:cubicBezTo>
                  <a:cubicBezTo>
                    <a:pt x="577" y="495"/>
                    <a:pt x="563" y="512"/>
                    <a:pt x="546" y="526"/>
                  </a:cubicBezTo>
                  <a:cubicBezTo>
                    <a:pt x="529" y="543"/>
                    <a:pt x="512" y="560"/>
                    <a:pt x="495" y="574"/>
                  </a:cubicBezTo>
                  <a:cubicBezTo>
                    <a:pt x="481" y="585"/>
                    <a:pt x="470" y="597"/>
                    <a:pt x="455" y="608"/>
                  </a:cubicBezTo>
                  <a:cubicBezTo>
                    <a:pt x="447" y="617"/>
                    <a:pt x="436" y="625"/>
                    <a:pt x="427" y="631"/>
                  </a:cubicBezTo>
                  <a:cubicBezTo>
                    <a:pt x="436" y="639"/>
                    <a:pt x="447" y="645"/>
                    <a:pt x="455" y="651"/>
                  </a:cubicBezTo>
                  <a:cubicBezTo>
                    <a:pt x="472" y="636"/>
                    <a:pt x="489" y="622"/>
                    <a:pt x="509" y="605"/>
                  </a:cubicBezTo>
                  <a:cubicBezTo>
                    <a:pt x="520" y="594"/>
                    <a:pt x="534" y="583"/>
                    <a:pt x="548" y="571"/>
                  </a:cubicBezTo>
                  <a:cubicBezTo>
                    <a:pt x="554" y="563"/>
                    <a:pt x="560" y="557"/>
                    <a:pt x="568" y="552"/>
                  </a:cubicBezTo>
                  <a:cubicBezTo>
                    <a:pt x="574" y="543"/>
                    <a:pt x="583" y="538"/>
                    <a:pt x="588" y="529"/>
                  </a:cubicBezTo>
                  <a:cubicBezTo>
                    <a:pt x="599" y="518"/>
                    <a:pt x="614" y="504"/>
                    <a:pt x="625" y="490"/>
                  </a:cubicBezTo>
                  <a:cubicBezTo>
                    <a:pt x="639" y="473"/>
                    <a:pt x="656" y="456"/>
                    <a:pt x="670" y="439"/>
                  </a:cubicBezTo>
                  <a:cubicBezTo>
                    <a:pt x="662" y="427"/>
                    <a:pt x="656" y="419"/>
                    <a:pt x="648" y="410"/>
                  </a:cubicBezTo>
                  <a:lnTo>
                    <a:pt x="399" y="167"/>
                  </a:lnTo>
                  <a:lnTo>
                    <a:pt x="399" y="167"/>
                  </a:lnTo>
                  <a:cubicBezTo>
                    <a:pt x="382" y="181"/>
                    <a:pt x="362" y="195"/>
                    <a:pt x="345" y="212"/>
                  </a:cubicBezTo>
                  <a:cubicBezTo>
                    <a:pt x="331" y="224"/>
                    <a:pt x="319" y="235"/>
                    <a:pt x="305" y="249"/>
                  </a:cubicBezTo>
                  <a:cubicBezTo>
                    <a:pt x="300" y="255"/>
                    <a:pt x="291" y="260"/>
                    <a:pt x="286" y="269"/>
                  </a:cubicBezTo>
                  <a:cubicBezTo>
                    <a:pt x="280" y="275"/>
                    <a:pt x="272" y="280"/>
                    <a:pt x="266" y="289"/>
                  </a:cubicBezTo>
                  <a:cubicBezTo>
                    <a:pt x="252" y="300"/>
                    <a:pt x="240" y="314"/>
                    <a:pt x="229" y="328"/>
                  </a:cubicBezTo>
                  <a:cubicBezTo>
                    <a:pt x="212" y="345"/>
                    <a:pt x="198" y="362"/>
                    <a:pt x="184" y="379"/>
                  </a:cubicBezTo>
                  <a:cubicBezTo>
                    <a:pt x="189" y="390"/>
                    <a:pt x="198" y="399"/>
                    <a:pt x="204" y="410"/>
                  </a:cubicBezTo>
                  <a:cubicBezTo>
                    <a:pt x="212" y="399"/>
                    <a:pt x="221" y="390"/>
                    <a:pt x="226" y="379"/>
                  </a:cubicBezTo>
                  <a:cubicBezTo>
                    <a:pt x="238" y="368"/>
                    <a:pt x="249" y="354"/>
                    <a:pt x="260" y="340"/>
                  </a:cubicBezTo>
                  <a:cubicBezTo>
                    <a:pt x="277" y="323"/>
                    <a:pt x="291" y="309"/>
                    <a:pt x="308" y="292"/>
                  </a:cubicBezTo>
                  <a:cubicBezTo>
                    <a:pt x="325" y="275"/>
                    <a:pt x="342" y="258"/>
                    <a:pt x="359" y="243"/>
                  </a:cubicBezTo>
                  <a:cubicBezTo>
                    <a:pt x="370" y="232"/>
                    <a:pt x="385" y="221"/>
                    <a:pt x="399" y="209"/>
                  </a:cubicBezTo>
                  <a:cubicBezTo>
                    <a:pt x="407" y="201"/>
                    <a:pt x="419" y="195"/>
                    <a:pt x="427" y="187"/>
                  </a:cubicBezTo>
                  <a:cubicBezTo>
                    <a:pt x="416" y="178"/>
                    <a:pt x="407" y="173"/>
                    <a:pt x="399" y="167"/>
                  </a:cubicBezTo>
                  <a:lnTo>
                    <a:pt x="738" y="0"/>
                  </a:lnTo>
                  <a:lnTo>
                    <a:pt x="738" y="0"/>
                  </a:lnTo>
                  <a:cubicBezTo>
                    <a:pt x="693" y="0"/>
                    <a:pt x="639" y="17"/>
                    <a:pt x="577" y="48"/>
                  </a:cubicBezTo>
                  <a:cubicBezTo>
                    <a:pt x="563" y="54"/>
                    <a:pt x="551" y="63"/>
                    <a:pt x="537" y="68"/>
                  </a:cubicBezTo>
                  <a:cubicBezTo>
                    <a:pt x="501" y="91"/>
                    <a:pt x="464" y="116"/>
                    <a:pt x="427" y="145"/>
                  </a:cubicBezTo>
                  <a:cubicBezTo>
                    <a:pt x="436" y="150"/>
                    <a:pt x="447" y="159"/>
                    <a:pt x="455" y="167"/>
                  </a:cubicBezTo>
                  <a:cubicBezTo>
                    <a:pt x="489" y="142"/>
                    <a:pt x="520" y="122"/>
                    <a:pt x="551" y="108"/>
                  </a:cubicBezTo>
                  <a:cubicBezTo>
                    <a:pt x="563" y="102"/>
                    <a:pt x="577" y="97"/>
                    <a:pt x="588" y="91"/>
                  </a:cubicBezTo>
                  <a:cubicBezTo>
                    <a:pt x="625" y="74"/>
                    <a:pt x="659" y="68"/>
                    <a:pt x="687" y="68"/>
                  </a:cubicBezTo>
                  <a:cubicBezTo>
                    <a:pt x="712" y="68"/>
                    <a:pt x="732" y="74"/>
                    <a:pt x="746" y="88"/>
                  </a:cubicBezTo>
                  <a:cubicBezTo>
                    <a:pt x="778" y="119"/>
                    <a:pt x="775" y="175"/>
                    <a:pt x="746" y="246"/>
                  </a:cubicBezTo>
                  <a:cubicBezTo>
                    <a:pt x="741" y="260"/>
                    <a:pt x="735" y="272"/>
                    <a:pt x="729" y="283"/>
                  </a:cubicBezTo>
                  <a:cubicBezTo>
                    <a:pt x="712" y="314"/>
                    <a:pt x="693" y="348"/>
                    <a:pt x="670" y="379"/>
                  </a:cubicBezTo>
                  <a:cubicBezTo>
                    <a:pt x="676" y="390"/>
                    <a:pt x="684" y="399"/>
                    <a:pt x="693" y="410"/>
                  </a:cubicBezTo>
                  <a:cubicBezTo>
                    <a:pt x="721" y="371"/>
                    <a:pt x="746" y="334"/>
                    <a:pt x="766" y="297"/>
                  </a:cubicBezTo>
                  <a:cubicBezTo>
                    <a:pt x="775" y="286"/>
                    <a:pt x="780" y="272"/>
                    <a:pt x="786" y="260"/>
                  </a:cubicBezTo>
                  <a:cubicBezTo>
                    <a:pt x="840" y="156"/>
                    <a:pt x="851" y="68"/>
                    <a:pt x="809" y="26"/>
                  </a:cubicBezTo>
                  <a:cubicBezTo>
                    <a:pt x="792" y="9"/>
                    <a:pt x="769" y="0"/>
                    <a:pt x="738" y="0"/>
                  </a:cubicBezTo>
                  <a:lnTo>
                    <a:pt x="161"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6" name="Freeform 151"/>
            <p:cNvSpPr>
              <a:spLocks noChangeArrowheads="1"/>
            </p:cNvSpPr>
            <p:nvPr/>
          </p:nvSpPr>
          <p:spPr bwMode="auto">
            <a:xfrm>
              <a:off x="6021" y="1995"/>
              <a:ext cx="192" cy="184"/>
            </a:xfrm>
            <a:custGeom>
              <a:avLst/>
              <a:gdLst>
                <a:gd name="T0" fmla="*/ 108 w 852"/>
                <a:gd name="T1" fmla="*/ 246 h 818"/>
                <a:gd name="T2" fmla="*/ 167 w 852"/>
                <a:gd name="T3" fmla="*/ 68 h 818"/>
                <a:gd name="T4" fmla="*/ 303 w 852"/>
                <a:gd name="T5" fmla="*/ 108 h 818"/>
                <a:gd name="T6" fmla="*/ 427 w 852"/>
                <a:gd name="T7" fmla="*/ 187 h 818"/>
                <a:gd name="T8" fmla="*/ 495 w 852"/>
                <a:gd name="T9" fmla="*/ 243 h 818"/>
                <a:gd name="T10" fmla="*/ 591 w 852"/>
                <a:gd name="T11" fmla="*/ 340 h 818"/>
                <a:gd name="T12" fmla="*/ 648 w 852"/>
                <a:gd name="T13" fmla="*/ 410 h 818"/>
                <a:gd name="T14" fmla="*/ 729 w 852"/>
                <a:gd name="T15" fmla="*/ 535 h 818"/>
                <a:gd name="T16" fmla="*/ 746 w 852"/>
                <a:gd name="T17" fmla="*/ 730 h 818"/>
                <a:gd name="T18" fmla="*/ 588 w 852"/>
                <a:gd name="T19" fmla="*/ 727 h 818"/>
                <a:gd name="T20" fmla="*/ 455 w 852"/>
                <a:gd name="T21" fmla="*/ 651 h 818"/>
                <a:gd name="T22" fmla="*/ 399 w 852"/>
                <a:gd name="T23" fmla="*/ 608 h 818"/>
                <a:gd name="T24" fmla="*/ 308 w 852"/>
                <a:gd name="T25" fmla="*/ 526 h 818"/>
                <a:gd name="T26" fmla="*/ 226 w 852"/>
                <a:gd name="T27" fmla="*/ 439 h 818"/>
                <a:gd name="T28" fmla="*/ 184 w 852"/>
                <a:gd name="T29" fmla="*/ 379 h 818"/>
                <a:gd name="T30" fmla="*/ 108 w 852"/>
                <a:gd name="T31" fmla="*/ 246 h 818"/>
                <a:gd name="T32" fmla="*/ 116 w 852"/>
                <a:gd name="T33" fmla="*/ 0 h 818"/>
                <a:gd name="T34" fmla="*/ 65 w 852"/>
                <a:gd name="T35" fmla="*/ 260 h 818"/>
                <a:gd name="T36" fmla="*/ 161 w 852"/>
                <a:gd name="T37" fmla="*/ 410 h 818"/>
                <a:gd name="T38" fmla="*/ 229 w 852"/>
                <a:gd name="T39" fmla="*/ 490 h 818"/>
                <a:gd name="T40" fmla="*/ 286 w 852"/>
                <a:gd name="T41" fmla="*/ 552 h 818"/>
                <a:gd name="T42" fmla="*/ 345 w 852"/>
                <a:gd name="T43" fmla="*/ 605 h 818"/>
                <a:gd name="T44" fmla="*/ 427 w 852"/>
                <a:gd name="T45" fmla="*/ 673 h 818"/>
                <a:gd name="T46" fmla="*/ 577 w 852"/>
                <a:gd name="T47" fmla="*/ 769 h 818"/>
                <a:gd name="T48" fmla="*/ 809 w 852"/>
                <a:gd name="T49" fmla="*/ 792 h 818"/>
                <a:gd name="T50" fmla="*/ 766 w 852"/>
                <a:gd name="T51" fmla="*/ 521 h 818"/>
                <a:gd name="T52" fmla="*/ 670 w 852"/>
                <a:gd name="T53" fmla="*/ 379 h 818"/>
                <a:gd name="T54" fmla="*/ 588 w 852"/>
                <a:gd name="T55" fmla="*/ 289 h 818"/>
                <a:gd name="T56" fmla="*/ 548 w 852"/>
                <a:gd name="T57" fmla="*/ 249 h 818"/>
                <a:gd name="T58" fmla="*/ 455 w 852"/>
                <a:gd name="T59" fmla="*/ 167 h 818"/>
                <a:gd name="T60" fmla="*/ 317 w 852"/>
                <a:gd name="T61" fmla="*/ 68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9" y="175"/>
                    <a:pt x="77" y="119"/>
                    <a:pt x="105" y="88"/>
                  </a:cubicBezTo>
                  <a:cubicBezTo>
                    <a:pt x="119" y="74"/>
                    <a:pt x="141" y="68"/>
                    <a:pt x="167" y="68"/>
                  </a:cubicBezTo>
                  <a:cubicBezTo>
                    <a:pt x="195" y="68"/>
                    <a:pt x="229" y="74"/>
                    <a:pt x="266" y="91"/>
                  </a:cubicBezTo>
                  <a:cubicBezTo>
                    <a:pt x="277" y="97"/>
                    <a:pt x="289" y="102"/>
                    <a:pt x="303" y="108"/>
                  </a:cubicBezTo>
                  <a:cubicBezTo>
                    <a:pt x="334" y="122"/>
                    <a:pt x="365" y="142"/>
                    <a:pt x="399" y="167"/>
                  </a:cubicBezTo>
                  <a:cubicBezTo>
                    <a:pt x="407" y="173"/>
                    <a:pt x="416" y="178"/>
                    <a:pt x="427" y="187"/>
                  </a:cubicBezTo>
                  <a:cubicBezTo>
                    <a:pt x="436" y="195"/>
                    <a:pt x="447" y="201"/>
                    <a:pt x="455" y="209"/>
                  </a:cubicBezTo>
                  <a:cubicBezTo>
                    <a:pt x="470" y="221"/>
                    <a:pt x="481" y="232"/>
                    <a:pt x="495" y="243"/>
                  </a:cubicBezTo>
                  <a:cubicBezTo>
                    <a:pt x="512" y="258"/>
                    <a:pt x="529" y="275"/>
                    <a:pt x="546" y="292"/>
                  </a:cubicBezTo>
                  <a:cubicBezTo>
                    <a:pt x="563" y="309"/>
                    <a:pt x="577" y="323"/>
                    <a:pt x="591" y="340"/>
                  </a:cubicBezTo>
                  <a:cubicBezTo>
                    <a:pt x="605" y="354"/>
                    <a:pt x="617" y="368"/>
                    <a:pt x="625" y="379"/>
                  </a:cubicBezTo>
                  <a:cubicBezTo>
                    <a:pt x="633" y="390"/>
                    <a:pt x="642" y="399"/>
                    <a:pt x="648" y="410"/>
                  </a:cubicBezTo>
                  <a:cubicBezTo>
                    <a:pt x="656" y="419"/>
                    <a:pt x="662" y="427"/>
                    <a:pt x="670" y="439"/>
                  </a:cubicBezTo>
                  <a:cubicBezTo>
                    <a:pt x="693" y="470"/>
                    <a:pt x="712" y="504"/>
                    <a:pt x="729" y="535"/>
                  </a:cubicBezTo>
                  <a:cubicBezTo>
                    <a:pt x="735" y="546"/>
                    <a:pt x="741" y="560"/>
                    <a:pt x="746" y="571"/>
                  </a:cubicBezTo>
                  <a:cubicBezTo>
                    <a:pt x="775" y="642"/>
                    <a:pt x="778" y="699"/>
                    <a:pt x="746" y="730"/>
                  </a:cubicBezTo>
                  <a:cubicBezTo>
                    <a:pt x="732" y="744"/>
                    <a:pt x="712" y="752"/>
                    <a:pt x="687" y="752"/>
                  </a:cubicBezTo>
                  <a:cubicBezTo>
                    <a:pt x="659" y="752"/>
                    <a:pt x="625" y="744"/>
                    <a:pt x="588" y="727"/>
                  </a:cubicBezTo>
                  <a:cubicBezTo>
                    <a:pt x="577" y="722"/>
                    <a:pt x="563" y="716"/>
                    <a:pt x="551" y="710"/>
                  </a:cubicBezTo>
                  <a:cubicBezTo>
                    <a:pt x="520" y="696"/>
                    <a:pt x="489" y="676"/>
                    <a:pt x="455" y="651"/>
                  </a:cubicBezTo>
                  <a:cubicBezTo>
                    <a:pt x="447" y="645"/>
                    <a:pt x="436" y="639"/>
                    <a:pt x="427" y="631"/>
                  </a:cubicBezTo>
                  <a:cubicBezTo>
                    <a:pt x="419" y="625"/>
                    <a:pt x="407" y="617"/>
                    <a:pt x="399" y="608"/>
                  </a:cubicBezTo>
                  <a:cubicBezTo>
                    <a:pt x="385" y="597"/>
                    <a:pt x="370" y="585"/>
                    <a:pt x="359" y="574"/>
                  </a:cubicBezTo>
                  <a:cubicBezTo>
                    <a:pt x="342" y="560"/>
                    <a:pt x="325" y="543"/>
                    <a:pt x="308" y="526"/>
                  </a:cubicBezTo>
                  <a:cubicBezTo>
                    <a:pt x="291" y="512"/>
                    <a:pt x="277" y="495"/>
                    <a:pt x="260" y="478"/>
                  </a:cubicBezTo>
                  <a:cubicBezTo>
                    <a:pt x="249" y="464"/>
                    <a:pt x="238" y="450"/>
                    <a:pt x="226" y="439"/>
                  </a:cubicBezTo>
                  <a:cubicBezTo>
                    <a:pt x="221" y="427"/>
                    <a:pt x="212" y="419"/>
                    <a:pt x="204" y="410"/>
                  </a:cubicBezTo>
                  <a:cubicBezTo>
                    <a:pt x="198" y="399"/>
                    <a:pt x="189" y="390"/>
                    <a:pt x="184" y="379"/>
                  </a:cubicBezTo>
                  <a:cubicBezTo>
                    <a:pt x="161" y="348"/>
                    <a:pt x="141" y="314"/>
                    <a:pt x="124" y="283"/>
                  </a:cubicBezTo>
                  <a:cubicBezTo>
                    <a:pt x="119" y="272"/>
                    <a:pt x="113" y="260"/>
                    <a:pt x="108" y="246"/>
                  </a:cubicBezTo>
                  <a:lnTo>
                    <a:pt x="116" y="0"/>
                  </a:lnTo>
                  <a:lnTo>
                    <a:pt x="116" y="0"/>
                  </a:lnTo>
                  <a:cubicBezTo>
                    <a:pt x="85" y="0"/>
                    <a:pt x="60" y="9"/>
                    <a:pt x="42" y="26"/>
                  </a:cubicBezTo>
                  <a:cubicBezTo>
                    <a:pt x="0" y="68"/>
                    <a:pt x="14" y="156"/>
                    <a:pt x="65" y="260"/>
                  </a:cubicBezTo>
                  <a:cubicBezTo>
                    <a:pt x="74" y="272"/>
                    <a:pt x="79" y="286"/>
                    <a:pt x="88" y="297"/>
                  </a:cubicBezTo>
                  <a:cubicBezTo>
                    <a:pt x="108" y="334"/>
                    <a:pt x="133" y="371"/>
                    <a:pt x="161" y="410"/>
                  </a:cubicBezTo>
                  <a:cubicBezTo>
                    <a:pt x="170" y="419"/>
                    <a:pt x="175" y="427"/>
                    <a:pt x="184" y="439"/>
                  </a:cubicBezTo>
                  <a:cubicBezTo>
                    <a:pt x="198" y="456"/>
                    <a:pt x="212" y="473"/>
                    <a:pt x="229" y="490"/>
                  </a:cubicBezTo>
                  <a:cubicBezTo>
                    <a:pt x="240" y="504"/>
                    <a:pt x="252" y="518"/>
                    <a:pt x="266" y="529"/>
                  </a:cubicBezTo>
                  <a:cubicBezTo>
                    <a:pt x="272" y="538"/>
                    <a:pt x="280" y="543"/>
                    <a:pt x="286" y="552"/>
                  </a:cubicBezTo>
                  <a:cubicBezTo>
                    <a:pt x="291" y="557"/>
                    <a:pt x="300" y="563"/>
                    <a:pt x="305" y="571"/>
                  </a:cubicBezTo>
                  <a:cubicBezTo>
                    <a:pt x="319" y="583"/>
                    <a:pt x="331" y="594"/>
                    <a:pt x="345" y="605"/>
                  </a:cubicBezTo>
                  <a:cubicBezTo>
                    <a:pt x="362" y="622"/>
                    <a:pt x="382" y="636"/>
                    <a:pt x="399" y="651"/>
                  </a:cubicBezTo>
                  <a:cubicBezTo>
                    <a:pt x="407" y="659"/>
                    <a:pt x="419" y="668"/>
                    <a:pt x="427" y="673"/>
                  </a:cubicBezTo>
                  <a:cubicBezTo>
                    <a:pt x="464" y="702"/>
                    <a:pt x="501" y="727"/>
                    <a:pt x="537" y="749"/>
                  </a:cubicBezTo>
                  <a:cubicBezTo>
                    <a:pt x="551" y="755"/>
                    <a:pt x="563" y="764"/>
                    <a:pt x="577" y="769"/>
                  </a:cubicBezTo>
                  <a:cubicBezTo>
                    <a:pt x="639" y="800"/>
                    <a:pt x="693" y="817"/>
                    <a:pt x="738" y="817"/>
                  </a:cubicBezTo>
                  <a:cubicBezTo>
                    <a:pt x="769" y="817"/>
                    <a:pt x="792" y="809"/>
                    <a:pt x="809" y="792"/>
                  </a:cubicBezTo>
                  <a:cubicBezTo>
                    <a:pt x="851" y="749"/>
                    <a:pt x="840" y="662"/>
                    <a:pt x="786" y="557"/>
                  </a:cubicBezTo>
                  <a:cubicBezTo>
                    <a:pt x="780" y="546"/>
                    <a:pt x="775" y="532"/>
                    <a:pt x="766" y="521"/>
                  </a:cubicBezTo>
                  <a:cubicBezTo>
                    <a:pt x="746" y="484"/>
                    <a:pt x="721" y="447"/>
                    <a:pt x="693" y="410"/>
                  </a:cubicBezTo>
                  <a:cubicBezTo>
                    <a:pt x="684" y="399"/>
                    <a:pt x="676" y="390"/>
                    <a:pt x="670" y="379"/>
                  </a:cubicBezTo>
                  <a:cubicBezTo>
                    <a:pt x="656" y="362"/>
                    <a:pt x="639" y="345"/>
                    <a:pt x="625" y="328"/>
                  </a:cubicBezTo>
                  <a:cubicBezTo>
                    <a:pt x="614" y="314"/>
                    <a:pt x="599" y="300"/>
                    <a:pt x="588" y="289"/>
                  </a:cubicBezTo>
                  <a:cubicBezTo>
                    <a:pt x="583" y="280"/>
                    <a:pt x="574" y="275"/>
                    <a:pt x="568" y="269"/>
                  </a:cubicBezTo>
                  <a:cubicBezTo>
                    <a:pt x="560" y="260"/>
                    <a:pt x="554" y="255"/>
                    <a:pt x="548" y="249"/>
                  </a:cubicBezTo>
                  <a:cubicBezTo>
                    <a:pt x="534" y="235"/>
                    <a:pt x="520" y="224"/>
                    <a:pt x="509" y="212"/>
                  </a:cubicBezTo>
                  <a:cubicBezTo>
                    <a:pt x="492" y="195"/>
                    <a:pt x="472" y="181"/>
                    <a:pt x="455" y="167"/>
                  </a:cubicBezTo>
                  <a:cubicBezTo>
                    <a:pt x="447" y="159"/>
                    <a:pt x="436" y="150"/>
                    <a:pt x="427" y="145"/>
                  </a:cubicBezTo>
                  <a:cubicBezTo>
                    <a:pt x="387" y="116"/>
                    <a:pt x="350" y="91"/>
                    <a:pt x="317" y="68"/>
                  </a:cubicBezTo>
                  <a:cubicBezTo>
                    <a:pt x="303" y="63"/>
                    <a:pt x="291" y="54"/>
                    <a:pt x="277" y="48"/>
                  </a:cubicBezTo>
                  <a:cubicBezTo>
                    <a:pt x="215" y="17"/>
                    <a:pt x="158"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7" name="Freeform 152"/>
            <p:cNvSpPr>
              <a:spLocks noChangeArrowheads="1"/>
            </p:cNvSpPr>
            <p:nvPr/>
          </p:nvSpPr>
          <p:spPr bwMode="auto">
            <a:xfrm>
              <a:off x="6099" y="2069"/>
              <a:ext cx="37" cy="37"/>
            </a:xfrm>
            <a:custGeom>
              <a:avLst/>
              <a:gdLst>
                <a:gd name="T0" fmla="*/ 82 w 168"/>
                <a:gd name="T1" fmla="*/ 0 h 167"/>
                <a:gd name="T2" fmla="*/ 82 w 168"/>
                <a:gd name="T3" fmla="*/ 0 h 167"/>
                <a:gd name="T4" fmla="*/ 0 w 168"/>
                <a:gd name="T5" fmla="*/ 84 h 167"/>
                <a:gd name="T6" fmla="*/ 82 w 168"/>
                <a:gd name="T7" fmla="*/ 166 h 167"/>
                <a:gd name="T8" fmla="*/ 167 w 168"/>
                <a:gd name="T9" fmla="*/ 84 h 167"/>
                <a:gd name="T10" fmla="*/ 82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2" y="0"/>
                  </a:moveTo>
                  <a:lnTo>
                    <a:pt x="82" y="0"/>
                  </a:lnTo>
                  <a:cubicBezTo>
                    <a:pt x="37" y="0"/>
                    <a:pt x="0" y="36"/>
                    <a:pt x="0" y="84"/>
                  </a:cubicBezTo>
                  <a:cubicBezTo>
                    <a:pt x="0" y="130"/>
                    <a:pt x="37" y="166"/>
                    <a:pt x="82" y="166"/>
                  </a:cubicBezTo>
                  <a:cubicBezTo>
                    <a:pt x="127" y="166"/>
                    <a:pt x="167" y="130"/>
                    <a:pt x="167" y="84"/>
                  </a:cubicBezTo>
                  <a:cubicBezTo>
                    <a:pt x="167" y="36"/>
                    <a:pt x="127" y="0"/>
                    <a:pt x="8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8" name="Freeform 153"/>
            <p:cNvSpPr>
              <a:spLocks noChangeArrowheads="1"/>
            </p:cNvSpPr>
            <p:nvPr/>
          </p:nvSpPr>
          <p:spPr bwMode="auto">
            <a:xfrm>
              <a:off x="6668" y="942"/>
              <a:ext cx="90" cy="245"/>
            </a:xfrm>
            <a:custGeom>
              <a:avLst/>
              <a:gdLst>
                <a:gd name="T0" fmla="*/ 312 w 400"/>
                <a:gd name="T1" fmla="*/ 882 h 1084"/>
                <a:gd name="T2" fmla="*/ 88 w 400"/>
                <a:gd name="T3" fmla="*/ 882 h 1084"/>
                <a:gd name="T4" fmla="*/ 201 w 400"/>
                <a:gd name="T5" fmla="*/ 1083 h 1084"/>
                <a:gd name="T6" fmla="*/ 312 w 400"/>
                <a:gd name="T7" fmla="*/ 882 h 1084"/>
                <a:gd name="T8" fmla="*/ 388 w 400"/>
                <a:gd name="T9" fmla="*/ 729 h 1084"/>
                <a:gd name="T10" fmla="*/ 326 w 400"/>
                <a:gd name="T11" fmla="*/ 842 h 1084"/>
                <a:gd name="T12" fmla="*/ 388 w 400"/>
                <a:gd name="T13" fmla="*/ 729 h 1084"/>
                <a:gd name="T14" fmla="*/ 11 w 400"/>
                <a:gd name="T15" fmla="*/ 729 h 1084"/>
                <a:gd name="T16" fmla="*/ 74 w 400"/>
                <a:gd name="T17" fmla="*/ 842 h 1084"/>
                <a:gd name="T18" fmla="*/ 11 w 400"/>
                <a:gd name="T19" fmla="*/ 729 h 1084"/>
                <a:gd name="T20" fmla="*/ 396 w 400"/>
                <a:gd name="T21" fmla="*/ 624 h 1084"/>
                <a:gd name="T22" fmla="*/ 356 w 400"/>
                <a:gd name="T23" fmla="*/ 698 h 1084"/>
                <a:gd name="T24" fmla="*/ 396 w 400"/>
                <a:gd name="T25" fmla="*/ 624 h 1084"/>
                <a:gd name="T26" fmla="*/ 3 w 400"/>
                <a:gd name="T27" fmla="*/ 624 h 1084"/>
                <a:gd name="T28" fmla="*/ 43 w 400"/>
                <a:gd name="T29" fmla="*/ 698 h 1084"/>
                <a:gd name="T30" fmla="*/ 3 w 400"/>
                <a:gd name="T31" fmla="*/ 624 h 1084"/>
                <a:gd name="T32" fmla="*/ 34 w 400"/>
                <a:gd name="T33" fmla="*/ 472 h 1084"/>
                <a:gd name="T34" fmla="*/ 0 w 400"/>
                <a:gd name="T35" fmla="*/ 543 h 1084"/>
                <a:gd name="T36" fmla="*/ 34 w 400"/>
                <a:gd name="T37" fmla="*/ 610 h 1084"/>
                <a:gd name="T38" fmla="*/ 34 w 400"/>
                <a:gd name="T39" fmla="*/ 472 h 1084"/>
                <a:gd name="T40" fmla="*/ 365 w 400"/>
                <a:gd name="T41" fmla="*/ 472 h 1084"/>
                <a:gd name="T42" fmla="*/ 365 w 400"/>
                <a:gd name="T43" fmla="*/ 610 h 1084"/>
                <a:gd name="T44" fmla="*/ 399 w 400"/>
                <a:gd name="T45" fmla="*/ 543 h 1084"/>
                <a:gd name="T46" fmla="*/ 365 w 400"/>
                <a:gd name="T47" fmla="*/ 472 h 1084"/>
                <a:gd name="T48" fmla="*/ 356 w 400"/>
                <a:gd name="T49" fmla="*/ 384 h 1084"/>
                <a:gd name="T50" fmla="*/ 396 w 400"/>
                <a:gd name="T51" fmla="*/ 460 h 1084"/>
                <a:gd name="T52" fmla="*/ 356 w 400"/>
                <a:gd name="T53" fmla="*/ 384 h 1084"/>
                <a:gd name="T54" fmla="*/ 43 w 400"/>
                <a:gd name="T55" fmla="*/ 384 h 1084"/>
                <a:gd name="T56" fmla="*/ 3 w 400"/>
                <a:gd name="T57" fmla="*/ 460 h 1084"/>
                <a:gd name="T58" fmla="*/ 43 w 400"/>
                <a:gd name="T59" fmla="*/ 384 h 1084"/>
                <a:gd name="T60" fmla="*/ 362 w 400"/>
                <a:gd name="T61" fmla="*/ 223 h 1084"/>
                <a:gd name="T62" fmla="*/ 351 w 400"/>
                <a:gd name="T63" fmla="*/ 350 h 1084"/>
                <a:gd name="T64" fmla="*/ 362 w 400"/>
                <a:gd name="T65" fmla="*/ 223 h 1084"/>
                <a:gd name="T66" fmla="*/ 37 w 400"/>
                <a:gd name="T67" fmla="*/ 223 h 1084"/>
                <a:gd name="T68" fmla="*/ 48 w 400"/>
                <a:gd name="T69" fmla="*/ 350 h 1084"/>
                <a:gd name="T70" fmla="*/ 37 w 400"/>
                <a:gd name="T71" fmla="*/ 223 h 1084"/>
                <a:gd name="T72" fmla="*/ 201 w 400"/>
                <a:gd name="T73" fmla="*/ 0 h 1084"/>
                <a:gd name="T74" fmla="*/ 88 w 400"/>
                <a:gd name="T75" fmla="*/ 200 h 1084"/>
                <a:gd name="T76" fmla="*/ 312 w 400"/>
                <a:gd name="T77" fmla="*/ 203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2" y="882"/>
                  </a:moveTo>
                  <a:lnTo>
                    <a:pt x="312" y="882"/>
                  </a:lnTo>
                  <a:cubicBezTo>
                    <a:pt x="280" y="953"/>
                    <a:pt x="243" y="995"/>
                    <a:pt x="201" y="995"/>
                  </a:cubicBezTo>
                  <a:cubicBezTo>
                    <a:pt x="158" y="995"/>
                    <a:pt x="119" y="953"/>
                    <a:pt x="88" y="882"/>
                  </a:cubicBezTo>
                  <a:cubicBezTo>
                    <a:pt x="77" y="888"/>
                    <a:pt x="63" y="896"/>
                    <a:pt x="51" y="902"/>
                  </a:cubicBezTo>
                  <a:cubicBezTo>
                    <a:pt x="88" y="1012"/>
                    <a:pt x="142" y="1083"/>
                    <a:pt x="201" y="1083"/>
                  </a:cubicBezTo>
                  <a:cubicBezTo>
                    <a:pt x="260" y="1083"/>
                    <a:pt x="312" y="1012"/>
                    <a:pt x="348" y="902"/>
                  </a:cubicBezTo>
                  <a:cubicBezTo>
                    <a:pt x="337" y="896"/>
                    <a:pt x="323" y="888"/>
                    <a:pt x="312" y="882"/>
                  </a:cubicBezTo>
                  <a:lnTo>
                    <a:pt x="388" y="729"/>
                  </a:lnTo>
                  <a:lnTo>
                    <a:pt x="388" y="729"/>
                  </a:lnTo>
                  <a:cubicBezTo>
                    <a:pt x="376" y="729"/>
                    <a:pt x="362" y="732"/>
                    <a:pt x="351" y="732"/>
                  </a:cubicBezTo>
                  <a:cubicBezTo>
                    <a:pt x="345" y="774"/>
                    <a:pt x="337" y="811"/>
                    <a:pt x="326" y="842"/>
                  </a:cubicBezTo>
                  <a:cubicBezTo>
                    <a:pt x="337" y="851"/>
                    <a:pt x="351" y="856"/>
                    <a:pt x="362" y="859"/>
                  </a:cubicBezTo>
                  <a:cubicBezTo>
                    <a:pt x="373" y="820"/>
                    <a:pt x="382" y="777"/>
                    <a:pt x="388" y="729"/>
                  </a:cubicBezTo>
                  <a:lnTo>
                    <a:pt x="11" y="729"/>
                  </a:lnTo>
                  <a:lnTo>
                    <a:pt x="11" y="729"/>
                  </a:lnTo>
                  <a:cubicBezTo>
                    <a:pt x="20" y="777"/>
                    <a:pt x="29" y="820"/>
                    <a:pt x="37" y="859"/>
                  </a:cubicBezTo>
                  <a:cubicBezTo>
                    <a:pt x="51" y="856"/>
                    <a:pt x="63" y="851"/>
                    <a:pt x="74" y="842"/>
                  </a:cubicBezTo>
                  <a:cubicBezTo>
                    <a:pt x="65" y="811"/>
                    <a:pt x="54" y="774"/>
                    <a:pt x="48" y="732"/>
                  </a:cubicBezTo>
                  <a:cubicBezTo>
                    <a:pt x="37" y="732"/>
                    <a:pt x="23" y="729"/>
                    <a:pt x="11" y="729"/>
                  </a:cubicBezTo>
                  <a:lnTo>
                    <a:pt x="396" y="624"/>
                  </a:lnTo>
                  <a:lnTo>
                    <a:pt x="396" y="624"/>
                  </a:lnTo>
                  <a:cubicBezTo>
                    <a:pt x="385" y="636"/>
                    <a:pt x="373" y="650"/>
                    <a:pt x="362" y="661"/>
                  </a:cubicBezTo>
                  <a:cubicBezTo>
                    <a:pt x="359" y="675"/>
                    <a:pt x="359" y="687"/>
                    <a:pt x="356" y="698"/>
                  </a:cubicBezTo>
                  <a:cubicBezTo>
                    <a:pt x="368" y="698"/>
                    <a:pt x="379" y="695"/>
                    <a:pt x="390" y="692"/>
                  </a:cubicBezTo>
                  <a:cubicBezTo>
                    <a:pt x="393" y="670"/>
                    <a:pt x="396" y="647"/>
                    <a:pt x="396" y="624"/>
                  </a:cubicBezTo>
                  <a:lnTo>
                    <a:pt x="3" y="624"/>
                  </a:lnTo>
                  <a:lnTo>
                    <a:pt x="3" y="624"/>
                  </a:lnTo>
                  <a:cubicBezTo>
                    <a:pt x="3" y="647"/>
                    <a:pt x="6" y="670"/>
                    <a:pt x="9" y="692"/>
                  </a:cubicBezTo>
                  <a:cubicBezTo>
                    <a:pt x="20" y="695"/>
                    <a:pt x="31" y="698"/>
                    <a:pt x="43" y="698"/>
                  </a:cubicBezTo>
                  <a:cubicBezTo>
                    <a:pt x="40" y="687"/>
                    <a:pt x="40" y="675"/>
                    <a:pt x="40" y="661"/>
                  </a:cubicBezTo>
                  <a:cubicBezTo>
                    <a:pt x="26" y="650"/>
                    <a:pt x="14" y="636"/>
                    <a:pt x="3" y="624"/>
                  </a:cubicBezTo>
                  <a:lnTo>
                    <a:pt x="34" y="472"/>
                  </a:lnTo>
                  <a:lnTo>
                    <a:pt x="34" y="472"/>
                  </a:lnTo>
                  <a:cubicBezTo>
                    <a:pt x="23" y="486"/>
                    <a:pt x="11" y="500"/>
                    <a:pt x="0" y="512"/>
                  </a:cubicBezTo>
                  <a:cubicBezTo>
                    <a:pt x="0" y="523"/>
                    <a:pt x="0" y="531"/>
                    <a:pt x="0" y="543"/>
                  </a:cubicBezTo>
                  <a:cubicBezTo>
                    <a:pt x="0" y="551"/>
                    <a:pt x="0" y="560"/>
                    <a:pt x="0" y="571"/>
                  </a:cubicBezTo>
                  <a:cubicBezTo>
                    <a:pt x="11" y="582"/>
                    <a:pt x="23" y="596"/>
                    <a:pt x="34" y="610"/>
                  </a:cubicBezTo>
                  <a:cubicBezTo>
                    <a:pt x="34" y="588"/>
                    <a:pt x="31" y="565"/>
                    <a:pt x="31" y="543"/>
                  </a:cubicBezTo>
                  <a:cubicBezTo>
                    <a:pt x="31" y="517"/>
                    <a:pt x="34" y="494"/>
                    <a:pt x="34" y="472"/>
                  </a:cubicBezTo>
                  <a:lnTo>
                    <a:pt x="365" y="472"/>
                  </a:lnTo>
                  <a:lnTo>
                    <a:pt x="365" y="472"/>
                  </a:lnTo>
                  <a:cubicBezTo>
                    <a:pt x="368" y="494"/>
                    <a:pt x="368" y="517"/>
                    <a:pt x="368" y="543"/>
                  </a:cubicBezTo>
                  <a:cubicBezTo>
                    <a:pt x="368" y="565"/>
                    <a:pt x="368" y="588"/>
                    <a:pt x="365" y="610"/>
                  </a:cubicBezTo>
                  <a:cubicBezTo>
                    <a:pt x="376" y="596"/>
                    <a:pt x="388" y="582"/>
                    <a:pt x="399" y="571"/>
                  </a:cubicBezTo>
                  <a:cubicBezTo>
                    <a:pt x="399" y="560"/>
                    <a:pt x="399" y="551"/>
                    <a:pt x="399" y="543"/>
                  </a:cubicBezTo>
                  <a:cubicBezTo>
                    <a:pt x="399" y="531"/>
                    <a:pt x="399" y="523"/>
                    <a:pt x="399" y="512"/>
                  </a:cubicBezTo>
                  <a:cubicBezTo>
                    <a:pt x="388" y="500"/>
                    <a:pt x="376" y="486"/>
                    <a:pt x="365" y="472"/>
                  </a:cubicBezTo>
                  <a:lnTo>
                    <a:pt x="356" y="384"/>
                  </a:lnTo>
                  <a:lnTo>
                    <a:pt x="356" y="384"/>
                  </a:lnTo>
                  <a:cubicBezTo>
                    <a:pt x="359" y="395"/>
                    <a:pt x="359" y="410"/>
                    <a:pt x="362" y="421"/>
                  </a:cubicBezTo>
                  <a:cubicBezTo>
                    <a:pt x="373" y="432"/>
                    <a:pt x="385" y="446"/>
                    <a:pt x="396" y="460"/>
                  </a:cubicBezTo>
                  <a:cubicBezTo>
                    <a:pt x="396" y="435"/>
                    <a:pt x="393" y="412"/>
                    <a:pt x="390" y="390"/>
                  </a:cubicBezTo>
                  <a:cubicBezTo>
                    <a:pt x="379" y="387"/>
                    <a:pt x="368" y="387"/>
                    <a:pt x="356" y="384"/>
                  </a:cubicBezTo>
                  <a:lnTo>
                    <a:pt x="43" y="384"/>
                  </a:lnTo>
                  <a:lnTo>
                    <a:pt x="43" y="384"/>
                  </a:lnTo>
                  <a:cubicBezTo>
                    <a:pt x="31" y="387"/>
                    <a:pt x="20" y="387"/>
                    <a:pt x="9" y="390"/>
                  </a:cubicBezTo>
                  <a:cubicBezTo>
                    <a:pt x="6" y="412"/>
                    <a:pt x="3" y="435"/>
                    <a:pt x="3" y="460"/>
                  </a:cubicBezTo>
                  <a:cubicBezTo>
                    <a:pt x="14" y="446"/>
                    <a:pt x="26" y="432"/>
                    <a:pt x="40" y="421"/>
                  </a:cubicBezTo>
                  <a:cubicBezTo>
                    <a:pt x="40" y="410"/>
                    <a:pt x="40" y="395"/>
                    <a:pt x="43" y="384"/>
                  </a:cubicBezTo>
                  <a:lnTo>
                    <a:pt x="362" y="223"/>
                  </a:lnTo>
                  <a:lnTo>
                    <a:pt x="362" y="223"/>
                  </a:lnTo>
                  <a:cubicBezTo>
                    <a:pt x="351" y="228"/>
                    <a:pt x="337" y="234"/>
                    <a:pt x="326" y="240"/>
                  </a:cubicBezTo>
                  <a:cubicBezTo>
                    <a:pt x="337" y="271"/>
                    <a:pt x="345" y="311"/>
                    <a:pt x="351" y="350"/>
                  </a:cubicBezTo>
                  <a:cubicBezTo>
                    <a:pt x="362" y="350"/>
                    <a:pt x="376" y="353"/>
                    <a:pt x="388" y="353"/>
                  </a:cubicBezTo>
                  <a:cubicBezTo>
                    <a:pt x="382" y="308"/>
                    <a:pt x="373" y="263"/>
                    <a:pt x="362" y="223"/>
                  </a:cubicBezTo>
                  <a:lnTo>
                    <a:pt x="37" y="223"/>
                  </a:lnTo>
                  <a:lnTo>
                    <a:pt x="37" y="223"/>
                  </a:lnTo>
                  <a:cubicBezTo>
                    <a:pt x="29" y="263"/>
                    <a:pt x="20" y="308"/>
                    <a:pt x="11" y="353"/>
                  </a:cubicBezTo>
                  <a:cubicBezTo>
                    <a:pt x="23" y="353"/>
                    <a:pt x="37" y="350"/>
                    <a:pt x="48" y="350"/>
                  </a:cubicBezTo>
                  <a:cubicBezTo>
                    <a:pt x="54" y="311"/>
                    <a:pt x="65" y="271"/>
                    <a:pt x="74" y="240"/>
                  </a:cubicBezTo>
                  <a:cubicBezTo>
                    <a:pt x="63" y="234"/>
                    <a:pt x="51" y="228"/>
                    <a:pt x="37" y="223"/>
                  </a:cubicBezTo>
                  <a:lnTo>
                    <a:pt x="201" y="0"/>
                  </a:lnTo>
                  <a:lnTo>
                    <a:pt x="201" y="0"/>
                  </a:lnTo>
                  <a:cubicBezTo>
                    <a:pt x="142" y="0"/>
                    <a:pt x="88" y="70"/>
                    <a:pt x="51" y="181"/>
                  </a:cubicBezTo>
                  <a:cubicBezTo>
                    <a:pt x="63" y="186"/>
                    <a:pt x="77" y="195"/>
                    <a:pt x="88" y="200"/>
                  </a:cubicBezTo>
                  <a:cubicBezTo>
                    <a:pt x="119" y="130"/>
                    <a:pt x="158" y="87"/>
                    <a:pt x="201" y="87"/>
                  </a:cubicBezTo>
                  <a:cubicBezTo>
                    <a:pt x="243" y="87"/>
                    <a:pt x="280" y="130"/>
                    <a:pt x="312" y="203"/>
                  </a:cubicBezTo>
                  <a:cubicBezTo>
                    <a:pt x="323" y="195"/>
                    <a:pt x="337" y="186"/>
                    <a:pt x="348" y="181"/>
                  </a:cubicBezTo>
                  <a:cubicBezTo>
                    <a:pt x="312" y="70"/>
                    <a:pt x="260" y="0"/>
                    <a:pt x="201"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9" name="Freeform 154"/>
            <p:cNvSpPr>
              <a:spLocks noChangeArrowheads="1"/>
            </p:cNvSpPr>
            <p:nvPr/>
          </p:nvSpPr>
          <p:spPr bwMode="auto">
            <a:xfrm>
              <a:off x="6590" y="1019"/>
              <a:ext cx="245" cy="90"/>
            </a:xfrm>
            <a:custGeom>
              <a:avLst/>
              <a:gdLst>
                <a:gd name="T0" fmla="*/ 611 w 1084"/>
                <a:gd name="T1" fmla="*/ 365 h 400"/>
                <a:gd name="T2" fmla="*/ 473 w 1084"/>
                <a:gd name="T3" fmla="*/ 365 h 400"/>
                <a:gd name="T4" fmla="*/ 543 w 1084"/>
                <a:gd name="T5" fmla="*/ 399 h 400"/>
                <a:gd name="T6" fmla="*/ 611 w 1084"/>
                <a:gd name="T7" fmla="*/ 365 h 400"/>
                <a:gd name="T8" fmla="*/ 241 w 1084"/>
                <a:gd name="T9" fmla="*/ 325 h 400"/>
                <a:gd name="T10" fmla="*/ 353 w 1084"/>
                <a:gd name="T11" fmla="*/ 387 h 400"/>
                <a:gd name="T12" fmla="*/ 461 w 1084"/>
                <a:gd name="T13" fmla="*/ 396 h 400"/>
                <a:gd name="T14" fmla="*/ 385 w 1084"/>
                <a:gd name="T15" fmla="*/ 356 h 400"/>
                <a:gd name="T16" fmla="*/ 241 w 1084"/>
                <a:gd name="T17" fmla="*/ 325 h 400"/>
                <a:gd name="T18" fmla="*/ 843 w 1084"/>
                <a:gd name="T19" fmla="*/ 325 h 400"/>
                <a:gd name="T20" fmla="*/ 698 w 1084"/>
                <a:gd name="T21" fmla="*/ 356 h 400"/>
                <a:gd name="T22" fmla="*/ 625 w 1084"/>
                <a:gd name="T23" fmla="*/ 396 h 400"/>
                <a:gd name="T24" fmla="*/ 730 w 1084"/>
                <a:gd name="T25" fmla="*/ 387 h 400"/>
                <a:gd name="T26" fmla="*/ 843 w 1084"/>
                <a:gd name="T27" fmla="*/ 325 h 400"/>
                <a:gd name="T28" fmla="*/ 902 w 1084"/>
                <a:gd name="T29" fmla="*/ 50 h 400"/>
                <a:gd name="T30" fmla="*/ 996 w 1084"/>
                <a:gd name="T31" fmla="*/ 201 h 400"/>
                <a:gd name="T32" fmla="*/ 902 w 1084"/>
                <a:gd name="T33" fmla="*/ 348 h 400"/>
                <a:gd name="T34" fmla="*/ 902 w 1084"/>
                <a:gd name="T35" fmla="*/ 50 h 400"/>
                <a:gd name="T36" fmla="*/ 181 w 1084"/>
                <a:gd name="T37" fmla="*/ 50 h 400"/>
                <a:gd name="T38" fmla="*/ 181 w 1084"/>
                <a:gd name="T39" fmla="*/ 348 h 400"/>
                <a:gd name="T40" fmla="*/ 88 w 1084"/>
                <a:gd name="T41" fmla="*/ 201 h 400"/>
                <a:gd name="T42" fmla="*/ 181 w 1084"/>
                <a:gd name="T43" fmla="*/ 50 h 400"/>
                <a:gd name="T44" fmla="*/ 625 w 1084"/>
                <a:gd name="T45" fmla="*/ 3 h 400"/>
                <a:gd name="T46" fmla="*/ 698 w 1084"/>
                <a:gd name="T47" fmla="*/ 42 h 400"/>
                <a:gd name="T48" fmla="*/ 843 w 1084"/>
                <a:gd name="T49" fmla="*/ 73 h 400"/>
                <a:gd name="T50" fmla="*/ 730 w 1084"/>
                <a:gd name="T51" fmla="*/ 11 h 400"/>
                <a:gd name="T52" fmla="*/ 625 w 1084"/>
                <a:gd name="T53" fmla="*/ 3 h 400"/>
                <a:gd name="T54" fmla="*/ 461 w 1084"/>
                <a:gd name="T55" fmla="*/ 3 h 400"/>
                <a:gd name="T56" fmla="*/ 353 w 1084"/>
                <a:gd name="T57" fmla="*/ 11 h 400"/>
                <a:gd name="T58" fmla="*/ 241 w 1084"/>
                <a:gd name="T59" fmla="*/ 73 h 400"/>
                <a:gd name="T60" fmla="*/ 385 w 1084"/>
                <a:gd name="T61" fmla="*/ 42 h 400"/>
                <a:gd name="T62" fmla="*/ 461 w 1084"/>
                <a:gd name="T63" fmla="*/ 3 h 400"/>
                <a:gd name="T64" fmla="*/ 543 w 1084"/>
                <a:gd name="T65" fmla="*/ 0 h 400"/>
                <a:gd name="T66" fmla="*/ 473 w 1084"/>
                <a:gd name="T67" fmla="*/ 34 h 400"/>
                <a:gd name="T68" fmla="*/ 611 w 1084"/>
                <a:gd name="T69" fmla="*/ 34 h 400"/>
                <a:gd name="T70" fmla="*/ 543 w 1084"/>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400">
                  <a:moveTo>
                    <a:pt x="611" y="365"/>
                  </a:moveTo>
                  <a:lnTo>
                    <a:pt x="611" y="365"/>
                  </a:lnTo>
                  <a:cubicBezTo>
                    <a:pt x="588" y="367"/>
                    <a:pt x="566" y="367"/>
                    <a:pt x="543" y="367"/>
                  </a:cubicBezTo>
                  <a:cubicBezTo>
                    <a:pt x="517" y="367"/>
                    <a:pt x="495" y="367"/>
                    <a:pt x="473" y="365"/>
                  </a:cubicBezTo>
                  <a:cubicBezTo>
                    <a:pt x="487" y="376"/>
                    <a:pt x="500" y="387"/>
                    <a:pt x="512" y="399"/>
                  </a:cubicBezTo>
                  <a:cubicBezTo>
                    <a:pt x="523" y="399"/>
                    <a:pt x="532" y="399"/>
                    <a:pt x="543" y="399"/>
                  </a:cubicBezTo>
                  <a:cubicBezTo>
                    <a:pt x="551" y="399"/>
                    <a:pt x="560" y="399"/>
                    <a:pt x="571" y="399"/>
                  </a:cubicBezTo>
                  <a:cubicBezTo>
                    <a:pt x="583" y="387"/>
                    <a:pt x="597" y="376"/>
                    <a:pt x="611" y="365"/>
                  </a:cubicBezTo>
                  <a:lnTo>
                    <a:pt x="241" y="325"/>
                  </a:lnTo>
                  <a:lnTo>
                    <a:pt x="241" y="325"/>
                  </a:lnTo>
                  <a:cubicBezTo>
                    <a:pt x="235" y="336"/>
                    <a:pt x="229" y="350"/>
                    <a:pt x="224" y="362"/>
                  </a:cubicBezTo>
                  <a:cubicBezTo>
                    <a:pt x="263" y="373"/>
                    <a:pt x="308" y="382"/>
                    <a:pt x="353" y="387"/>
                  </a:cubicBezTo>
                  <a:cubicBezTo>
                    <a:pt x="365" y="387"/>
                    <a:pt x="379" y="390"/>
                    <a:pt x="390" y="390"/>
                  </a:cubicBezTo>
                  <a:cubicBezTo>
                    <a:pt x="413" y="393"/>
                    <a:pt x="436" y="396"/>
                    <a:pt x="461" y="396"/>
                  </a:cubicBezTo>
                  <a:cubicBezTo>
                    <a:pt x="447" y="385"/>
                    <a:pt x="433" y="373"/>
                    <a:pt x="422" y="362"/>
                  </a:cubicBezTo>
                  <a:cubicBezTo>
                    <a:pt x="410" y="359"/>
                    <a:pt x="396" y="359"/>
                    <a:pt x="385" y="356"/>
                  </a:cubicBezTo>
                  <a:cubicBezTo>
                    <a:pt x="373" y="356"/>
                    <a:pt x="362" y="353"/>
                    <a:pt x="351" y="350"/>
                  </a:cubicBezTo>
                  <a:cubicBezTo>
                    <a:pt x="311" y="345"/>
                    <a:pt x="272" y="336"/>
                    <a:pt x="241" y="325"/>
                  </a:cubicBezTo>
                  <a:lnTo>
                    <a:pt x="843" y="325"/>
                  </a:lnTo>
                  <a:lnTo>
                    <a:pt x="843" y="325"/>
                  </a:lnTo>
                  <a:cubicBezTo>
                    <a:pt x="812" y="336"/>
                    <a:pt x="775" y="345"/>
                    <a:pt x="732" y="350"/>
                  </a:cubicBezTo>
                  <a:cubicBezTo>
                    <a:pt x="721" y="353"/>
                    <a:pt x="710" y="356"/>
                    <a:pt x="698" y="356"/>
                  </a:cubicBezTo>
                  <a:cubicBezTo>
                    <a:pt x="687" y="359"/>
                    <a:pt x="676" y="359"/>
                    <a:pt x="662" y="362"/>
                  </a:cubicBezTo>
                  <a:cubicBezTo>
                    <a:pt x="651" y="373"/>
                    <a:pt x="636" y="385"/>
                    <a:pt x="625" y="396"/>
                  </a:cubicBezTo>
                  <a:cubicBezTo>
                    <a:pt x="648" y="396"/>
                    <a:pt x="670" y="393"/>
                    <a:pt x="693" y="390"/>
                  </a:cubicBezTo>
                  <a:cubicBezTo>
                    <a:pt x="704" y="390"/>
                    <a:pt x="718" y="387"/>
                    <a:pt x="730" y="387"/>
                  </a:cubicBezTo>
                  <a:cubicBezTo>
                    <a:pt x="778" y="382"/>
                    <a:pt x="820" y="373"/>
                    <a:pt x="860" y="362"/>
                  </a:cubicBezTo>
                  <a:cubicBezTo>
                    <a:pt x="857" y="350"/>
                    <a:pt x="851" y="336"/>
                    <a:pt x="843" y="325"/>
                  </a:cubicBezTo>
                  <a:lnTo>
                    <a:pt x="902" y="50"/>
                  </a:lnTo>
                  <a:lnTo>
                    <a:pt x="902" y="50"/>
                  </a:lnTo>
                  <a:cubicBezTo>
                    <a:pt x="896" y="62"/>
                    <a:pt x="888" y="76"/>
                    <a:pt x="882" y="87"/>
                  </a:cubicBezTo>
                  <a:cubicBezTo>
                    <a:pt x="953" y="118"/>
                    <a:pt x="996" y="158"/>
                    <a:pt x="996" y="201"/>
                  </a:cubicBezTo>
                  <a:cubicBezTo>
                    <a:pt x="996" y="243"/>
                    <a:pt x="953" y="280"/>
                    <a:pt x="882" y="311"/>
                  </a:cubicBezTo>
                  <a:cubicBezTo>
                    <a:pt x="888" y="322"/>
                    <a:pt x="896" y="336"/>
                    <a:pt x="902" y="348"/>
                  </a:cubicBezTo>
                  <a:cubicBezTo>
                    <a:pt x="1013" y="311"/>
                    <a:pt x="1083" y="260"/>
                    <a:pt x="1083" y="201"/>
                  </a:cubicBezTo>
                  <a:cubicBezTo>
                    <a:pt x="1083" y="141"/>
                    <a:pt x="1013" y="87"/>
                    <a:pt x="902" y="50"/>
                  </a:cubicBezTo>
                  <a:lnTo>
                    <a:pt x="181" y="50"/>
                  </a:lnTo>
                  <a:lnTo>
                    <a:pt x="181" y="50"/>
                  </a:lnTo>
                  <a:cubicBezTo>
                    <a:pt x="71" y="87"/>
                    <a:pt x="0" y="141"/>
                    <a:pt x="0" y="201"/>
                  </a:cubicBezTo>
                  <a:cubicBezTo>
                    <a:pt x="0" y="260"/>
                    <a:pt x="71" y="311"/>
                    <a:pt x="181" y="348"/>
                  </a:cubicBezTo>
                  <a:cubicBezTo>
                    <a:pt x="187" y="336"/>
                    <a:pt x="195" y="322"/>
                    <a:pt x="201" y="311"/>
                  </a:cubicBezTo>
                  <a:cubicBezTo>
                    <a:pt x="130" y="280"/>
                    <a:pt x="88" y="243"/>
                    <a:pt x="88" y="201"/>
                  </a:cubicBezTo>
                  <a:cubicBezTo>
                    <a:pt x="88" y="158"/>
                    <a:pt x="130" y="118"/>
                    <a:pt x="201" y="87"/>
                  </a:cubicBezTo>
                  <a:cubicBezTo>
                    <a:pt x="195" y="76"/>
                    <a:pt x="187" y="62"/>
                    <a:pt x="181" y="50"/>
                  </a:cubicBezTo>
                  <a:lnTo>
                    <a:pt x="625" y="3"/>
                  </a:lnTo>
                  <a:lnTo>
                    <a:pt x="625" y="3"/>
                  </a:lnTo>
                  <a:cubicBezTo>
                    <a:pt x="636" y="14"/>
                    <a:pt x="651" y="25"/>
                    <a:pt x="662" y="39"/>
                  </a:cubicBezTo>
                  <a:cubicBezTo>
                    <a:pt x="676" y="39"/>
                    <a:pt x="687" y="42"/>
                    <a:pt x="698" y="42"/>
                  </a:cubicBezTo>
                  <a:cubicBezTo>
                    <a:pt x="710" y="45"/>
                    <a:pt x="721" y="45"/>
                    <a:pt x="732" y="48"/>
                  </a:cubicBezTo>
                  <a:cubicBezTo>
                    <a:pt x="775" y="53"/>
                    <a:pt x="812" y="65"/>
                    <a:pt x="843" y="73"/>
                  </a:cubicBezTo>
                  <a:cubicBezTo>
                    <a:pt x="851" y="62"/>
                    <a:pt x="857" y="50"/>
                    <a:pt x="860" y="37"/>
                  </a:cubicBezTo>
                  <a:cubicBezTo>
                    <a:pt x="820" y="28"/>
                    <a:pt x="778" y="20"/>
                    <a:pt x="730" y="11"/>
                  </a:cubicBezTo>
                  <a:cubicBezTo>
                    <a:pt x="718" y="11"/>
                    <a:pt x="704" y="8"/>
                    <a:pt x="693" y="8"/>
                  </a:cubicBezTo>
                  <a:cubicBezTo>
                    <a:pt x="670" y="6"/>
                    <a:pt x="648" y="3"/>
                    <a:pt x="625" y="3"/>
                  </a:cubicBezTo>
                  <a:lnTo>
                    <a:pt x="461" y="3"/>
                  </a:lnTo>
                  <a:lnTo>
                    <a:pt x="461" y="3"/>
                  </a:lnTo>
                  <a:cubicBezTo>
                    <a:pt x="436" y="3"/>
                    <a:pt x="413" y="6"/>
                    <a:pt x="390" y="8"/>
                  </a:cubicBezTo>
                  <a:cubicBezTo>
                    <a:pt x="379" y="8"/>
                    <a:pt x="365" y="11"/>
                    <a:pt x="353" y="11"/>
                  </a:cubicBezTo>
                  <a:cubicBezTo>
                    <a:pt x="308" y="20"/>
                    <a:pt x="263" y="28"/>
                    <a:pt x="224" y="37"/>
                  </a:cubicBezTo>
                  <a:cubicBezTo>
                    <a:pt x="229" y="50"/>
                    <a:pt x="235" y="62"/>
                    <a:pt x="241" y="73"/>
                  </a:cubicBezTo>
                  <a:cubicBezTo>
                    <a:pt x="272" y="65"/>
                    <a:pt x="311" y="53"/>
                    <a:pt x="351" y="48"/>
                  </a:cubicBezTo>
                  <a:cubicBezTo>
                    <a:pt x="362" y="45"/>
                    <a:pt x="373" y="45"/>
                    <a:pt x="385" y="42"/>
                  </a:cubicBezTo>
                  <a:cubicBezTo>
                    <a:pt x="396" y="42"/>
                    <a:pt x="410" y="39"/>
                    <a:pt x="422" y="39"/>
                  </a:cubicBezTo>
                  <a:cubicBezTo>
                    <a:pt x="433" y="25"/>
                    <a:pt x="447" y="14"/>
                    <a:pt x="461" y="3"/>
                  </a:cubicBezTo>
                  <a:lnTo>
                    <a:pt x="543" y="0"/>
                  </a:lnTo>
                  <a:lnTo>
                    <a:pt x="543" y="0"/>
                  </a:lnTo>
                  <a:cubicBezTo>
                    <a:pt x="532" y="0"/>
                    <a:pt x="523" y="0"/>
                    <a:pt x="512" y="0"/>
                  </a:cubicBezTo>
                  <a:cubicBezTo>
                    <a:pt x="500" y="11"/>
                    <a:pt x="487" y="23"/>
                    <a:pt x="473" y="34"/>
                  </a:cubicBezTo>
                  <a:cubicBezTo>
                    <a:pt x="495" y="34"/>
                    <a:pt x="517" y="31"/>
                    <a:pt x="543" y="31"/>
                  </a:cubicBezTo>
                  <a:cubicBezTo>
                    <a:pt x="566" y="31"/>
                    <a:pt x="588" y="34"/>
                    <a:pt x="611" y="34"/>
                  </a:cubicBezTo>
                  <a:cubicBezTo>
                    <a:pt x="597" y="23"/>
                    <a:pt x="583" y="11"/>
                    <a:pt x="571" y="0"/>
                  </a:cubicBezTo>
                  <a:cubicBezTo>
                    <a:pt x="560" y="0"/>
                    <a:pt x="551"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0" name="Freeform 155"/>
            <p:cNvSpPr>
              <a:spLocks noChangeArrowheads="1"/>
            </p:cNvSpPr>
            <p:nvPr/>
          </p:nvSpPr>
          <p:spPr bwMode="auto">
            <a:xfrm>
              <a:off x="6616" y="972"/>
              <a:ext cx="192" cy="184"/>
            </a:xfrm>
            <a:custGeom>
              <a:avLst/>
              <a:gdLst>
                <a:gd name="T0" fmla="*/ 162 w 852"/>
                <a:gd name="T1" fmla="*/ 410 h 818"/>
                <a:gd name="T2" fmla="*/ 65 w 852"/>
                <a:gd name="T3" fmla="*/ 557 h 818"/>
                <a:gd name="T4" fmla="*/ 116 w 852"/>
                <a:gd name="T5" fmla="*/ 817 h 818"/>
                <a:gd name="T6" fmla="*/ 314 w 852"/>
                <a:gd name="T7" fmla="*/ 749 h 818"/>
                <a:gd name="T8" fmla="*/ 399 w 852"/>
                <a:gd name="T9" fmla="*/ 650 h 818"/>
                <a:gd name="T10" fmla="*/ 263 w 852"/>
                <a:gd name="T11" fmla="*/ 726 h 818"/>
                <a:gd name="T12" fmla="*/ 105 w 852"/>
                <a:gd name="T13" fmla="*/ 729 h 818"/>
                <a:gd name="T14" fmla="*/ 125 w 852"/>
                <a:gd name="T15" fmla="*/ 534 h 818"/>
                <a:gd name="T16" fmla="*/ 162 w 852"/>
                <a:gd name="T17" fmla="*/ 410 h 818"/>
                <a:gd name="T18" fmla="*/ 648 w 852"/>
                <a:gd name="T19" fmla="*/ 410 h 818"/>
                <a:gd name="T20" fmla="*/ 591 w 852"/>
                <a:gd name="T21" fmla="*/ 477 h 818"/>
                <a:gd name="T22" fmla="*/ 495 w 852"/>
                <a:gd name="T23" fmla="*/ 574 h 818"/>
                <a:gd name="T24" fmla="*/ 427 w 852"/>
                <a:gd name="T25" fmla="*/ 630 h 818"/>
                <a:gd name="T26" fmla="*/ 509 w 852"/>
                <a:gd name="T27" fmla="*/ 605 h 818"/>
                <a:gd name="T28" fmla="*/ 568 w 852"/>
                <a:gd name="T29" fmla="*/ 551 h 818"/>
                <a:gd name="T30" fmla="*/ 622 w 852"/>
                <a:gd name="T31" fmla="*/ 491 h 818"/>
                <a:gd name="T32" fmla="*/ 648 w 852"/>
                <a:gd name="T33" fmla="*/ 410 h 818"/>
                <a:gd name="T34" fmla="*/ 399 w 852"/>
                <a:gd name="T35" fmla="*/ 166 h 818"/>
                <a:gd name="T36" fmla="*/ 306 w 852"/>
                <a:gd name="T37" fmla="*/ 248 h 818"/>
                <a:gd name="T38" fmla="*/ 266 w 852"/>
                <a:gd name="T39" fmla="*/ 288 h 818"/>
                <a:gd name="T40" fmla="*/ 184 w 852"/>
                <a:gd name="T41" fmla="*/ 381 h 818"/>
                <a:gd name="T42" fmla="*/ 226 w 852"/>
                <a:gd name="T43" fmla="*/ 379 h 818"/>
                <a:gd name="T44" fmla="*/ 308 w 852"/>
                <a:gd name="T45" fmla="*/ 291 h 818"/>
                <a:gd name="T46" fmla="*/ 396 w 852"/>
                <a:gd name="T47" fmla="*/ 209 h 818"/>
                <a:gd name="T48" fmla="*/ 399 w 852"/>
                <a:gd name="T49" fmla="*/ 166 h 818"/>
                <a:gd name="T50" fmla="*/ 738 w 852"/>
                <a:gd name="T51" fmla="*/ 0 h 818"/>
                <a:gd name="T52" fmla="*/ 538 w 852"/>
                <a:gd name="T53" fmla="*/ 70 h 818"/>
                <a:gd name="T54" fmla="*/ 455 w 852"/>
                <a:gd name="T55" fmla="*/ 166 h 818"/>
                <a:gd name="T56" fmla="*/ 588 w 852"/>
                <a:gd name="T57" fmla="*/ 90 h 818"/>
                <a:gd name="T58" fmla="*/ 747 w 852"/>
                <a:gd name="T59" fmla="*/ 87 h 818"/>
                <a:gd name="T60" fmla="*/ 727 w 852"/>
                <a:gd name="T61" fmla="*/ 282 h 818"/>
                <a:gd name="T62" fmla="*/ 690 w 852"/>
                <a:gd name="T63" fmla="*/ 410 h 818"/>
                <a:gd name="T64" fmla="*/ 786 w 852"/>
                <a:gd name="T65" fmla="*/ 259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3" y="446"/>
                    <a:pt x="108" y="483"/>
                    <a:pt x="85" y="520"/>
                  </a:cubicBezTo>
                  <a:cubicBezTo>
                    <a:pt x="79" y="531"/>
                    <a:pt x="71" y="545"/>
                    <a:pt x="65" y="557"/>
                  </a:cubicBezTo>
                  <a:cubicBezTo>
                    <a:pt x="11" y="661"/>
                    <a:pt x="0" y="749"/>
                    <a:pt x="42" y="791"/>
                  </a:cubicBezTo>
                  <a:cubicBezTo>
                    <a:pt x="59" y="808"/>
                    <a:pt x="85" y="817"/>
                    <a:pt x="116" y="817"/>
                  </a:cubicBezTo>
                  <a:cubicBezTo>
                    <a:pt x="159" y="817"/>
                    <a:pt x="215" y="800"/>
                    <a:pt x="277" y="769"/>
                  </a:cubicBezTo>
                  <a:cubicBezTo>
                    <a:pt x="289" y="763"/>
                    <a:pt x="303" y="755"/>
                    <a:pt x="314" y="749"/>
                  </a:cubicBezTo>
                  <a:cubicBezTo>
                    <a:pt x="351" y="726"/>
                    <a:pt x="387" y="703"/>
                    <a:pt x="427" y="672"/>
                  </a:cubicBezTo>
                  <a:cubicBezTo>
                    <a:pt x="416" y="667"/>
                    <a:pt x="407" y="658"/>
                    <a:pt x="399" y="650"/>
                  </a:cubicBezTo>
                  <a:cubicBezTo>
                    <a:pt x="365" y="675"/>
                    <a:pt x="331" y="695"/>
                    <a:pt x="300" y="709"/>
                  </a:cubicBezTo>
                  <a:cubicBezTo>
                    <a:pt x="289" y="718"/>
                    <a:pt x="277" y="723"/>
                    <a:pt x="263" y="726"/>
                  </a:cubicBezTo>
                  <a:cubicBezTo>
                    <a:pt x="226" y="743"/>
                    <a:pt x="192" y="752"/>
                    <a:pt x="164" y="752"/>
                  </a:cubicBezTo>
                  <a:cubicBezTo>
                    <a:pt x="139" y="752"/>
                    <a:pt x="119" y="743"/>
                    <a:pt x="105" y="729"/>
                  </a:cubicBezTo>
                  <a:cubicBezTo>
                    <a:pt x="74" y="698"/>
                    <a:pt x="76" y="641"/>
                    <a:pt x="108" y="571"/>
                  </a:cubicBezTo>
                  <a:cubicBezTo>
                    <a:pt x="113" y="559"/>
                    <a:pt x="119" y="545"/>
                    <a:pt x="125" y="534"/>
                  </a:cubicBezTo>
                  <a:cubicBezTo>
                    <a:pt x="139" y="503"/>
                    <a:pt x="159" y="469"/>
                    <a:pt x="184" y="438"/>
                  </a:cubicBezTo>
                  <a:cubicBezTo>
                    <a:pt x="175" y="427"/>
                    <a:pt x="167" y="418"/>
                    <a:pt x="162" y="410"/>
                  </a:cubicBezTo>
                  <a:lnTo>
                    <a:pt x="648" y="410"/>
                  </a:lnTo>
                  <a:lnTo>
                    <a:pt x="648" y="410"/>
                  </a:lnTo>
                  <a:cubicBezTo>
                    <a:pt x="642" y="418"/>
                    <a:pt x="633" y="427"/>
                    <a:pt x="625" y="438"/>
                  </a:cubicBezTo>
                  <a:cubicBezTo>
                    <a:pt x="614" y="449"/>
                    <a:pt x="602" y="463"/>
                    <a:pt x="591" y="477"/>
                  </a:cubicBezTo>
                  <a:cubicBezTo>
                    <a:pt x="577" y="494"/>
                    <a:pt x="560" y="511"/>
                    <a:pt x="543" y="525"/>
                  </a:cubicBezTo>
                  <a:cubicBezTo>
                    <a:pt x="529" y="542"/>
                    <a:pt x="512" y="559"/>
                    <a:pt x="495" y="574"/>
                  </a:cubicBezTo>
                  <a:cubicBezTo>
                    <a:pt x="481" y="585"/>
                    <a:pt x="467" y="596"/>
                    <a:pt x="455" y="608"/>
                  </a:cubicBezTo>
                  <a:cubicBezTo>
                    <a:pt x="444" y="616"/>
                    <a:pt x="435" y="625"/>
                    <a:pt x="427" y="630"/>
                  </a:cubicBezTo>
                  <a:cubicBezTo>
                    <a:pt x="435" y="638"/>
                    <a:pt x="444" y="644"/>
                    <a:pt x="455" y="650"/>
                  </a:cubicBezTo>
                  <a:cubicBezTo>
                    <a:pt x="472" y="636"/>
                    <a:pt x="489" y="622"/>
                    <a:pt x="509" y="605"/>
                  </a:cubicBezTo>
                  <a:cubicBezTo>
                    <a:pt x="520" y="594"/>
                    <a:pt x="535" y="582"/>
                    <a:pt x="546" y="571"/>
                  </a:cubicBezTo>
                  <a:cubicBezTo>
                    <a:pt x="554" y="562"/>
                    <a:pt x="560" y="557"/>
                    <a:pt x="568" y="551"/>
                  </a:cubicBezTo>
                  <a:cubicBezTo>
                    <a:pt x="574" y="542"/>
                    <a:pt x="580" y="537"/>
                    <a:pt x="588" y="528"/>
                  </a:cubicBezTo>
                  <a:cubicBezTo>
                    <a:pt x="599" y="517"/>
                    <a:pt x="611" y="503"/>
                    <a:pt x="622" y="491"/>
                  </a:cubicBezTo>
                  <a:cubicBezTo>
                    <a:pt x="639" y="472"/>
                    <a:pt x="653" y="455"/>
                    <a:pt x="667" y="438"/>
                  </a:cubicBezTo>
                  <a:cubicBezTo>
                    <a:pt x="662" y="427"/>
                    <a:pt x="656" y="418"/>
                    <a:pt x="648" y="410"/>
                  </a:cubicBezTo>
                  <a:lnTo>
                    <a:pt x="399" y="166"/>
                  </a:lnTo>
                  <a:lnTo>
                    <a:pt x="399" y="166"/>
                  </a:lnTo>
                  <a:cubicBezTo>
                    <a:pt x="379" y="181"/>
                    <a:pt x="362" y="195"/>
                    <a:pt x="345" y="212"/>
                  </a:cubicBezTo>
                  <a:cubicBezTo>
                    <a:pt x="331" y="223"/>
                    <a:pt x="317" y="234"/>
                    <a:pt x="306" y="248"/>
                  </a:cubicBezTo>
                  <a:cubicBezTo>
                    <a:pt x="297" y="254"/>
                    <a:pt x="291" y="259"/>
                    <a:pt x="286" y="268"/>
                  </a:cubicBezTo>
                  <a:cubicBezTo>
                    <a:pt x="277" y="274"/>
                    <a:pt x="271" y="279"/>
                    <a:pt x="266" y="288"/>
                  </a:cubicBezTo>
                  <a:cubicBezTo>
                    <a:pt x="252" y="299"/>
                    <a:pt x="240" y="313"/>
                    <a:pt x="229" y="327"/>
                  </a:cubicBezTo>
                  <a:cubicBezTo>
                    <a:pt x="212" y="345"/>
                    <a:pt x="198" y="361"/>
                    <a:pt x="184" y="381"/>
                  </a:cubicBezTo>
                  <a:cubicBezTo>
                    <a:pt x="189" y="390"/>
                    <a:pt x="198" y="398"/>
                    <a:pt x="203" y="410"/>
                  </a:cubicBezTo>
                  <a:cubicBezTo>
                    <a:pt x="212" y="398"/>
                    <a:pt x="218" y="390"/>
                    <a:pt x="226" y="379"/>
                  </a:cubicBezTo>
                  <a:cubicBezTo>
                    <a:pt x="237" y="367"/>
                    <a:pt x="249" y="353"/>
                    <a:pt x="260" y="339"/>
                  </a:cubicBezTo>
                  <a:cubicBezTo>
                    <a:pt x="274" y="322"/>
                    <a:pt x="291" y="308"/>
                    <a:pt x="308" y="291"/>
                  </a:cubicBezTo>
                  <a:cubicBezTo>
                    <a:pt x="325" y="274"/>
                    <a:pt x="340" y="257"/>
                    <a:pt x="357" y="243"/>
                  </a:cubicBezTo>
                  <a:cubicBezTo>
                    <a:pt x="371" y="232"/>
                    <a:pt x="384" y="220"/>
                    <a:pt x="396" y="209"/>
                  </a:cubicBezTo>
                  <a:cubicBezTo>
                    <a:pt x="407" y="200"/>
                    <a:pt x="416" y="195"/>
                    <a:pt x="427" y="186"/>
                  </a:cubicBezTo>
                  <a:cubicBezTo>
                    <a:pt x="416" y="181"/>
                    <a:pt x="407" y="172"/>
                    <a:pt x="399" y="166"/>
                  </a:cubicBezTo>
                  <a:lnTo>
                    <a:pt x="738" y="0"/>
                  </a:lnTo>
                  <a:lnTo>
                    <a:pt x="738" y="0"/>
                  </a:lnTo>
                  <a:cubicBezTo>
                    <a:pt x="693" y="0"/>
                    <a:pt x="636" y="17"/>
                    <a:pt x="574" y="48"/>
                  </a:cubicBezTo>
                  <a:cubicBezTo>
                    <a:pt x="563" y="53"/>
                    <a:pt x="549" y="62"/>
                    <a:pt x="538" y="70"/>
                  </a:cubicBezTo>
                  <a:cubicBezTo>
                    <a:pt x="501" y="90"/>
                    <a:pt x="464" y="115"/>
                    <a:pt x="427" y="144"/>
                  </a:cubicBezTo>
                  <a:cubicBezTo>
                    <a:pt x="435" y="149"/>
                    <a:pt x="444" y="158"/>
                    <a:pt x="455" y="166"/>
                  </a:cubicBezTo>
                  <a:cubicBezTo>
                    <a:pt x="486" y="141"/>
                    <a:pt x="520" y="121"/>
                    <a:pt x="552" y="107"/>
                  </a:cubicBezTo>
                  <a:cubicBezTo>
                    <a:pt x="563" y="101"/>
                    <a:pt x="577" y="95"/>
                    <a:pt x="588" y="90"/>
                  </a:cubicBezTo>
                  <a:cubicBezTo>
                    <a:pt x="625" y="73"/>
                    <a:pt x="659" y="67"/>
                    <a:pt x="687" y="67"/>
                  </a:cubicBezTo>
                  <a:cubicBezTo>
                    <a:pt x="713" y="67"/>
                    <a:pt x="733" y="73"/>
                    <a:pt x="747" y="87"/>
                  </a:cubicBezTo>
                  <a:cubicBezTo>
                    <a:pt x="777" y="118"/>
                    <a:pt x="775" y="175"/>
                    <a:pt x="744" y="246"/>
                  </a:cubicBezTo>
                  <a:cubicBezTo>
                    <a:pt x="741" y="259"/>
                    <a:pt x="735" y="271"/>
                    <a:pt x="727" y="282"/>
                  </a:cubicBezTo>
                  <a:cubicBezTo>
                    <a:pt x="713" y="313"/>
                    <a:pt x="693" y="347"/>
                    <a:pt x="667" y="381"/>
                  </a:cubicBezTo>
                  <a:cubicBezTo>
                    <a:pt x="676" y="390"/>
                    <a:pt x="684" y="398"/>
                    <a:pt x="690" y="410"/>
                  </a:cubicBezTo>
                  <a:cubicBezTo>
                    <a:pt x="721" y="370"/>
                    <a:pt x="744" y="333"/>
                    <a:pt x="766" y="296"/>
                  </a:cubicBezTo>
                  <a:cubicBezTo>
                    <a:pt x="772" y="285"/>
                    <a:pt x="780" y="271"/>
                    <a:pt x="786" y="259"/>
                  </a:cubicBezTo>
                  <a:cubicBezTo>
                    <a:pt x="840" y="155"/>
                    <a:pt x="851" y="67"/>
                    <a:pt x="809" y="25"/>
                  </a:cubicBezTo>
                  <a:cubicBezTo>
                    <a:pt x="792" y="8"/>
                    <a:pt x="766" y="0"/>
                    <a:pt x="738"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1" name="Freeform 156"/>
            <p:cNvSpPr>
              <a:spLocks noChangeArrowheads="1"/>
            </p:cNvSpPr>
            <p:nvPr/>
          </p:nvSpPr>
          <p:spPr bwMode="auto">
            <a:xfrm>
              <a:off x="6616" y="972"/>
              <a:ext cx="192" cy="184"/>
            </a:xfrm>
            <a:custGeom>
              <a:avLst/>
              <a:gdLst>
                <a:gd name="T0" fmla="*/ 108 w 852"/>
                <a:gd name="T1" fmla="*/ 246 h 818"/>
                <a:gd name="T2" fmla="*/ 164 w 852"/>
                <a:gd name="T3" fmla="*/ 67 h 818"/>
                <a:gd name="T4" fmla="*/ 300 w 852"/>
                <a:gd name="T5" fmla="*/ 107 h 818"/>
                <a:gd name="T6" fmla="*/ 427 w 852"/>
                <a:gd name="T7" fmla="*/ 186 h 818"/>
                <a:gd name="T8" fmla="*/ 495 w 852"/>
                <a:gd name="T9" fmla="*/ 243 h 818"/>
                <a:gd name="T10" fmla="*/ 591 w 852"/>
                <a:gd name="T11" fmla="*/ 339 h 818"/>
                <a:gd name="T12" fmla="*/ 648 w 852"/>
                <a:gd name="T13" fmla="*/ 410 h 818"/>
                <a:gd name="T14" fmla="*/ 727 w 852"/>
                <a:gd name="T15" fmla="*/ 534 h 818"/>
                <a:gd name="T16" fmla="*/ 747 w 852"/>
                <a:gd name="T17" fmla="*/ 729 h 818"/>
                <a:gd name="T18" fmla="*/ 588 w 852"/>
                <a:gd name="T19" fmla="*/ 726 h 818"/>
                <a:gd name="T20" fmla="*/ 455 w 852"/>
                <a:gd name="T21" fmla="*/ 650 h 818"/>
                <a:gd name="T22" fmla="*/ 396 w 852"/>
                <a:gd name="T23" fmla="*/ 608 h 818"/>
                <a:gd name="T24" fmla="*/ 308 w 852"/>
                <a:gd name="T25" fmla="*/ 525 h 818"/>
                <a:gd name="T26" fmla="*/ 226 w 852"/>
                <a:gd name="T27" fmla="*/ 438 h 818"/>
                <a:gd name="T28" fmla="*/ 184 w 852"/>
                <a:gd name="T29" fmla="*/ 381 h 818"/>
                <a:gd name="T30" fmla="*/ 108 w 852"/>
                <a:gd name="T31" fmla="*/ 246 h 818"/>
                <a:gd name="T32" fmla="*/ 116 w 852"/>
                <a:gd name="T33" fmla="*/ 0 h 818"/>
                <a:gd name="T34" fmla="*/ 65 w 852"/>
                <a:gd name="T35" fmla="*/ 259 h 818"/>
                <a:gd name="T36" fmla="*/ 162 w 852"/>
                <a:gd name="T37" fmla="*/ 410 h 818"/>
                <a:gd name="T38" fmla="*/ 229 w 852"/>
                <a:gd name="T39" fmla="*/ 491 h 818"/>
                <a:gd name="T40" fmla="*/ 286 w 852"/>
                <a:gd name="T41" fmla="*/ 551 h 818"/>
                <a:gd name="T42" fmla="*/ 345 w 852"/>
                <a:gd name="T43" fmla="*/ 605 h 818"/>
                <a:gd name="T44" fmla="*/ 427 w 852"/>
                <a:gd name="T45" fmla="*/ 672 h 818"/>
                <a:gd name="T46" fmla="*/ 574 w 852"/>
                <a:gd name="T47" fmla="*/ 769 h 818"/>
                <a:gd name="T48" fmla="*/ 809 w 852"/>
                <a:gd name="T49" fmla="*/ 791 h 818"/>
                <a:gd name="T50" fmla="*/ 766 w 852"/>
                <a:gd name="T51" fmla="*/ 520 h 818"/>
                <a:gd name="T52" fmla="*/ 667 w 852"/>
                <a:gd name="T53" fmla="*/ 381 h 818"/>
                <a:gd name="T54" fmla="*/ 588 w 852"/>
                <a:gd name="T55" fmla="*/ 288 h 818"/>
                <a:gd name="T56" fmla="*/ 546 w 852"/>
                <a:gd name="T57" fmla="*/ 248 h 818"/>
                <a:gd name="T58" fmla="*/ 455 w 852"/>
                <a:gd name="T59" fmla="*/ 166 h 818"/>
                <a:gd name="T60" fmla="*/ 314 w 852"/>
                <a:gd name="T61" fmla="*/ 67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6" y="175"/>
                    <a:pt x="74" y="118"/>
                    <a:pt x="105" y="87"/>
                  </a:cubicBezTo>
                  <a:cubicBezTo>
                    <a:pt x="119" y="73"/>
                    <a:pt x="139" y="67"/>
                    <a:pt x="164" y="67"/>
                  </a:cubicBezTo>
                  <a:cubicBezTo>
                    <a:pt x="192" y="67"/>
                    <a:pt x="226" y="73"/>
                    <a:pt x="263" y="90"/>
                  </a:cubicBezTo>
                  <a:cubicBezTo>
                    <a:pt x="277" y="95"/>
                    <a:pt x="289" y="101"/>
                    <a:pt x="300" y="107"/>
                  </a:cubicBezTo>
                  <a:cubicBezTo>
                    <a:pt x="331" y="121"/>
                    <a:pt x="365" y="141"/>
                    <a:pt x="399" y="166"/>
                  </a:cubicBezTo>
                  <a:cubicBezTo>
                    <a:pt x="407" y="172"/>
                    <a:pt x="416" y="181"/>
                    <a:pt x="427" y="186"/>
                  </a:cubicBezTo>
                  <a:cubicBezTo>
                    <a:pt x="435" y="195"/>
                    <a:pt x="444" y="200"/>
                    <a:pt x="455" y="209"/>
                  </a:cubicBezTo>
                  <a:cubicBezTo>
                    <a:pt x="467" y="220"/>
                    <a:pt x="481" y="232"/>
                    <a:pt x="495" y="243"/>
                  </a:cubicBezTo>
                  <a:cubicBezTo>
                    <a:pt x="512" y="257"/>
                    <a:pt x="529" y="274"/>
                    <a:pt x="543" y="291"/>
                  </a:cubicBezTo>
                  <a:cubicBezTo>
                    <a:pt x="560" y="308"/>
                    <a:pt x="577" y="322"/>
                    <a:pt x="591" y="339"/>
                  </a:cubicBezTo>
                  <a:cubicBezTo>
                    <a:pt x="602" y="353"/>
                    <a:pt x="614" y="367"/>
                    <a:pt x="625" y="379"/>
                  </a:cubicBezTo>
                  <a:cubicBezTo>
                    <a:pt x="633" y="390"/>
                    <a:pt x="642" y="398"/>
                    <a:pt x="648" y="410"/>
                  </a:cubicBezTo>
                  <a:cubicBezTo>
                    <a:pt x="656" y="418"/>
                    <a:pt x="662" y="427"/>
                    <a:pt x="667" y="438"/>
                  </a:cubicBezTo>
                  <a:cubicBezTo>
                    <a:pt x="693" y="469"/>
                    <a:pt x="713" y="503"/>
                    <a:pt x="727" y="534"/>
                  </a:cubicBezTo>
                  <a:cubicBezTo>
                    <a:pt x="735" y="545"/>
                    <a:pt x="741" y="559"/>
                    <a:pt x="744" y="571"/>
                  </a:cubicBezTo>
                  <a:cubicBezTo>
                    <a:pt x="775" y="641"/>
                    <a:pt x="777" y="698"/>
                    <a:pt x="747" y="729"/>
                  </a:cubicBezTo>
                  <a:cubicBezTo>
                    <a:pt x="733" y="743"/>
                    <a:pt x="713" y="752"/>
                    <a:pt x="687" y="752"/>
                  </a:cubicBezTo>
                  <a:cubicBezTo>
                    <a:pt x="659" y="752"/>
                    <a:pt x="625" y="743"/>
                    <a:pt x="588" y="726"/>
                  </a:cubicBezTo>
                  <a:cubicBezTo>
                    <a:pt x="577" y="723"/>
                    <a:pt x="563" y="718"/>
                    <a:pt x="552" y="709"/>
                  </a:cubicBezTo>
                  <a:cubicBezTo>
                    <a:pt x="520" y="695"/>
                    <a:pt x="486" y="675"/>
                    <a:pt x="455" y="650"/>
                  </a:cubicBezTo>
                  <a:cubicBezTo>
                    <a:pt x="444" y="644"/>
                    <a:pt x="435" y="638"/>
                    <a:pt x="427" y="630"/>
                  </a:cubicBezTo>
                  <a:cubicBezTo>
                    <a:pt x="416" y="625"/>
                    <a:pt x="407" y="616"/>
                    <a:pt x="396" y="608"/>
                  </a:cubicBezTo>
                  <a:cubicBezTo>
                    <a:pt x="384" y="596"/>
                    <a:pt x="371" y="585"/>
                    <a:pt x="357" y="574"/>
                  </a:cubicBezTo>
                  <a:cubicBezTo>
                    <a:pt x="340" y="559"/>
                    <a:pt x="325" y="542"/>
                    <a:pt x="308" y="525"/>
                  </a:cubicBezTo>
                  <a:cubicBezTo>
                    <a:pt x="291" y="511"/>
                    <a:pt x="274" y="494"/>
                    <a:pt x="260" y="477"/>
                  </a:cubicBezTo>
                  <a:cubicBezTo>
                    <a:pt x="249" y="463"/>
                    <a:pt x="237" y="449"/>
                    <a:pt x="226" y="438"/>
                  </a:cubicBezTo>
                  <a:cubicBezTo>
                    <a:pt x="218" y="427"/>
                    <a:pt x="212" y="418"/>
                    <a:pt x="203" y="410"/>
                  </a:cubicBezTo>
                  <a:cubicBezTo>
                    <a:pt x="198" y="398"/>
                    <a:pt x="189" y="390"/>
                    <a:pt x="184" y="381"/>
                  </a:cubicBezTo>
                  <a:cubicBezTo>
                    <a:pt x="159" y="347"/>
                    <a:pt x="139" y="313"/>
                    <a:pt x="125" y="282"/>
                  </a:cubicBezTo>
                  <a:cubicBezTo>
                    <a:pt x="119" y="271"/>
                    <a:pt x="113" y="259"/>
                    <a:pt x="108" y="246"/>
                  </a:cubicBezTo>
                  <a:lnTo>
                    <a:pt x="116" y="0"/>
                  </a:lnTo>
                  <a:lnTo>
                    <a:pt x="116" y="0"/>
                  </a:lnTo>
                  <a:cubicBezTo>
                    <a:pt x="85" y="0"/>
                    <a:pt x="59" y="8"/>
                    <a:pt x="42" y="25"/>
                  </a:cubicBezTo>
                  <a:cubicBezTo>
                    <a:pt x="0" y="67"/>
                    <a:pt x="11" y="155"/>
                    <a:pt x="65" y="259"/>
                  </a:cubicBezTo>
                  <a:cubicBezTo>
                    <a:pt x="71" y="271"/>
                    <a:pt x="79" y="285"/>
                    <a:pt x="85" y="296"/>
                  </a:cubicBezTo>
                  <a:cubicBezTo>
                    <a:pt x="108" y="333"/>
                    <a:pt x="133" y="370"/>
                    <a:pt x="162" y="410"/>
                  </a:cubicBezTo>
                  <a:cubicBezTo>
                    <a:pt x="167" y="418"/>
                    <a:pt x="175" y="427"/>
                    <a:pt x="184" y="438"/>
                  </a:cubicBezTo>
                  <a:cubicBezTo>
                    <a:pt x="198" y="455"/>
                    <a:pt x="212" y="472"/>
                    <a:pt x="229" y="491"/>
                  </a:cubicBezTo>
                  <a:cubicBezTo>
                    <a:pt x="240" y="503"/>
                    <a:pt x="252" y="517"/>
                    <a:pt x="266" y="528"/>
                  </a:cubicBezTo>
                  <a:cubicBezTo>
                    <a:pt x="271" y="537"/>
                    <a:pt x="277" y="542"/>
                    <a:pt x="286" y="551"/>
                  </a:cubicBezTo>
                  <a:cubicBezTo>
                    <a:pt x="291" y="557"/>
                    <a:pt x="297" y="562"/>
                    <a:pt x="306" y="571"/>
                  </a:cubicBezTo>
                  <a:cubicBezTo>
                    <a:pt x="317" y="582"/>
                    <a:pt x="331" y="594"/>
                    <a:pt x="345" y="605"/>
                  </a:cubicBezTo>
                  <a:cubicBezTo>
                    <a:pt x="362" y="622"/>
                    <a:pt x="379" y="636"/>
                    <a:pt x="399" y="650"/>
                  </a:cubicBezTo>
                  <a:cubicBezTo>
                    <a:pt x="407" y="658"/>
                    <a:pt x="416" y="667"/>
                    <a:pt x="427" y="672"/>
                  </a:cubicBezTo>
                  <a:cubicBezTo>
                    <a:pt x="464" y="703"/>
                    <a:pt x="501" y="726"/>
                    <a:pt x="538" y="749"/>
                  </a:cubicBezTo>
                  <a:cubicBezTo>
                    <a:pt x="549" y="755"/>
                    <a:pt x="563" y="763"/>
                    <a:pt x="574" y="769"/>
                  </a:cubicBezTo>
                  <a:cubicBezTo>
                    <a:pt x="636" y="800"/>
                    <a:pt x="693" y="817"/>
                    <a:pt x="738" y="817"/>
                  </a:cubicBezTo>
                  <a:cubicBezTo>
                    <a:pt x="766" y="817"/>
                    <a:pt x="792" y="808"/>
                    <a:pt x="809" y="791"/>
                  </a:cubicBezTo>
                  <a:cubicBezTo>
                    <a:pt x="851" y="749"/>
                    <a:pt x="840" y="661"/>
                    <a:pt x="786" y="557"/>
                  </a:cubicBezTo>
                  <a:cubicBezTo>
                    <a:pt x="780" y="545"/>
                    <a:pt x="772" y="531"/>
                    <a:pt x="766" y="520"/>
                  </a:cubicBezTo>
                  <a:cubicBezTo>
                    <a:pt x="744" y="483"/>
                    <a:pt x="721" y="446"/>
                    <a:pt x="690" y="410"/>
                  </a:cubicBezTo>
                  <a:cubicBezTo>
                    <a:pt x="684" y="398"/>
                    <a:pt x="676" y="390"/>
                    <a:pt x="667" y="381"/>
                  </a:cubicBezTo>
                  <a:cubicBezTo>
                    <a:pt x="653" y="361"/>
                    <a:pt x="639" y="345"/>
                    <a:pt x="622" y="327"/>
                  </a:cubicBezTo>
                  <a:cubicBezTo>
                    <a:pt x="611" y="313"/>
                    <a:pt x="599" y="299"/>
                    <a:pt x="588" y="288"/>
                  </a:cubicBezTo>
                  <a:cubicBezTo>
                    <a:pt x="580" y="279"/>
                    <a:pt x="574" y="274"/>
                    <a:pt x="568" y="268"/>
                  </a:cubicBezTo>
                  <a:cubicBezTo>
                    <a:pt x="560" y="259"/>
                    <a:pt x="554" y="254"/>
                    <a:pt x="546" y="248"/>
                  </a:cubicBezTo>
                  <a:cubicBezTo>
                    <a:pt x="535" y="234"/>
                    <a:pt x="520" y="223"/>
                    <a:pt x="509" y="212"/>
                  </a:cubicBezTo>
                  <a:cubicBezTo>
                    <a:pt x="489" y="195"/>
                    <a:pt x="472" y="181"/>
                    <a:pt x="455" y="166"/>
                  </a:cubicBezTo>
                  <a:cubicBezTo>
                    <a:pt x="444" y="158"/>
                    <a:pt x="435" y="149"/>
                    <a:pt x="427" y="144"/>
                  </a:cubicBezTo>
                  <a:cubicBezTo>
                    <a:pt x="387" y="115"/>
                    <a:pt x="351" y="90"/>
                    <a:pt x="314" y="67"/>
                  </a:cubicBezTo>
                  <a:cubicBezTo>
                    <a:pt x="303" y="62"/>
                    <a:pt x="289" y="53"/>
                    <a:pt x="277" y="48"/>
                  </a:cubicBezTo>
                  <a:cubicBezTo>
                    <a:pt x="215" y="17"/>
                    <a:pt x="159"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2" name="Freeform 157"/>
            <p:cNvSpPr>
              <a:spLocks noChangeArrowheads="1"/>
            </p:cNvSpPr>
            <p:nvPr/>
          </p:nvSpPr>
          <p:spPr bwMode="auto">
            <a:xfrm>
              <a:off x="6694" y="1046"/>
              <a:ext cx="37" cy="37"/>
            </a:xfrm>
            <a:custGeom>
              <a:avLst/>
              <a:gdLst>
                <a:gd name="T0" fmla="*/ 85 w 168"/>
                <a:gd name="T1" fmla="*/ 0 h 167"/>
                <a:gd name="T2" fmla="*/ 85 w 168"/>
                <a:gd name="T3" fmla="*/ 0 h 167"/>
                <a:gd name="T4" fmla="*/ 0 w 168"/>
                <a:gd name="T5" fmla="*/ 85 h 167"/>
                <a:gd name="T6" fmla="*/ 85 w 168"/>
                <a:gd name="T7" fmla="*/ 166 h 167"/>
                <a:gd name="T8" fmla="*/ 167 w 168"/>
                <a:gd name="T9" fmla="*/ 85 h 167"/>
                <a:gd name="T10" fmla="*/ 85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5" y="0"/>
                  </a:moveTo>
                  <a:lnTo>
                    <a:pt x="85" y="0"/>
                  </a:lnTo>
                  <a:cubicBezTo>
                    <a:pt x="37" y="0"/>
                    <a:pt x="0" y="36"/>
                    <a:pt x="0" y="85"/>
                  </a:cubicBezTo>
                  <a:cubicBezTo>
                    <a:pt x="0" y="130"/>
                    <a:pt x="37" y="166"/>
                    <a:pt x="85" y="166"/>
                  </a:cubicBezTo>
                  <a:cubicBezTo>
                    <a:pt x="130" y="166"/>
                    <a:pt x="167" y="130"/>
                    <a:pt x="167" y="85"/>
                  </a:cubicBezTo>
                  <a:cubicBezTo>
                    <a:pt x="167" y="36"/>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3" name="Freeform 158"/>
            <p:cNvSpPr>
              <a:spLocks noChangeArrowheads="1"/>
            </p:cNvSpPr>
            <p:nvPr/>
          </p:nvSpPr>
          <p:spPr bwMode="auto">
            <a:xfrm>
              <a:off x="6332" y="1523"/>
              <a:ext cx="204" cy="181"/>
            </a:xfrm>
            <a:custGeom>
              <a:avLst/>
              <a:gdLst>
                <a:gd name="T0" fmla="*/ 449 w 905"/>
                <a:gd name="T1" fmla="*/ 727 h 802"/>
                <a:gd name="T2" fmla="*/ 449 w 905"/>
                <a:gd name="T3" fmla="*/ 727 h 802"/>
                <a:gd name="T4" fmla="*/ 313 w 905"/>
                <a:gd name="T5" fmla="*/ 699 h 802"/>
                <a:gd name="T6" fmla="*/ 152 w 905"/>
                <a:gd name="T7" fmla="*/ 266 h 802"/>
                <a:gd name="T8" fmla="*/ 449 w 905"/>
                <a:gd name="T9" fmla="*/ 77 h 802"/>
                <a:gd name="T10" fmla="*/ 585 w 905"/>
                <a:gd name="T11" fmla="*/ 105 h 802"/>
                <a:gd name="T12" fmla="*/ 746 w 905"/>
                <a:gd name="T13" fmla="*/ 537 h 802"/>
                <a:gd name="T14" fmla="*/ 449 w 905"/>
                <a:gd name="T15" fmla="*/ 727 h 802"/>
                <a:gd name="T16" fmla="*/ 449 w 905"/>
                <a:gd name="T17" fmla="*/ 0 h 802"/>
                <a:gd name="T18" fmla="*/ 449 w 905"/>
                <a:gd name="T19" fmla="*/ 0 h 802"/>
                <a:gd name="T20" fmla="*/ 85 w 905"/>
                <a:gd name="T21" fmla="*/ 235 h 802"/>
                <a:gd name="T22" fmla="*/ 234 w 905"/>
                <a:gd name="T23" fmla="*/ 741 h 802"/>
                <a:gd name="T24" fmla="*/ 251 w 905"/>
                <a:gd name="T25" fmla="*/ 704 h 802"/>
                <a:gd name="T26" fmla="*/ 350 w 905"/>
                <a:gd name="T27" fmla="*/ 750 h 802"/>
                <a:gd name="T28" fmla="*/ 333 w 905"/>
                <a:gd name="T29" fmla="*/ 784 h 802"/>
                <a:gd name="T30" fmla="*/ 449 w 905"/>
                <a:gd name="T31" fmla="*/ 801 h 802"/>
                <a:gd name="T32" fmla="*/ 814 w 905"/>
                <a:gd name="T33" fmla="*/ 566 h 802"/>
                <a:gd name="T34" fmla="*/ 616 w 905"/>
                <a:gd name="T35" fmla="*/ 37 h 802"/>
                <a:gd name="T36" fmla="*/ 449 w 905"/>
                <a:gd name="T37" fmla="*/ 0 h 802"/>
                <a:gd name="T38" fmla="*/ 449 w 905"/>
                <a:gd name="T39" fmla="*/ 72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5" h="802">
                  <a:moveTo>
                    <a:pt x="449" y="727"/>
                  </a:moveTo>
                  <a:lnTo>
                    <a:pt x="449" y="727"/>
                  </a:lnTo>
                  <a:cubicBezTo>
                    <a:pt x="404" y="727"/>
                    <a:pt x="359" y="718"/>
                    <a:pt x="313" y="699"/>
                  </a:cubicBezTo>
                  <a:cubicBezTo>
                    <a:pt x="149" y="623"/>
                    <a:pt x="79" y="430"/>
                    <a:pt x="152" y="266"/>
                  </a:cubicBezTo>
                  <a:cubicBezTo>
                    <a:pt x="206" y="147"/>
                    <a:pt x="325" y="77"/>
                    <a:pt x="449" y="77"/>
                  </a:cubicBezTo>
                  <a:cubicBezTo>
                    <a:pt x="494" y="77"/>
                    <a:pt x="540" y="85"/>
                    <a:pt x="585" y="105"/>
                  </a:cubicBezTo>
                  <a:cubicBezTo>
                    <a:pt x="746" y="178"/>
                    <a:pt x="820" y="374"/>
                    <a:pt x="746" y="537"/>
                  </a:cubicBezTo>
                  <a:cubicBezTo>
                    <a:pt x="689" y="657"/>
                    <a:pt x="574" y="727"/>
                    <a:pt x="449" y="727"/>
                  </a:cubicBezTo>
                  <a:lnTo>
                    <a:pt x="449" y="0"/>
                  </a:lnTo>
                  <a:lnTo>
                    <a:pt x="449" y="0"/>
                  </a:lnTo>
                  <a:cubicBezTo>
                    <a:pt x="296" y="0"/>
                    <a:pt x="152" y="88"/>
                    <a:pt x="85" y="235"/>
                  </a:cubicBezTo>
                  <a:cubicBezTo>
                    <a:pt x="0" y="419"/>
                    <a:pt x="68" y="634"/>
                    <a:pt x="234" y="741"/>
                  </a:cubicBezTo>
                  <a:cubicBezTo>
                    <a:pt x="251" y="704"/>
                    <a:pt x="251" y="704"/>
                    <a:pt x="251" y="704"/>
                  </a:cubicBezTo>
                  <a:cubicBezTo>
                    <a:pt x="350" y="750"/>
                    <a:pt x="350" y="750"/>
                    <a:pt x="350" y="750"/>
                  </a:cubicBezTo>
                  <a:cubicBezTo>
                    <a:pt x="333" y="784"/>
                    <a:pt x="333" y="784"/>
                    <a:pt x="333" y="784"/>
                  </a:cubicBezTo>
                  <a:cubicBezTo>
                    <a:pt x="373" y="795"/>
                    <a:pt x="410" y="801"/>
                    <a:pt x="449" y="801"/>
                  </a:cubicBezTo>
                  <a:cubicBezTo>
                    <a:pt x="602" y="801"/>
                    <a:pt x="746" y="716"/>
                    <a:pt x="814" y="566"/>
                  </a:cubicBezTo>
                  <a:cubicBezTo>
                    <a:pt x="904" y="365"/>
                    <a:pt x="817" y="128"/>
                    <a:pt x="616" y="37"/>
                  </a:cubicBezTo>
                  <a:cubicBezTo>
                    <a:pt x="562" y="12"/>
                    <a:pt x="506" y="0"/>
                    <a:pt x="449" y="0"/>
                  </a:cubicBezTo>
                  <a:lnTo>
                    <a:pt x="449" y="7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4" name="Freeform 159"/>
            <p:cNvSpPr>
              <a:spLocks noChangeArrowheads="1"/>
            </p:cNvSpPr>
            <p:nvPr/>
          </p:nvSpPr>
          <p:spPr bwMode="auto">
            <a:xfrm>
              <a:off x="6375" y="1682"/>
              <a:ext cx="35" cy="38"/>
            </a:xfrm>
            <a:custGeom>
              <a:avLst/>
              <a:gdLst>
                <a:gd name="T0" fmla="*/ 59 w 159"/>
                <a:gd name="T1" fmla="*/ 0 h 174"/>
                <a:gd name="T2" fmla="*/ 59 w 159"/>
                <a:gd name="T3" fmla="*/ 0 h 174"/>
                <a:gd name="T4" fmla="*/ 42 w 159"/>
                <a:gd name="T5" fmla="*/ 37 h 174"/>
                <a:gd name="T6" fmla="*/ 0 w 159"/>
                <a:gd name="T7" fmla="*/ 128 h 174"/>
                <a:gd name="T8" fmla="*/ 23 w 159"/>
                <a:gd name="T9" fmla="*/ 125 h 174"/>
                <a:gd name="T10" fmla="*/ 59 w 159"/>
                <a:gd name="T11" fmla="*/ 133 h 174"/>
                <a:gd name="T12" fmla="*/ 99 w 159"/>
                <a:gd name="T13" fmla="*/ 173 h 174"/>
                <a:gd name="T14" fmla="*/ 141 w 159"/>
                <a:gd name="T15" fmla="*/ 80 h 174"/>
                <a:gd name="T16" fmla="*/ 158 w 159"/>
                <a:gd name="T17" fmla="*/ 46 h 174"/>
                <a:gd name="T18" fmla="*/ 59 w 159"/>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4">
                  <a:moveTo>
                    <a:pt x="59" y="0"/>
                  </a:moveTo>
                  <a:lnTo>
                    <a:pt x="59" y="0"/>
                  </a:lnTo>
                  <a:cubicBezTo>
                    <a:pt x="42" y="37"/>
                    <a:pt x="42" y="37"/>
                    <a:pt x="42" y="37"/>
                  </a:cubicBezTo>
                  <a:cubicBezTo>
                    <a:pt x="0" y="128"/>
                    <a:pt x="0" y="128"/>
                    <a:pt x="0" y="128"/>
                  </a:cubicBezTo>
                  <a:cubicBezTo>
                    <a:pt x="8" y="128"/>
                    <a:pt x="14" y="125"/>
                    <a:pt x="23" y="125"/>
                  </a:cubicBezTo>
                  <a:cubicBezTo>
                    <a:pt x="34" y="125"/>
                    <a:pt x="48" y="128"/>
                    <a:pt x="59" y="133"/>
                  </a:cubicBezTo>
                  <a:cubicBezTo>
                    <a:pt x="76" y="142"/>
                    <a:pt x="90" y="156"/>
                    <a:pt x="99" y="173"/>
                  </a:cubicBezTo>
                  <a:cubicBezTo>
                    <a:pt x="141" y="80"/>
                    <a:pt x="141" y="80"/>
                    <a:pt x="141" y="80"/>
                  </a:cubicBezTo>
                  <a:cubicBezTo>
                    <a:pt x="158" y="46"/>
                    <a:pt x="158" y="46"/>
                    <a:pt x="158" y="46"/>
                  </a:cubicBez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5" name="Freeform 160"/>
            <p:cNvSpPr>
              <a:spLocks noChangeArrowheads="1"/>
            </p:cNvSpPr>
            <p:nvPr/>
          </p:nvSpPr>
          <p:spPr bwMode="auto">
            <a:xfrm>
              <a:off x="6323" y="1711"/>
              <a:ext cx="77" cy="115"/>
            </a:xfrm>
            <a:custGeom>
              <a:avLst/>
              <a:gdLst>
                <a:gd name="T0" fmla="*/ 252 w 343"/>
                <a:gd name="T1" fmla="*/ 0 h 510"/>
                <a:gd name="T2" fmla="*/ 252 w 343"/>
                <a:gd name="T3" fmla="*/ 0 h 510"/>
                <a:gd name="T4" fmla="*/ 229 w 343"/>
                <a:gd name="T5" fmla="*/ 3 h 510"/>
                <a:gd name="T6" fmla="*/ 172 w 343"/>
                <a:gd name="T7" fmla="*/ 51 h 510"/>
                <a:gd name="T8" fmla="*/ 20 w 343"/>
                <a:gd name="T9" fmla="*/ 387 h 510"/>
                <a:gd name="T10" fmla="*/ 62 w 343"/>
                <a:gd name="T11" fmla="*/ 500 h 510"/>
                <a:gd name="T12" fmla="*/ 99 w 343"/>
                <a:gd name="T13" fmla="*/ 509 h 510"/>
                <a:gd name="T14" fmla="*/ 178 w 343"/>
                <a:gd name="T15" fmla="*/ 458 h 510"/>
                <a:gd name="T16" fmla="*/ 331 w 343"/>
                <a:gd name="T17" fmla="*/ 124 h 510"/>
                <a:gd name="T18" fmla="*/ 328 w 343"/>
                <a:gd name="T19" fmla="*/ 48 h 510"/>
                <a:gd name="T20" fmla="*/ 288 w 343"/>
                <a:gd name="T21" fmla="*/ 8 h 510"/>
                <a:gd name="T22" fmla="*/ 252 w 343"/>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10">
                  <a:moveTo>
                    <a:pt x="252" y="0"/>
                  </a:moveTo>
                  <a:lnTo>
                    <a:pt x="252" y="0"/>
                  </a:lnTo>
                  <a:cubicBezTo>
                    <a:pt x="243" y="0"/>
                    <a:pt x="237" y="3"/>
                    <a:pt x="229" y="3"/>
                  </a:cubicBezTo>
                  <a:cubicBezTo>
                    <a:pt x="206" y="11"/>
                    <a:pt x="184" y="28"/>
                    <a:pt x="172" y="51"/>
                  </a:cubicBezTo>
                  <a:cubicBezTo>
                    <a:pt x="20" y="387"/>
                    <a:pt x="20" y="387"/>
                    <a:pt x="20" y="387"/>
                  </a:cubicBezTo>
                  <a:cubicBezTo>
                    <a:pt x="0" y="430"/>
                    <a:pt x="20" y="480"/>
                    <a:pt x="62" y="500"/>
                  </a:cubicBezTo>
                  <a:cubicBezTo>
                    <a:pt x="76" y="506"/>
                    <a:pt x="88" y="509"/>
                    <a:pt x="99" y="509"/>
                  </a:cubicBezTo>
                  <a:cubicBezTo>
                    <a:pt x="133" y="509"/>
                    <a:pt x="164" y="489"/>
                    <a:pt x="178" y="458"/>
                  </a:cubicBezTo>
                  <a:cubicBezTo>
                    <a:pt x="331" y="124"/>
                    <a:pt x="331" y="124"/>
                    <a:pt x="331" y="124"/>
                  </a:cubicBezTo>
                  <a:cubicBezTo>
                    <a:pt x="342" y="99"/>
                    <a:pt x="339" y="70"/>
                    <a:pt x="328" y="48"/>
                  </a:cubicBezTo>
                  <a:cubicBezTo>
                    <a:pt x="319" y="31"/>
                    <a:pt x="305" y="17"/>
                    <a:pt x="288" y="8"/>
                  </a:cubicBezTo>
                  <a:cubicBezTo>
                    <a:pt x="277" y="3"/>
                    <a:pt x="263" y="0"/>
                    <a:pt x="25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6" name="Freeform 161"/>
            <p:cNvSpPr>
              <a:spLocks noChangeArrowheads="1"/>
            </p:cNvSpPr>
            <p:nvPr/>
          </p:nvSpPr>
          <p:spPr bwMode="auto">
            <a:xfrm>
              <a:off x="5384" y="1621"/>
              <a:ext cx="201" cy="181"/>
            </a:xfrm>
            <a:custGeom>
              <a:avLst/>
              <a:gdLst>
                <a:gd name="T0" fmla="*/ 450 w 889"/>
                <a:gd name="T1" fmla="*/ 724 h 801"/>
                <a:gd name="T2" fmla="*/ 450 w 889"/>
                <a:gd name="T3" fmla="*/ 724 h 801"/>
                <a:gd name="T4" fmla="*/ 198 w 889"/>
                <a:gd name="T5" fmla="*/ 605 h 801"/>
                <a:gd name="T6" fmla="*/ 243 w 889"/>
                <a:gd name="T7" fmla="*/ 147 h 801"/>
                <a:gd name="T8" fmla="*/ 450 w 889"/>
                <a:gd name="T9" fmla="*/ 74 h 801"/>
                <a:gd name="T10" fmla="*/ 701 w 889"/>
                <a:gd name="T11" fmla="*/ 195 h 801"/>
                <a:gd name="T12" fmla="*/ 653 w 889"/>
                <a:gd name="T13" fmla="*/ 653 h 801"/>
                <a:gd name="T14" fmla="*/ 450 w 889"/>
                <a:gd name="T15" fmla="*/ 724 h 801"/>
                <a:gd name="T16" fmla="*/ 450 w 889"/>
                <a:gd name="T17" fmla="*/ 0 h 801"/>
                <a:gd name="T18" fmla="*/ 450 w 889"/>
                <a:gd name="T19" fmla="*/ 0 h 801"/>
                <a:gd name="T20" fmla="*/ 198 w 889"/>
                <a:gd name="T21" fmla="*/ 88 h 801"/>
                <a:gd name="T22" fmla="*/ 139 w 889"/>
                <a:gd name="T23" fmla="*/ 650 h 801"/>
                <a:gd name="T24" fmla="*/ 450 w 889"/>
                <a:gd name="T25" fmla="*/ 800 h 801"/>
                <a:gd name="T26" fmla="*/ 656 w 889"/>
                <a:gd name="T27" fmla="*/ 741 h 801"/>
                <a:gd name="T28" fmla="*/ 633 w 889"/>
                <a:gd name="T29" fmla="*/ 710 h 801"/>
                <a:gd name="T30" fmla="*/ 716 w 889"/>
                <a:gd name="T31" fmla="*/ 642 h 801"/>
                <a:gd name="T32" fmla="*/ 741 w 889"/>
                <a:gd name="T33" fmla="*/ 673 h 801"/>
                <a:gd name="T34" fmla="*/ 761 w 889"/>
                <a:gd name="T35" fmla="*/ 147 h 801"/>
                <a:gd name="T36" fmla="*/ 450 w 889"/>
                <a:gd name="T37" fmla="*/ 0 h 801"/>
                <a:gd name="T38" fmla="*/ 450 w 889"/>
                <a:gd name="T39" fmla="*/ 7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9" h="801">
                  <a:moveTo>
                    <a:pt x="450" y="724"/>
                  </a:moveTo>
                  <a:lnTo>
                    <a:pt x="450" y="724"/>
                  </a:lnTo>
                  <a:cubicBezTo>
                    <a:pt x="357" y="724"/>
                    <a:pt x="260" y="684"/>
                    <a:pt x="198" y="605"/>
                  </a:cubicBezTo>
                  <a:cubicBezTo>
                    <a:pt x="82" y="464"/>
                    <a:pt x="105" y="260"/>
                    <a:pt x="243" y="147"/>
                  </a:cubicBezTo>
                  <a:cubicBezTo>
                    <a:pt x="305" y="96"/>
                    <a:pt x="376" y="74"/>
                    <a:pt x="450" y="74"/>
                  </a:cubicBezTo>
                  <a:cubicBezTo>
                    <a:pt x="543" y="74"/>
                    <a:pt x="639" y="113"/>
                    <a:pt x="701" y="195"/>
                  </a:cubicBezTo>
                  <a:cubicBezTo>
                    <a:pt x="814" y="334"/>
                    <a:pt x="795" y="537"/>
                    <a:pt x="653" y="653"/>
                  </a:cubicBezTo>
                  <a:cubicBezTo>
                    <a:pt x="594" y="701"/>
                    <a:pt x="523" y="724"/>
                    <a:pt x="450" y="724"/>
                  </a:cubicBezTo>
                  <a:lnTo>
                    <a:pt x="450" y="0"/>
                  </a:lnTo>
                  <a:lnTo>
                    <a:pt x="450" y="0"/>
                  </a:lnTo>
                  <a:cubicBezTo>
                    <a:pt x="362" y="0"/>
                    <a:pt x="271" y="28"/>
                    <a:pt x="198" y="88"/>
                  </a:cubicBezTo>
                  <a:cubicBezTo>
                    <a:pt x="26" y="226"/>
                    <a:pt x="0" y="481"/>
                    <a:pt x="139" y="650"/>
                  </a:cubicBezTo>
                  <a:cubicBezTo>
                    <a:pt x="218" y="749"/>
                    <a:pt x="334" y="800"/>
                    <a:pt x="450" y="800"/>
                  </a:cubicBezTo>
                  <a:cubicBezTo>
                    <a:pt x="520" y="800"/>
                    <a:pt x="594" y="780"/>
                    <a:pt x="656" y="741"/>
                  </a:cubicBezTo>
                  <a:cubicBezTo>
                    <a:pt x="633" y="710"/>
                    <a:pt x="633" y="710"/>
                    <a:pt x="633" y="710"/>
                  </a:cubicBezTo>
                  <a:cubicBezTo>
                    <a:pt x="716" y="642"/>
                    <a:pt x="716" y="642"/>
                    <a:pt x="716" y="642"/>
                  </a:cubicBezTo>
                  <a:cubicBezTo>
                    <a:pt x="741" y="673"/>
                    <a:pt x="741" y="673"/>
                    <a:pt x="741" y="673"/>
                  </a:cubicBezTo>
                  <a:cubicBezTo>
                    <a:pt x="877" y="529"/>
                    <a:pt x="888" y="305"/>
                    <a:pt x="761" y="147"/>
                  </a:cubicBezTo>
                  <a:cubicBezTo>
                    <a:pt x="682" y="48"/>
                    <a:pt x="566" y="0"/>
                    <a:pt x="450" y="0"/>
                  </a:cubicBezTo>
                  <a:lnTo>
                    <a:pt x="450" y="7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7" name="Freeform 162"/>
            <p:cNvSpPr>
              <a:spLocks noChangeArrowheads="1"/>
            </p:cNvSpPr>
            <p:nvPr/>
          </p:nvSpPr>
          <p:spPr bwMode="auto">
            <a:xfrm>
              <a:off x="5528" y="1766"/>
              <a:ext cx="38" cy="40"/>
            </a:xfrm>
            <a:custGeom>
              <a:avLst/>
              <a:gdLst>
                <a:gd name="T0" fmla="*/ 83 w 174"/>
                <a:gd name="T1" fmla="*/ 0 h 179"/>
                <a:gd name="T2" fmla="*/ 83 w 174"/>
                <a:gd name="T3" fmla="*/ 0 h 179"/>
                <a:gd name="T4" fmla="*/ 0 w 174"/>
                <a:gd name="T5" fmla="*/ 68 h 179"/>
                <a:gd name="T6" fmla="*/ 23 w 174"/>
                <a:gd name="T7" fmla="*/ 99 h 179"/>
                <a:gd name="T8" fmla="*/ 88 w 174"/>
                <a:gd name="T9" fmla="*/ 178 h 179"/>
                <a:gd name="T10" fmla="*/ 119 w 174"/>
                <a:gd name="T11" fmla="*/ 130 h 179"/>
                <a:gd name="T12" fmla="*/ 173 w 174"/>
                <a:gd name="T13" fmla="*/ 110 h 179"/>
                <a:gd name="T14" fmla="*/ 108 w 174"/>
                <a:gd name="T15" fmla="*/ 31 h 179"/>
                <a:gd name="T16" fmla="*/ 83 w 174"/>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9">
                  <a:moveTo>
                    <a:pt x="83" y="0"/>
                  </a:moveTo>
                  <a:lnTo>
                    <a:pt x="83" y="0"/>
                  </a:lnTo>
                  <a:cubicBezTo>
                    <a:pt x="0" y="68"/>
                    <a:pt x="0" y="68"/>
                    <a:pt x="0" y="68"/>
                  </a:cubicBezTo>
                  <a:cubicBezTo>
                    <a:pt x="23" y="99"/>
                    <a:pt x="23" y="99"/>
                    <a:pt x="23" y="99"/>
                  </a:cubicBezTo>
                  <a:cubicBezTo>
                    <a:pt x="88" y="178"/>
                    <a:pt x="88" y="178"/>
                    <a:pt x="88" y="178"/>
                  </a:cubicBezTo>
                  <a:cubicBezTo>
                    <a:pt x="94" y="161"/>
                    <a:pt x="102" y="141"/>
                    <a:pt x="119" y="130"/>
                  </a:cubicBezTo>
                  <a:cubicBezTo>
                    <a:pt x="134" y="116"/>
                    <a:pt x="153" y="110"/>
                    <a:pt x="173" y="110"/>
                  </a:cubicBezTo>
                  <a:cubicBezTo>
                    <a:pt x="108" y="31"/>
                    <a:pt x="108" y="31"/>
                    <a:pt x="108" y="31"/>
                  </a:cubicBezTo>
                  <a:cubicBezTo>
                    <a:pt x="83" y="0"/>
                    <a:pt x="83" y="0"/>
                    <a:pt x="8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8" name="Freeform 163"/>
            <p:cNvSpPr>
              <a:spLocks noChangeArrowheads="1"/>
            </p:cNvSpPr>
            <p:nvPr/>
          </p:nvSpPr>
          <p:spPr bwMode="auto">
            <a:xfrm>
              <a:off x="5547" y="1791"/>
              <a:ext cx="94" cy="103"/>
            </a:xfrm>
            <a:custGeom>
              <a:avLst/>
              <a:gdLst>
                <a:gd name="T0" fmla="*/ 90 w 419"/>
                <a:gd name="T1" fmla="*/ 0 h 459"/>
                <a:gd name="T2" fmla="*/ 90 w 419"/>
                <a:gd name="T3" fmla="*/ 0 h 459"/>
                <a:gd name="T4" fmla="*/ 90 w 419"/>
                <a:gd name="T5" fmla="*/ 0 h 459"/>
                <a:gd name="T6" fmla="*/ 36 w 419"/>
                <a:gd name="T7" fmla="*/ 20 h 459"/>
                <a:gd name="T8" fmla="*/ 5 w 419"/>
                <a:gd name="T9" fmla="*/ 68 h 459"/>
                <a:gd name="T10" fmla="*/ 22 w 419"/>
                <a:gd name="T11" fmla="*/ 141 h 459"/>
                <a:gd name="T12" fmla="*/ 254 w 419"/>
                <a:gd name="T13" fmla="*/ 427 h 459"/>
                <a:gd name="T14" fmla="*/ 322 w 419"/>
                <a:gd name="T15" fmla="*/ 458 h 459"/>
                <a:gd name="T16" fmla="*/ 376 w 419"/>
                <a:gd name="T17" fmla="*/ 439 h 459"/>
                <a:gd name="T18" fmla="*/ 390 w 419"/>
                <a:gd name="T19" fmla="*/ 317 h 459"/>
                <a:gd name="T20" fmla="*/ 158 w 419"/>
                <a:gd name="T21" fmla="*/ 31 h 459"/>
                <a:gd name="T22" fmla="*/ 90 w 419"/>
                <a:gd name="T2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59">
                  <a:moveTo>
                    <a:pt x="90" y="0"/>
                  </a:moveTo>
                  <a:lnTo>
                    <a:pt x="90" y="0"/>
                  </a:lnTo>
                  <a:lnTo>
                    <a:pt x="90" y="0"/>
                  </a:lnTo>
                  <a:cubicBezTo>
                    <a:pt x="70" y="0"/>
                    <a:pt x="51" y="6"/>
                    <a:pt x="36" y="20"/>
                  </a:cubicBezTo>
                  <a:cubicBezTo>
                    <a:pt x="19" y="31"/>
                    <a:pt x="11" y="51"/>
                    <a:pt x="5" y="68"/>
                  </a:cubicBezTo>
                  <a:cubicBezTo>
                    <a:pt x="0" y="93"/>
                    <a:pt x="5" y="119"/>
                    <a:pt x="22" y="141"/>
                  </a:cubicBezTo>
                  <a:cubicBezTo>
                    <a:pt x="254" y="427"/>
                    <a:pt x="254" y="427"/>
                    <a:pt x="254" y="427"/>
                  </a:cubicBezTo>
                  <a:cubicBezTo>
                    <a:pt x="271" y="447"/>
                    <a:pt x="296" y="458"/>
                    <a:pt x="322" y="458"/>
                  </a:cubicBezTo>
                  <a:cubicBezTo>
                    <a:pt x="342" y="458"/>
                    <a:pt x="361" y="453"/>
                    <a:pt x="376" y="439"/>
                  </a:cubicBezTo>
                  <a:cubicBezTo>
                    <a:pt x="412" y="410"/>
                    <a:pt x="418" y="354"/>
                    <a:pt x="390" y="317"/>
                  </a:cubicBezTo>
                  <a:cubicBezTo>
                    <a:pt x="158" y="31"/>
                    <a:pt x="158" y="31"/>
                    <a:pt x="158" y="31"/>
                  </a:cubicBezTo>
                  <a:cubicBezTo>
                    <a:pt x="141" y="12"/>
                    <a:pt x="115" y="0"/>
                    <a:pt x="9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9" name="Freeform 164"/>
            <p:cNvSpPr>
              <a:spLocks noChangeArrowheads="1"/>
            </p:cNvSpPr>
            <p:nvPr/>
          </p:nvSpPr>
          <p:spPr bwMode="auto">
            <a:xfrm>
              <a:off x="6456" y="1146"/>
              <a:ext cx="165" cy="312"/>
            </a:xfrm>
            <a:custGeom>
              <a:avLst/>
              <a:gdLst>
                <a:gd name="T0" fmla="*/ 111 w 731"/>
                <a:gd name="T1" fmla="*/ 1196 h 1381"/>
                <a:gd name="T2" fmla="*/ 111 w 731"/>
                <a:gd name="T3" fmla="*/ 534 h 1381"/>
                <a:gd name="T4" fmla="*/ 490 w 731"/>
                <a:gd name="T5" fmla="*/ 1196 h 1381"/>
                <a:gd name="T6" fmla="*/ 111 w 731"/>
                <a:gd name="T7" fmla="*/ 1196 h 1381"/>
                <a:gd name="T8" fmla="*/ 0 w 731"/>
                <a:gd name="T9" fmla="*/ 0 h 1381"/>
                <a:gd name="T10" fmla="*/ 0 w 731"/>
                <a:gd name="T11" fmla="*/ 1380 h 1381"/>
                <a:gd name="T12" fmla="*/ 730 w 731"/>
                <a:gd name="T13" fmla="*/ 1380 h 1381"/>
                <a:gd name="T14" fmla="*/ 0 w 731"/>
                <a:gd name="T15" fmla="*/ 0 h 1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381">
                  <a:moveTo>
                    <a:pt x="111" y="1196"/>
                  </a:moveTo>
                  <a:lnTo>
                    <a:pt x="111" y="534"/>
                  </a:lnTo>
                  <a:lnTo>
                    <a:pt x="490" y="1196"/>
                  </a:lnTo>
                  <a:lnTo>
                    <a:pt x="111" y="1196"/>
                  </a:lnTo>
                  <a:close/>
                  <a:moveTo>
                    <a:pt x="0" y="0"/>
                  </a:moveTo>
                  <a:lnTo>
                    <a:pt x="0" y="1380"/>
                  </a:lnTo>
                  <a:lnTo>
                    <a:pt x="730" y="1380"/>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0" name="Freeform 165"/>
            <p:cNvSpPr>
              <a:spLocks noChangeArrowheads="1"/>
            </p:cNvSpPr>
            <p:nvPr/>
          </p:nvSpPr>
          <p:spPr bwMode="auto">
            <a:xfrm>
              <a:off x="6481" y="1267"/>
              <a:ext cx="85" cy="149"/>
            </a:xfrm>
            <a:custGeom>
              <a:avLst/>
              <a:gdLst>
                <a:gd name="T0" fmla="*/ 0 w 380"/>
                <a:gd name="T1" fmla="*/ 662 h 663"/>
                <a:gd name="T2" fmla="*/ 0 w 380"/>
                <a:gd name="T3" fmla="*/ 0 h 663"/>
                <a:gd name="T4" fmla="*/ 379 w 380"/>
                <a:gd name="T5" fmla="*/ 662 h 663"/>
                <a:gd name="T6" fmla="*/ 0 w 380"/>
                <a:gd name="T7" fmla="*/ 662 h 663"/>
              </a:gdLst>
              <a:ahLst/>
              <a:cxnLst>
                <a:cxn ang="0">
                  <a:pos x="T0" y="T1"/>
                </a:cxn>
                <a:cxn ang="0">
                  <a:pos x="T2" y="T3"/>
                </a:cxn>
                <a:cxn ang="0">
                  <a:pos x="T4" y="T5"/>
                </a:cxn>
                <a:cxn ang="0">
                  <a:pos x="T6" y="T7"/>
                </a:cxn>
              </a:cxnLst>
              <a:rect l="0" t="0" r="r" b="b"/>
              <a:pathLst>
                <a:path w="380" h="663">
                  <a:moveTo>
                    <a:pt x="0" y="662"/>
                  </a:moveTo>
                  <a:lnTo>
                    <a:pt x="0" y="0"/>
                  </a:lnTo>
                  <a:lnTo>
                    <a:pt x="379" y="662"/>
                  </a:lnTo>
                  <a:lnTo>
                    <a:pt x="0" y="66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1" name="Freeform 166"/>
            <p:cNvSpPr>
              <a:spLocks noChangeArrowheads="1"/>
            </p:cNvSpPr>
            <p:nvPr/>
          </p:nvSpPr>
          <p:spPr bwMode="auto">
            <a:xfrm>
              <a:off x="6456" y="1146"/>
              <a:ext cx="165" cy="312"/>
            </a:xfrm>
            <a:custGeom>
              <a:avLst/>
              <a:gdLst>
                <a:gd name="T0" fmla="*/ 0 w 731"/>
                <a:gd name="T1" fmla="*/ 0 h 1381"/>
                <a:gd name="T2" fmla="*/ 0 w 731"/>
                <a:gd name="T3" fmla="*/ 1380 h 1381"/>
                <a:gd name="T4" fmla="*/ 730 w 731"/>
                <a:gd name="T5" fmla="*/ 1380 h 1381"/>
                <a:gd name="T6" fmla="*/ 0 w 731"/>
                <a:gd name="T7" fmla="*/ 0 h 1381"/>
              </a:gdLst>
              <a:ahLst/>
              <a:cxnLst>
                <a:cxn ang="0">
                  <a:pos x="T0" y="T1"/>
                </a:cxn>
                <a:cxn ang="0">
                  <a:pos x="T2" y="T3"/>
                </a:cxn>
                <a:cxn ang="0">
                  <a:pos x="T4" y="T5"/>
                </a:cxn>
                <a:cxn ang="0">
                  <a:pos x="T6" y="T7"/>
                </a:cxn>
              </a:cxnLst>
              <a:rect l="0" t="0" r="r" b="b"/>
              <a:pathLst>
                <a:path w="731" h="1381">
                  <a:moveTo>
                    <a:pt x="0" y="0"/>
                  </a:moveTo>
                  <a:lnTo>
                    <a:pt x="0" y="1380"/>
                  </a:lnTo>
                  <a:lnTo>
                    <a:pt x="730" y="138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2" name="Freeform 167"/>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3" name="Freeform 168"/>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4" name="Freeform 169"/>
            <p:cNvSpPr>
              <a:spLocks noChangeArrowheads="1"/>
            </p:cNvSpPr>
            <p:nvPr/>
          </p:nvSpPr>
          <p:spPr bwMode="auto">
            <a:xfrm>
              <a:off x="5709" y="2075"/>
              <a:ext cx="196" cy="86"/>
            </a:xfrm>
            <a:custGeom>
              <a:avLst/>
              <a:gdLst>
                <a:gd name="T0" fmla="*/ 608 w 869"/>
                <a:gd name="T1" fmla="*/ 280 h 383"/>
                <a:gd name="T2" fmla="*/ 288 w 869"/>
                <a:gd name="T3" fmla="*/ 93 h 383"/>
                <a:gd name="T4" fmla="*/ 713 w 869"/>
                <a:gd name="T5" fmla="*/ 96 h 383"/>
                <a:gd name="T6" fmla="*/ 608 w 869"/>
                <a:gd name="T7" fmla="*/ 280 h 383"/>
                <a:gd name="T8" fmla="*/ 0 w 869"/>
                <a:gd name="T9" fmla="*/ 0 h 383"/>
                <a:gd name="T10" fmla="*/ 665 w 869"/>
                <a:gd name="T11" fmla="*/ 382 h 383"/>
                <a:gd name="T12" fmla="*/ 868 w 869"/>
                <a:gd name="T13" fmla="*/ 34 h 383"/>
                <a:gd name="T14" fmla="*/ 0 w 869"/>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9" h="383">
                  <a:moveTo>
                    <a:pt x="608" y="280"/>
                  </a:moveTo>
                  <a:lnTo>
                    <a:pt x="288" y="93"/>
                  </a:lnTo>
                  <a:lnTo>
                    <a:pt x="713" y="96"/>
                  </a:lnTo>
                  <a:lnTo>
                    <a:pt x="608" y="280"/>
                  </a:lnTo>
                  <a:close/>
                  <a:moveTo>
                    <a:pt x="0" y="0"/>
                  </a:moveTo>
                  <a:lnTo>
                    <a:pt x="665" y="382"/>
                  </a:lnTo>
                  <a:lnTo>
                    <a:pt x="868" y="34"/>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5" name="Freeform 170"/>
            <p:cNvSpPr>
              <a:spLocks noChangeArrowheads="1"/>
            </p:cNvSpPr>
            <p:nvPr/>
          </p:nvSpPr>
          <p:spPr bwMode="auto">
            <a:xfrm>
              <a:off x="5774" y="2096"/>
              <a:ext cx="96" cy="42"/>
            </a:xfrm>
            <a:custGeom>
              <a:avLst/>
              <a:gdLst>
                <a:gd name="T0" fmla="*/ 320 w 426"/>
                <a:gd name="T1" fmla="*/ 187 h 188"/>
                <a:gd name="T2" fmla="*/ 0 w 426"/>
                <a:gd name="T3" fmla="*/ 0 h 188"/>
                <a:gd name="T4" fmla="*/ 425 w 426"/>
                <a:gd name="T5" fmla="*/ 3 h 188"/>
                <a:gd name="T6" fmla="*/ 320 w 426"/>
                <a:gd name="T7" fmla="*/ 187 h 188"/>
              </a:gdLst>
              <a:ahLst/>
              <a:cxnLst>
                <a:cxn ang="0">
                  <a:pos x="T0" y="T1"/>
                </a:cxn>
                <a:cxn ang="0">
                  <a:pos x="T2" y="T3"/>
                </a:cxn>
                <a:cxn ang="0">
                  <a:pos x="T4" y="T5"/>
                </a:cxn>
                <a:cxn ang="0">
                  <a:pos x="T6" y="T7"/>
                </a:cxn>
              </a:cxnLst>
              <a:rect l="0" t="0" r="r" b="b"/>
              <a:pathLst>
                <a:path w="426" h="188">
                  <a:moveTo>
                    <a:pt x="320" y="187"/>
                  </a:moveTo>
                  <a:lnTo>
                    <a:pt x="0" y="0"/>
                  </a:lnTo>
                  <a:lnTo>
                    <a:pt x="425" y="3"/>
                  </a:lnTo>
                  <a:lnTo>
                    <a:pt x="320" y="18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6" name="Freeform 171"/>
            <p:cNvSpPr>
              <a:spLocks noChangeArrowheads="1"/>
            </p:cNvSpPr>
            <p:nvPr/>
          </p:nvSpPr>
          <p:spPr bwMode="auto">
            <a:xfrm>
              <a:off x="5709" y="2075"/>
              <a:ext cx="196" cy="86"/>
            </a:xfrm>
            <a:custGeom>
              <a:avLst/>
              <a:gdLst>
                <a:gd name="T0" fmla="*/ 0 w 869"/>
                <a:gd name="T1" fmla="*/ 0 h 383"/>
                <a:gd name="T2" fmla="*/ 665 w 869"/>
                <a:gd name="T3" fmla="*/ 382 h 383"/>
                <a:gd name="T4" fmla="*/ 868 w 869"/>
                <a:gd name="T5" fmla="*/ 34 h 383"/>
                <a:gd name="T6" fmla="*/ 0 w 869"/>
                <a:gd name="T7" fmla="*/ 0 h 383"/>
              </a:gdLst>
              <a:ahLst/>
              <a:cxnLst>
                <a:cxn ang="0">
                  <a:pos x="T0" y="T1"/>
                </a:cxn>
                <a:cxn ang="0">
                  <a:pos x="T2" y="T3"/>
                </a:cxn>
                <a:cxn ang="0">
                  <a:pos x="T4" y="T5"/>
                </a:cxn>
                <a:cxn ang="0">
                  <a:pos x="T6" y="T7"/>
                </a:cxn>
              </a:cxnLst>
              <a:rect l="0" t="0" r="r" b="b"/>
              <a:pathLst>
                <a:path w="869" h="383">
                  <a:moveTo>
                    <a:pt x="0" y="0"/>
                  </a:moveTo>
                  <a:lnTo>
                    <a:pt x="665" y="382"/>
                  </a:lnTo>
                  <a:lnTo>
                    <a:pt x="868" y="34"/>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7" name="Freeform 172"/>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8" name="Freeform 173"/>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9" name="Freeform 174"/>
            <p:cNvSpPr>
              <a:spLocks noChangeArrowheads="1"/>
            </p:cNvSpPr>
            <p:nvPr/>
          </p:nvSpPr>
          <p:spPr bwMode="auto">
            <a:xfrm>
              <a:off x="6147" y="497"/>
              <a:ext cx="139" cy="113"/>
            </a:xfrm>
            <a:custGeom>
              <a:avLst/>
              <a:gdLst>
                <a:gd name="T0" fmla="*/ 181 w 618"/>
                <a:gd name="T1" fmla="*/ 0 h 504"/>
                <a:gd name="T2" fmla="*/ 181 w 618"/>
                <a:gd name="T3" fmla="*/ 0 h 504"/>
                <a:gd name="T4" fmla="*/ 0 w 618"/>
                <a:gd name="T5" fmla="*/ 48 h 504"/>
                <a:gd name="T6" fmla="*/ 0 w 618"/>
                <a:gd name="T7" fmla="*/ 501 h 504"/>
                <a:gd name="T8" fmla="*/ 161 w 618"/>
                <a:gd name="T9" fmla="*/ 455 h 504"/>
                <a:gd name="T10" fmla="*/ 300 w 618"/>
                <a:gd name="T11" fmla="*/ 503 h 504"/>
                <a:gd name="T12" fmla="*/ 617 w 618"/>
                <a:gd name="T13" fmla="*/ 501 h 504"/>
                <a:gd name="T14" fmla="*/ 617 w 618"/>
                <a:gd name="T15" fmla="*/ 48 h 504"/>
                <a:gd name="T16" fmla="*/ 309 w 618"/>
                <a:gd name="T17" fmla="*/ 48 h 504"/>
                <a:gd name="T18" fmla="*/ 181 w 618"/>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504">
                  <a:moveTo>
                    <a:pt x="181" y="0"/>
                  </a:moveTo>
                  <a:lnTo>
                    <a:pt x="181" y="0"/>
                  </a:lnTo>
                  <a:cubicBezTo>
                    <a:pt x="88" y="0"/>
                    <a:pt x="0" y="48"/>
                    <a:pt x="0" y="48"/>
                  </a:cubicBezTo>
                  <a:cubicBezTo>
                    <a:pt x="0" y="501"/>
                    <a:pt x="0" y="501"/>
                    <a:pt x="0" y="501"/>
                  </a:cubicBezTo>
                  <a:cubicBezTo>
                    <a:pt x="63" y="467"/>
                    <a:pt x="116" y="455"/>
                    <a:pt x="161" y="455"/>
                  </a:cubicBezTo>
                  <a:cubicBezTo>
                    <a:pt x="252" y="455"/>
                    <a:pt x="300" y="503"/>
                    <a:pt x="300" y="503"/>
                  </a:cubicBezTo>
                  <a:cubicBezTo>
                    <a:pt x="617" y="501"/>
                    <a:pt x="617" y="501"/>
                    <a:pt x="617" y="501"/>
                  </a:cubicBezTo>
                  <a:cubicBezTo>
                    <a:pt x="617" y="48"/>
                    <a:pt x="617" y="48"/>
                    <a:pt x="617" y="48"/>
                  </a:cubicBezTo>
                  <a:cubicBezTo>
                    <a:pt x="309" y="48"/>
                    <a:pt x="309" y="48"/>
                    <a:pt x="309" y="48"/>
                  </a:cubicBezTo>
                  <a:cubicBezTo>
                    <a:pt x="272" y="12"/>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0" name="Freeform 175"/>
            <p:cNvSpPr>
              <a:spLocks noChangeArrowheads="1"/>
            </p:cNvSpPr>
            <p:nvPr/>
          </p:nvSpPr>
          <p:spPr bwMode="auto">
            <a:xfrm>
              <a:off x="6250" y="972"/>
              <a:ext cx="139" cy="114"/>
            </a:xfrm>
            <a:custGeom>
              <a:avLst/>
              <a:gdLst>
                <a:gd name="T0" fmla="*/ 181 w 617"/>
                <a:gd name="T1" fmla="*/ 0 h 507"/>
                <a:gd name="T2" fmla="*/ 181 w 617"/>
                <a:gd name="T3" fmla="*/ 0 h 507"/>
                <a:gd name="T4" fmla="*/ 0 w 617"/>
                <a:gd name="T5" fmla="*/ 50 h 507"/>
                <a:gd name="T6" fmla="*/ 0 w 617"/>
                <a:gd name="T7" fmla="*/ 500 h 507"/>
                <a:gd name="T8" fmla="*/ 161 w 617"/>
                <a:gd name="T9" fmla="*/ 455 h 507"/>
                <a:gd name="T10" fmla="*/ 302 w 617"/>
                <a:gd name="T11" fmla="*/ 506 h 507"/>
                <a:gd name="T12" fmla="*/ 616 w 617"/>
                <a:gd name="T13" fmla="*/ 503 h 507"/>
                <a:gd name="T14" fmla="*/ 616 w 617"/>
                <a:gd name="T15" fmla="*/ 50 h 507"/>
                <a:gd name="T16" fmla="*/ 308 w 617"/>
                <a:gd name="T17" fmla="*/ 50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87" y="0"/>
                    <a:pt x="0" y="50"/>
                    <a:pt x="0" y="50"/>
                  </a:cubicBezTo>
                  <a:cubicBezTo>
                    <a:pt x="0" y="500"/>
                    <a:pt x="0" y="500"/>
                    <a:pt x="0" y="500"/>
                  </a:cubicBezTo>
                  <a:cubicBezTo>
                    <a:pt x="62" y="466"/>
                    <a:pt x="115" y="455"/>
                    <a:pt x="161" y="455"/>
                  </a:cubicBezTo>
                  <a:cubicBezTo>
                    <a:pt x="251" y="455"/>
                    <a:pt x="302" y="506"/>
                    <a:pt x="302" y="506"/>
                  </a:cubicBezTo>
                  <a:cubicBezTo>
                    <a:pt x="616" y="503"/>
                    <a:pt x="616" y="503"/>
                    <a:pt x="616" y="503"/>
                  </a:cubicBezTo>
                  <a:cubicBezTo>
                    <a:pt x="616" y="50"/>
                    <a:pt x="616" y="50"/>
                    <a:pt x="616" y="50"/>
                  </a:cubicBezTo>
                  <a:cubicBezTo>
                    <a:pt x="308" y="50"/>
                    <a:pt x="308" y="50"/>
                    <a:pt x="308" y="50"/>
                  </a:cubicBezTo>
                  <a:cubicBezTo>
                    <a:pt x="271"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1" name="Freeform 176"/>
            <p:cNvSpPr>
              <a:spLocks noChangeArrowheads="1"/>
            </p:cNvSpPr>
            <p:nvPr/>
          </p:nvSpPr>
          <p:spPr bwMode="auto">
            <a:xfrm>
              <a:off x="5301" y="1172"/>
              <a:ext cx="172" cy="166"/>
            </a:xfrm>
            <a:custGeom>
              <a:avLst/>
              <a:gdLst>
                <a:gd name="T0" fmla="*/ 480 w 764"/>
                <a:gd name="T1" fmla="*/ 0 h 736"/>
                <a:gd name="T2" fmla="*/ 480 w 764"/>
                <a:gd name="T3" fmla="*/ 0 h 736"/>
                <a:gd name="T4" fmla="*/ 240 w 764"/>
                <a:gd name="T5" fmla="*/ 193 h 736"/>
                <a:gd name="T6" fmla="*/ 220 w 764"/>
                <a:gd name="T7" fmla="*/ 190 h 736"/>
                <a:gd name="T8" fmla="*/ 0 w 764"/>
                <a:gd name="T9" fmla="*/ 385 h 736"/>
                <a:gd name="T10" fmla="*/ 282 w 764"/>
                <a:gd name="T11" fmla="*/ 735 h 736"/>
                <a:gd name="T12" fmla="*/ 512 w 764"/>
                <a:gd name="T13" fmla="*/ 552 h 736"/>
                <a:gd name="T14" fmla="*/ 520 w 764"/>
                <a:gd name="T15" fmla="*/ 552 h 736"/>
                <a:gd name="T16" fmla="*/ 763 w 764"/>
                <a:gd name="T17" fmla="*/ 351 h 736"/>
                <a:gd name="T18" fmla="*/ 480 w 764"/>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36">
                  <a:moveTo>
                    <a:pt x="480" y="0"/>
                  </a:moveTo>
                  <a:lnTo>
                    <a:pt x="480" y="0"/>
                  </a:lnTo>
                  <a:cubicBezTo>
                    <a:pt x="240" y="193"/>
                    <a:pt x="240" y="193"/>
                    <a:pt x="240" y="193"/>
                  </a:cubicBezTo>
                  <a:cubicBezTo>
                    <a:pt x="231" y="193"/>
                    <a:pt x="226" y="190"/>
                    <a:pt x="220" y="190"/>
                  </a:cubicBezTo>
                  <a:cubicBezTo>
                    <a:pt x="76" y="190"/>
                    <a:pt x="0" y="385"/>
                    <a:pt x="0" y="385"/>
                  </a:cubicBezTo>
                  <a:cubicBezTo>
                    <a:pt x="282" y="735"/>
                    <a:pt x="282" y="735"/>
                    <a:pt x="282" y="735"/>
                  </a:cubicBezTo>
                  <a:cubicBezTo>
                    <a:pt x="356" y="563"/>
                    <a:pt x="478" y="552"/>
                    <a:pt x="512" y="552"/>
                  </a:cubicBezTo>
                  <a:cubicBezTo>
                    <a:pt x="517" y="552"/>
                    <a:pt x="520" y="552"/>
                    <a:pt x="520" y="552"/>
                  </a:cubicBezTo>
                  <a:cubicBezTo>
                    <a:pt x="763" y="351"/>
                    <a:pt x="763" y="351"/>
                    <a:pt x="763" y="351"/>
                  </a:cubicBezTo>
                  <a:cubicBezTo>
                    <a:pt x="480" y="0"/>
                    <a:pt x="480" y="0"/>
                    <a:pt x="48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2" name="Freeform 177"/>
            <p:cNvSpPr>
              <a:spLocks noChangeArrowheads="1"/>
            </p:cNvSpPr>
            <p:nvPr/>
          </p:nvSpPr>
          <p:spPr bwMode="auto">
            <a:xfrm>
              <a:off x="5932" y="1828"/>
              <a:ext cx="139" cy="114"/>
            </a:xfrm>
            <a:custGeom>
              <a:avLst/>
              <a:gdLst>
                <a:gd name="T0" fmla="*/ 181 w 617"/>
                <a:gd name="T1" fmla="*/ 0 h 507"/>
                <a:gd name="T2" fmla="*/ 181 w 617"/>
                <a:gd name="T3" fmla="*/ 0 h 507"/>
                <a:gd name="T4" fmla="*/ 0 w 617"/>
                <a:gd name="T5" fmla="*/ 51 h 507"/>
                <a:gd name="T6" fmla="*/ 0 w 617"/>
                <a:gd name="T7" fmla="*/ 501 h 507"/>
                <a:gd name="T8" fmla="*/ 161 w 617"/>
                <a:gd name="T9" fmla="*/ 458 h 507"/>
                <a:gd name="T10" fmla="*/ 303 w 617"/>
                <a:gd name="T11" fmla="*/ 506 h 507"/>
                <a:gd name="T12" fmla="*/ 616 w 617"/>
                <a:gd name="T13" fmla="*/ 504 h 507"/>
                <a:gd name="T14" fmla="*/ 616 w 617"/>
                <a:gd name="T15" fmla="*/ 51 h 507"/>
                <a:gd name="T16" fmla="*/ 308 w 617"/>
                <a:gd name="T17" fmla="*/ 51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91" y="0"/>
                    <a:pt x="0" y="51"/>
                    <a:pt x="0" y="51"/>
                  </a:cubicBezTo>
                  <a:cubicBezTo>
                    <a:pt x="0" y="501"/>
                    <a:pt x="0" y="501"/>
                    <a:pt x="0" y="501"/>
                  </a:cubicBezTo>
                  <a:cubicBezTo>
                    <a:pt x="65" y="470"/>
                    <a:pt x="119" y="458"/>
                    <a:pt x="161" y="458"/>
                  </a:cubicBezTo>
                  <a:cubicBezTo>
                    <a:pt x="255" y="458"/>
                    <a:pt x="303" y="506"/>
                    <a:pt x="303" y="506"/>
                  </a:cubicBezTo>
                  <a:cubicBezTo>
                    <a:pt x="616" y="504"/>
                    <a:pt x="616" y="504"/>
                    <a:pt x="616" y="504"/>
                  </a:cubicBezTo>
                  <a:cubicBezTo>
                    <a:pt x="616" y="51"/>
                    <a:pt x="616" y="51"/>
                    <a:pt x="616" y="51"/>
                  </a:cubicBezTo>
                  <a:cubicBezTo>
                    <a:pt x="308" y="51"/>
                    <a:pt x="308" y="51"/>
                    <a:pt x="308" y="51"/>
                  </a:cubicBezTo>
                  <a:cubicBezTo>
                    <a:pt x="272"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3" name="Freeform 178"/>
            <p:cNvSpPr>
              <a:spLocks noChangeArrowheads="1"/>
            </p:cNvSpPr>
            <p:nvPr/>
          </p:nvSpPr>
          <p:spPr bwMode="auto">
            <a:xfrm>
              <a:off x="5549" y="725"/>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0" y="51"/>
                    <a:pt x="206" y="39"/>
                    <a:pt x="206" y="25"/>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4" name="Freeform 179"/>
            <p:cNvSpPr>
              <a:spLocks noChangeArrowheads="1"/>
            </p:cNvSpPr>
            <p:nvPr/>
          </p:nvSpPr>
          <p:spPr bwMode="auto">
            <a:xfrm>
              <a:off x="5549" y="737"/>
              <a:ext cx="46" cy="10"/>
            </a:xfrm>
            <a:custGeom>
              <a:avLst/>
              <a:gdLst>
                <a:gd name="T0" fmla="*/ 172 w 207"/>
                <a:gd name="T1" fmla="*/ 0 h 49"/>
                <a:gd name="T2" fmla="*/ 172 w 207"/>
                <a:gd name="T3" fmla="*/ 0 h 49"/>
                <a:gd name="T4" fmla="*/ 34 w 207"/>
                <a:gd name="T5" fmla="*/ 0 h 49"/>
                <a:gd name="T6" fmla="*/ 0 w 207"/>
                <a:gd name="T7" fmla="*/ 22 h 49"/>
                <a:gd name="T8" fmla="*/ 34 w 207"/>
                <a:gd name="T9" fmla="*/ 48 h 49"/>
                <a:gd name="T10" fmla="*/ 172 w 207"/>
                <a:gd name="T11" fmla="*/ 48 h 49"/>
                <a:gd name="T12" fmla="*/ 206 w 207"/>
                <a:gd name="T13" fmla="*/ 22 h 49"/>
                <a:gd name="T14" fmla="*/ 172 w 20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49">
                  <a:moveTo>
                    <a:pt x="172" y="0"/>
                  </a:moveTo>
                  <a:lnTo>
                    <a:pt x="172" y="0"/>
                  </a:lnTo>
                  <a:cubicBezTo>
                    <a:pt x="34" y="0"/>
                    <a:pt x="34" y="0"/>
                    <a:pt x="34" y="0"/>
                  </a:cubicBezTo>
                  <a:cubicBezTo>
                    <a:pt x="14" y="0"/>
                    <a:pt x="0" y="11"/>
                    <a:pt x="0" y="22"/>
                  </a:cubicBezTo>
                  <a:cubicBezTo>
                    <a:pt x="0" y="36"/>
                    <a:pt x="14" y="48"/>
                    <a:pt x="34" y="48"/>
                  </a:cubicBezTo>
                  <a:cubicBezTo>
                    <a:pt x="172" y="48"/>
                    <a:pt x="172" y="48"/>
                    <a:pt x="172" y="48"/>
                  </a:cubicBezTo>
                  <a:cubicBezTo>
                    <a:pt x="190" y="48"/>
                    <a:pt x="206" y="36"/>
                    <a:pt x="206" y="22"/>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5" name="Freeform 180"/>
            <p:cNvSpPr>
              <a:spLocks noChangeArrowheads="1"/>
            </p:cNvSpPr>
            <p:nvPr/>
          </p:nvSpPr>
          <p:spPr bwMode="auto">
            <a:xfrm>
              <a:off x="5558" y="749"/>
              <a:ext cx="27" cy="11"/>
            </a:xfrm>
            <a:custGeom>
              <a:avLst/>
              <a:gdLst>
                <a:gd name="T0" fmla="*/ 104 w 125"/>
                <a:gd name="T1" fmla="*/ 0 h 52"/>
                <a:gd name="T2" fmla="*/ 104 w 125"/>
                <a:gd name="T3" fmla="*/ 0 h 52"/>
                <a:gd name="T4" fmla="*/ 22 w 125"/>
                <a:gd name="T5" fmla="*/ 0 h 52"/>
                <a:gd name="T6" fmla="*/ 0 w 125"/>
                <a:gd name="T7" fmla="*/ 25 h 52"/>
                <a:gd name="T8" fmla="*/ 22 w 125"/>
                <a:gd name="T9" fmla="*/ 51 h 52"/>
                <a:gd name="T10" fmla="*/ 104 w 125"/>
                <a:gd name="T11" fmla="*/ 51 h 52"/>
                <a:gd name="T12" fmla="*/ 124 w 125"/>
                <a:gd name="T13" fmla="*/ 25 h 52"/>
                <a:gd name="T14" fmla="*/ 104 w 12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
                  <a:moveTo>
                    <a:pt x="104" y="0"/>
                  </a:moveTo>
                  <a:lnTo>
                    <a:pt x="104" y="0"/>
                  </a:lnTo>
                  <a:cubicBezTo>
                    <a:pt x="22" y="0"/>
                    <a:pt x="22" y="0"/>
                    <a:pt x="22" y="0"/>
                  </a:cubicBezTo>
                  <a:cubicBezTo>
                    <a:pt x="11" y="0"/>
                    <a:pt x="0" y="11"/>
                    <a:pt x="0" y="25"/>
                  </a:cubicBezTo>
                  <a:cubicBezTo>
                    <a:pt x="0" y="39"/>
                    <a:pt x="11" y="51"/>
                    <a:pt x="22" y="51"/>
                  </a:cubicBezTo>
                  <a:cubicBezTo>
                    <a:pt x="104" y="51"/>
                    <a:pt x="104" y="51"/>
                    <a:pt x="104" y="51"/>
                  </a:cubicBezTo>
                  <a:cubicBezTo>
                    <a:pt x="116" y="51"/>
                    <a:pt x="124" y="39"/>
                    <a:pt x="124" y="25"/>
                  </a:cubicBezTo>
                  <a:cubicBezTo>
                    <a:pt x="124" y="11"/>
                    <a:pt x="116" y="0"/>
                    <a:pt x="10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6" name="Freeform 181"/>
            <p:cNvSpPr>
              <a:spLocks noChangeArrowheads="1"/>
            </p:cNvSpPr>
            <p:nvPr/>
          </p:nvSpPr>
          <p:spPr bwMode="auto">
            <a:xfrm>
              <a:off x="5471" y="545"/>
              <a:ext cx="199" cy="177"/>
            </a:xfrm>
            <a:custGeom>
              <a:avLst/>
              <a:gdLst>
                <a:gd name="T0" fmla="*/ 659 w 880"/>
                <a:gd name="T1" fmla="*/ 398 h 786"/>
                <a:gd name="T2" fmla="*/ 659 w 880"/>
                <a:gd name="T3" fmla="*/ 398 h 786"/>
                <a:gd name="T4" fmla="*/ 532 w 880"/>
                <a:gd name="T5" fmla="*/ 84 h 786"/>
                <a:gd name="T6" fmla="*/ 659 w 880"/>
                <a:gd name="T7" fmla="*/ 398 h 786"/>
                <a:gd name="T8" fmla="*/ 449 w 880"/>
                <a:gd name="T9" fmla="*/ 0 h 786"/>
                <a:gd name="T10" fmla="*/ 449 w 880"/>
                <a:gd name="T11" fmla="*/ 0 h 786"/>
                <a:gd name="T12" fmla="*/ 441 w 880"/>
                <a:gd name="T13" fmla="*/ 0 h 786"/>
                <a:gd name="T14" fmla="*/ 432 w 880"/>
                <a:gd name="T15" fmla="*/ 0 h 786"/>
                <a:gd name="T16" fmla="*/ 432 w 880"/>
                <a:gd name="T17" fmla="*/ 0 h 786"/>
                <a:gd name="T18" fmla="*/ 223 w 880"/>
                <a:gd name="T19" fmla="*/ 545 h 786"/>
                <a:gd name="T20" fmla="*/ 336 w 880"/>
                <a:gd name="T21" fmla="*/ 785 h 786"/>
                <a:gd name="T22" fmla="*/ 441 w 880"/>
                <a:gd name="T23" fmla="*/ 785 h 786"/>
                <a:gd name="T24" fmla="*/ 458 w 880"/>
                <a:gd name="T25" fmla="*/ 785 h 786"/>
                <a:gd name="T26" fmla="*/ 551 w 880"/>
                <a:gd name="T27" fmla="*/ 785 h 786"/>
                <a:gd name="T28" fmla="*/ 661 w 880"/>
                <a:gd name="T29" fmla="*/ 545 h 786"/>
                <a:gd name="T30" fmla="*/ 449 w 880"/>
                <a:gd name="T31" fmla="*/ 0 h 786"/>
                <a:gd name="T32" fmla="*/ 449 w 880"/>
                <a:gd name="T33" fmla="*/ 0 h 786"/>
                <a:gd name="T34" fmla="*/ 659 w 880"/>
                <a:gd name="T35" fmla="*/ 3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6">
                  <a:moveTo>
                    <a:pt x="659" y="398"/>
                  </a:moveTo>
                  <a:lnTo>
                    <a:pt x="659" y="398"/>
                  </a:lnTo>
                  <a:cubicBezTo>
                    <a:pt x="732" y="197"/>
                    <a:pt x="532" y="84"/>
                    <a:pt x="532" y="84"/>
                  </a:cubicBezTo>
                  <a:cubicBezTo>
                    <a:pt x="828" y="132"/>
                    <a:pt x="659" y="398"/>
                    <a:pt x="659" y="398"/>
                  </a:cubicBezTo>
                  <a:lnTo>
                    <a:pt x="449" y="0"/>
                  </a:lnTo>
                  <a:lnTo>
                    <a:pt x="449" y="0"/>
                  </a:lnTo>
                  <a:cubicBezTo>
                    <a:pt x="449" y="0"/>
                    <a:pt x="444" y="0"/>
                    <a:pt x="441" y="0"/>
                  </a:cubicBezTo>
                  <a:cubicBezTo>
                    <a:pt x="438" y="0"/>
                    <a:pt x="449" y="0"/>
                    <a:pt x="432" y="0"/>
                  </a:cubicBezTo>
                  <a:lnTo>
                    <a:pt x="432" y="0"/>
                  </a:lnTo>
                  <a:cubicBezTo>
                    <a:pt x="0" y="11"/>
                    <a:pt x="104" y="437"/>
                    <a:pt x="223" y="545"/>
                  </a:cubicBezTo>
                  <a:cubicBezTo>
                    <a:pt x="342" y="650"/>
                    <a:pt x="336" y="785"/>
                    <a:pt x="336" y="785"/>
                  </a:cubicBezTo>
                  <a:cubicBezTo>
                    <a:pt x="441" y="785"/>
                    <a:pt x="441" y="785"/>
                    <a:pt x="441" y="785"/>
                  </a:cubicBezTo>
                  <a:cubicBezTo>
                    <a:pt x="458" y="785"/>
                    <a:pt x="458" y="785"/>
                    <a:pt x="458" y="785"/>
                  </a:cubicBezTo>
                  <a:cubicBezTo>
                    <a:pt x="551" y="785"/>
                    <a:pt x="551" y="785"/>
                    <a:pt x="551" y="785"/>
                  </a:cubicBezTo>
                  <a:cubicBezTo>
                    <a:pt x="551" y="785"/>
                    <a:pt x="543" y="650"/>
                    <a:pt x="661" y="545"/>
                  </a:cubicBezTo>
                  <a:cubicBezTo>
                    <a:pt x="781" y="437"/>
                    <a:pt x="879" y="11"/>
                    <a:pt x="449" y="0"/>
                  </a:cubicBezTo>
                  <a:lnTo>
                    <a:pt x="449" y="0"/>
                  </a:lnTo>
                  <a:lnTo>
                    <a:pt x="659" y="3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7" name="Freeform 182"/>
            <p:cNvSpPr>
              <a:spLocks noChangeArrowheads="1"/>
            </p:cNvSpPr>
            <p:nvPr/>
          </p:nvSpPr>
          <p:spPr bwMode="auto">
            <a:xfrm>
              <a:off x="6487" y="870"/>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92" y="51"/>
                    <a:pt x="206" y="40"/>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8" name="Freeform 183"/>
            <p:cNvSpPr>
              <a:spLocks noChangeArrowheads="1"/>
            </p:cNvSpPr>
            <p:nvPr/>
          </p:nvSpPr>
          <p:spPr bwMode="auto">
            <a:xfrm>
              <a:off x="6487" y="88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2" y="51"/>
                    <a:pt x="206" y="39"/>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9" name="Freeform 184"/>
            <p:cNvSpPr>
              <a:spLocks noChangeArrowheads="1"/>
            </p:cNvSpPr>
            <p:nvPr/>
          </p:nvSpPr>
          <p:spPr bwMode="auto">
            <a:xfrm>
              <a:off x="6497" y="894"/>
              <a:ext cx="28" cy="11"/>
            </a:xfrm>
            <a:custGeom>
              <a:avLst/>
              <a:gdLst>
                <a:gd name="T0" fmla="*/ 102 w 126"/>
                <a:gd name="T1" fmla="*/ 0 h 51"/>
                <a:gd name="T2" fmla="*/ 102 w 126"/>
                <a:gd name="T3" fmla="*/ 0 h 51"/>
                <a:gd name="T4" fmla="*/ 20 w 126"/>
                <a:gd name="T5" fmla="*/ 0 h 51"/>
                <a:gd name="T6" fmla="*/ 0 w 126"/>
                <a:gd name="T7" fmla="*/ 25 h 51"/>
                <a:gd name="T8" fmla="*/ 20 w 126"/>
                <a:gd name="T9" fmla="*/ 50 h 51"/>
                <a:gd name="T10" fmla="*/ 102 w 126"/>
                <a:gd name="T11" fmla="*/ 50 h 51"/>
                <a:gd name="T12" fmla="*/ 125 w 126"/>
                <a:gd name="T13" fmla="*/ 25 h 51"/>
                <a:gd name="T14" fmla="*/ 102 w 126"/>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51">
                  <a:moveTo>
                    <a:pt x="102" y="0"/>
                  </a:moveTo>
                  <a:lnTo>
                    <a:pt x="102" y="0"/>
                  </a:lnTo>
                  <a:cubicBezTo>
                    <a:pt x="20" y="0"/>
                    <a:pt x="20" y="0"/>
                    <a:pt x="20" y="0"/>
                  </a:cubicBezTo>
                  <a:cubicBezTo>
                    <a:pt x="9" y="0"/>
                    <a:pt x="0" y="11"/>
                    <a:pt x="0" y="25"/>
                  </a:cubicBezTo>
                  <a:cubicBezTo>
                    <a:pt x="0" y="39"/>
                    <a:pt x="9" y="50"/>
                    <a:pt x="20" y="50"/>
                  </a:cubicBezTo>
                  <a:cubicBezTo>
                    <a:pt x="102" y="50"/>
                    <a:pt x="102" y="50"/>
                    <a:pt x="102" y="50"/>
                  </a:cubicBezTo>
                  <a:cubicBezTo>
                    <a:pt x="113" y="50"/>
                    <a:pt x="125" y="39"/>
                    <a:pt x="125" y="25"/>
                  </a:cubicBezTo>
                  <a:cubicBezTo>
                    <a:pt x="125" y="11"/>
                    <a:pt x="113" y="0"/>
                    <a:pt x="10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0" name="Freeform 185"/>
            <p:cNvSpPr>
              <a:spLocks noChangeArrowheads="1"/>
            </p:cNvSpPr>
            <p:nvPr/>
          </p:nvSpPr>
          <p:spPr bwMode="auto">
            <a:xfrm>
              <a:off x="6410" y="690"/>
              <a:ext cx="199" cy="177"/>
            </a:xfrm>
            <a:custGeom>
              <a:avLst/>
              <a:gdLst>
                <a:gd name="T0" fmla="*/ 659 w 883"/>
                <a:gd name="T1" fmla="*/ 399 h 787"/>
                <a:gd name="T2" fmla="*/ 659 w 883"/>
                <a:gd name="T3" fmla="*/ 399 h 787"/>
                <a:gd name="T4" fmla="*/ 534 w 883"/>
                <a:gd name="T5" fmla="*/ 88 h 787"/>
                <a:gd name="T6" fmla="*/ 659 w 883"/>
                <a:gd name="T7" fmla="*/ 399 h 787"/>
                <a:gd name="T8" fmla="*/ 449 w 883"/>
                <a:gd name="T9" fmla="*/ 0 h 787"/>
                <a:gd name="T10" fmla="*/ 449 w 883"/>
                <a:gd name="T11" fmla="*/ 0 h 787"/>
                <a:gd name="T12" fmla="*/ 441 w 883"/>
                <a:gd name="T13" fmla="*/ 0 h 787"/>
                <a:gd name="T14" fmla="*/ 432 w 883"/>
                <a:gd name="T15" fmla="*/ 0 h 787"/>
                <a:gd name="T16" fmla="*/ 432 w 883"/>
                <a:gd name="T17" fmla="*/ 0 h 787"/>
                <a:gd name="T18" fmla="*/ 223 w 883"/>
                <a:gd name="T19" fmla="*/ 546 h 787"/>
                <a:gd name="T20" fmla="*/ 336 w 883"/>
                <a:gd name="T21" fmla="*/ 786 h 787"/>
                <a:gd name="T22" fmla="*/ 441 w 883"/>
                <a:gd name="T23" fmla="*/ 786 h 787"/>
                <a:gd name="T24" fmla="*/ 458 w 883"/>
                <a:gd name="T25" fmla="*/ 786 h 787"/>
                <a:gd name="T26" fmla="*/ 554 w 883"/>
                <a:gd name="T27" fmla="*/ 786 h 787"/>
                <a:gd name="T28" fmla="*/ 664 w 883"/>
                <a:gd name="T29" fmla="*/ 546 h 787"/>
                <a:gd name="T30" fmla="*/ 449 w 883"/>
                <a:gd name="T31" fmla="*/ 0 h 787"/>
                <a:gd name="T32" fmla="*/ 449 w 883"/>
                <a:gd name="T33" fmla="*/ 0 h 787"/>
                <a:gd name="T34" fmla="*/ 659 w 883"/>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3" h="787">
                  <a:moveTo>
                    <a:pt x="659" y="399"/>
                  </a:moveTo>
                  <a:lnTo>
                    <a:pt x="659" y="399"/>
                  </a:lnTo>
                  <a:cubicBezTo>
                    <a:pt x="732" y="198"/>
                    <a:pt x="534" y="88"/>
                    <a:pt x="534" y="88"/>
                  </a:cubicBezTo>
                  <a:cubicBezTo>
                    <a:pt x="828" y="133"/>
                    <a:pt x="659" y="399"/>
                    <a:pt x="659" y="399"/>
                  </a:cubicBezTo>
                  <a:lnTo>
                    <a:pt x="449" y="0"/>
                  </a:lnTo>
                  <a:lnTo>
                    <a:pt x="449" y="0"/>
                  </a:lnTo>
                  <a:cubicBezTo>
                    <a:pt x="449" y="0"/>
                    <a:pt x="444" y="0"/>
                    <a:pt x="441" y="0"/>
                  </a:cubicBezTo>
                  <a:cubicBezTo>
                    <a:pt x="438" y="0"/>
                    <a:pt x="449" y="0"/>
                    <a:pt x="432" y="0"/>
                  </a:cubicBezTo>
                  <a:lnTo>
                    <a:pt x="432" y="0"/>
                  </a:lnTo>
                  <a:cubicBezTo>
                    <a:pt x="0" y="12"/>
                    <a:pt x="104" y="442"/>
                    <a:pt x="223" y="546"/>
                  </a:cubicBezTo>
                  <a:cubicBezTo>
                    <a:pt x="342" y="654"/>
                    <a:pt x="336" y="786"/>
                    <a:pt x="336" y="786"/>
                  </a:cubicBezTo>
                  <a:cubicBezTo>
                    <a:pt x="441" y="786"/>
                    <a:pt x="441" y="786"/>
                    <a:pt x="441" y="786"/>
                  </a:cubicBezTo>
                  <a:cubicBezTo>
                    <a:pt x="458" y="786"/>
                    <a:pt x="458" y="786"/>
                    <a:pt x="458" y="786"/>
                  </a:cubicBezTo>
                  <a:cubicBezTo>
                    <a:pt x="554" y="786"/>
                    <a:pt x="554" y="786"/>
                    <a:pt x="554" y="786"/>
                  </a:cubicBezTo>
                  <a:cubicBezTo>
                    <a:pt x="554" y="786"/>
                    <a:pt x="545" y="654"/>
                    <a:pt x="664" y="546"/>
                  </a:cubicBezTo>
                  <a:cubicBezTo>
                    <a:pt x="780" y="442"/>
                    <a:pt x="882" y="12"/>
                    <a:pt x="449" y="0"/>
                  </a:cubicBezTo>
                  <a:lnTo>
                    <a:pt x="449" y="0"/>
                  </a:lnTo>
                  <a:lnTo>
                    <a:pt x="659"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1" name="Freeform 186"/>
            <p:cNvSpPr>
              <a:spLocks noChangeArrowheads="1"/>
            </p:cNvSpPr>
            <p:nvPr/>
          </p:nvSpPr>
          <p:spPr bwMode="auto">
            <a:xfrm>
              <a:off x="5283" y="1939"/>
              <a:ext cx="46" cy="11"/>
            </a:xfrm>
            <a:custGeom>
              <a:avLst/>
              <a:gdLst>
                <a:gd name="T0" fmla="*/ 172 w 207"/>
                <a:gd name="T1" fmla="*/ 0 h 52"/>
                <a:gd name="T2" fmla="*/ 172 w 207"/>
                <a:gd name="T3" fmla="*/ 0 h 52"/>
                <a:gd name="T4" fmla="*/ 34 w 207"/>
                <a:gd name="T5" fmla="*/ 0 h 52"/>
                <a:gd name="T6" fmla="*/ 0 w 207"/>
                <a:gd name="T7" fmla="*/ 26 h 52"/>
                <a:gd name="T8" fmla="*/ 34 w 207"/>
                <a:gd name="T9" fmla="*/ 51 h 52"/>
                <a:gd name="T10" fmla="*/ 172 w 207"/>
                <a:gd name="T11" fmla="*/ 51 h 52"/>
                <a:gd name="T12" fmla="*/ 206 w 207"/>
                <a:gd name="T13" fmla="*/ 26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2"/>
                    <a:pt x="0" y="26"/>
                  </a:cubicBezTo>
                  <a:cubicBezTo>
                    <a:pt x="0" y="40"/>
                    <a:pt x="14" y="51"/>
                    <a:pt x="34" y="51"/>
                  </a:cubicBezTo>
                  <a:cubicBezTo>
                    <a:pt x="172" y="51"/>
                    <a:pt x="172" y="51"/>
                    <a:pt x="172" y="51"/>
                  </a:cubicBezTo>
                  <a:cubicBezTo>
                    <a:pt x="189" y="51"/>
                    <a:pt x="206" y="40"/>
                    <a:pt x="206" y="26"/>
                  </a:cubicBezTo>
                  <a:cubicBezTo>
                    <a:pt x="206" y="12"/>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2" name="Freeform 187"/>
            <p:cNvSpPr>
              <a:spLocks noChangeArrowheads="1"/>
            </p:cNvSpPr>
            <p:nvPr/>
          </p:nvSpPr>
          <p:spPr bwMode="auto">
            <a:xfrm>
              <a:off x="5283" y="195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89" y="51"/>
                    <a:pt x="206" y="40"/>
                    <a:pt x="206" y="25"/>
                  </a:cubicBezTo>
                  <a:cubicBezTo>
                    <a:pt x="206" y="11"/>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3" name="Freeform 188"/>
            <p:cNvSpPr>
              <a:spLocks noChangeArrowheads="1"/>
            </p:cNvSpPr>
            <p:nvPr/>
          </p:nvSpPr>
          <p:spPr bwMode="auto">
            <a:xfrm>
              <a:off x="5291" y="1964"/>
              <a:ext cx="27" cy="10"/>
            </a:xfrm>
            <a:custGeom>
              <a:avLst/>
              <a:gdLst>
                <a:gd name="T0" fmla="*/ 105 w 125"/>
                <a:gd name="T1" fmla="*/ 0 h 49"/>
                <a:gd name="T2" fmla="*/ 105 w 125"/>
                <a:gd name="T3" fmla="*/ 0 h 49"/>
                <a:gd name="T4" fmla="*/ 20 w 125"/>
                <a:gd name="T5" fmla="*/ 0 h 49"/>
                <a:gd name="T6" fmla="*/ 0 w 125"/>
                <a:gd name="T7" fmla="*/ 22 h 49"/>
                <a:gd name="T8" fmla="*/ 20 w 125"/>
                <a:gd name="T9" fmla="*/ 48 h 49"/>
                <a:gd name="T10" fmla="*/ 105 w 125"/>
                <a:gd name="T11" fmla="*/ 48 h 49"/>
                <a:gd name="T12" fmla="*/ 124 w 125"/>
                <a:gd name="T13" fmla="*/ 22 h 49"/>
                <a:gd name="T14" fmla="*/ 105 w 125"/>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9">
                  <a:moveTo>
                    <a:pt x="105" y="0"/>
                  </a:moveTo>
                  <a:lnTo>
                    <a:pt x="105" y="0"/>
                  </a:lnTo>
                  <a:cubicBezTo>
                    <a:pt x="20" y="0"/>
                    <a:pt x="20" y="0"/>
                    <a:pt x="20" y="0"/>
                  </a:cubicBezTo>
                  <a:cubicBezTo>
                    <a:pt x="9" y="0"/>
                    <a:pt x="0" y="11"/>
                    <a:pt x="0" y="22"/>
                  </a:cubicBezTo>
                  <a:cubicBezTo>
                    <a:pt x="0" y="37"/>
                    <a:pt x="9" y="48"/>
                    <a:pt x="20" y="48"/>
                  </a:cubicBezTo>
                  <a:cubicBezTo>
                    <a:pt x="105" y="48"/>
                    <a:pt x="105" y="48"/>
                    <a:pt x="105" y="48"/>
                  </a:cubicBezTo>
                  <a:cubicBezTo>
                    <a:pt x="116" y="48"/>
                    <a:pt x="124" y="37"/>
                    <a:pt x="124" y="22"/>
                  </a:cubicBezTo>
                  <a:cubicBezTo>
                    <a:pt x="124" y="11"/>
                    <a:pt x="116" y="0"/>
                    <a:pt x="1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4" name="Freeform 189"/>
            <p:cNvSpPr>
              <a:spLocks noChangeArrowheads="1"/>
            </p:cNvSpPr>
            <p:nvPr/>
          </p:nvSpPr>
          <p:spPr bwMode="auto">
            <a:xfrm>
              <a:off x="5205" y="1759"/>
              <a:ext cx="199" cy="177"/>
            </a:xfrm>
            <a:custGeom>
              <a:avLst/>
              <a:gdLst>
                <a:gd name="T0" fmla="*/ 655 w 880"/>
                <a:gd name="T1" fmla="*/ 399 h 787"/>
                <a:gd name="T2" fmla="*/ 655 w 880"/>
                <a:gd name="T3" fmla="*/ 399 h 787"/>
                <a:gd name="T4" fmla="*/ 531 w 880"/>
                <a:gd name="T5" fmla="*/ 84 h 787"/>
                <a:gd name="T6" fmla="*/ 655 w 880"/>
                <a:gd name="T7" fmla="*/ 399 h 787"/>
                <a:gd name="T8" fmla="*/ 449 w 880"/>
                <a:gd name="T9" fmla="*/ 0 h 787"/>
                <a:gd name="T10" fmla="*/ 449 w 880"/>
                <a:gd name="T11" fmla="*/ 0 h 787"/>
                <a:gd name="T12" fmla="*/ 441 w 880"/>
                <a:gd name="T13" fmla="*/ 0 h 787"/>
                <a:gd name="T14" fmla="*/ 432 w 880"/>
                <a:gd name="T15" fmla="*/ 0 h 787"/>
                <a:gd name="T16" fmla="*/ 432 w 880"/>
                <a:gd name="T17" fmla="*/ 0 h 787"/>
                <a:gd name="T18" fmla="*/ 220 w 880"/>
                <a:gd name="T19" fmla="*/ 545 h 787"/>
                <a:gd name="T20" fmla="*/ 336 w 880"/>
                <a:gd name="T21" fmla="*/ 786 h 787"/>
                <a:gd name="T22" fmla="*/ 438 w 880"/>
                <a:gd name="T23" fmla="*/ 786 h 787"/>
                <a:gd name="T24" fmla="*/ 457 w 880"/>
                <a:gd name="T25" fmla="*/ 786 h 787"/>
                <a:gd name="T26" fmla="*/ 551 w 880"/>
                <a:gd name="T27" fmla="*/ 786 h 787"/>
                <a:gd name="T28" fmla="*/ 661 w 880"/>
                <a:gd name="T29" fmla="*/ 545 h 787"/>
                <a:gd name="T30" fmla="*/ 449 w 880"/>
                <a:gd name="T31" fmla="*/ 0 h 787"/>
                <a:gd name="T32" fmla="*/ 449 w 880"/>
                <a:gd name="T33" fmla="*/ 0 h 787"/>
                <a:gd name="T34" fmla="*/ 655 w 880"/>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7">
                  <a:moveTo>
                    <a:pt x="655" y="399"/>
                  </a:moveTo>
                  <a:lnTo>
                    <a:pt x="655" y="399"/>
                  </a:lnTo>
                  <a:cubicBezTo>
                    <a:pt x="729" y="198"/>
                    <a:pt x="531" y="84"/>
                    <a:pt x="531" y="84"/>
                  </a:cubicBezTo>
                  <a:cubicBezTo>
                    <a:pt x="825" y="133"/>
                    <a:pt x="655" y="399"/>
                    <a:pt x="655" y="399"/>
                  </a:cubicBezTo>
                  <a:lnTo>
                    <a:pt x="449" y="0"/>
                  </a:lnTo>
                  <a:lnTo>
                    <a:pt x="449" y="0"/>
                  </a:lnTo>
                  <a:cubicBezTo>
                    <a:pt x="449" y="0"/>
                    <a:pt x="443" y="0"/>
                    <a:pt x="441" y="0"/>
                  </a:cubicBezTo>
                  <a:cubicBezTo>
                    <a:pt x="435" y="0"/>
                    <a:pt x="449" y="0"/>
                    <a:pt x="432" y="0"/>
                  </a:cubicBezTo>
                  <a:lnTo>
                    <a:pt x="432" y="0"/>
                  </a:lnTo>
                  <a:cubicBezTo>
                    <a:pt x="0" y="11"/>
                    <a:pt x="104" y="441"/>
                    <a:pt x="220" y="545"/>
                  </a:cubicBezTo>
                  <a:cubicBezTo>
                    <a:pt x="339" y="653"/>
                    <a:pt x="336" y="786"/>
                    <a:pt x="336" y="786"/>
                  </a:cubicBezTo>
                  <a:cubicBezTo>
                    <a:pt x="438" y="786"/>
                    <a:pt x="438" y="786"/>
                    <a:pt x="438" y="786"/>
                  </a:cubicBezTo>
                  <a:cubicBezTo>
                    <a:pt x="457" y="786"/>
                    <a:pt x="457" y="786"/>
                    <a:pt x="457" y="786"/>
                  </a:cubicBezTo>
                  <a:cubicBezTo>
                    <a:pt x="551" y="786"/>
                    <a:pt x="551" y="786"/>
                    <a:pt x="551" y="786"/>
                  </a:cubicBezTo>
                  <a:cubicBezTo>
                    <a:pt x="551" y="786"/>
                    <a:pt x="542" y="653"/>
                    <a:pt x="661" y="545"/>
                  </a:cubicBezTo>
                  <a:cubicBezTo>
                    <a:pt x="780" y="441"/>
                    <a:pt x="879" y="11"/>
                    <a:pt x="449" y="0"/>
                  </a:cubicBezTo>
                  <a:lnTo>
                    <a:pt x="449" y="0"/>
                  </a:lnTo>
                  <a:lnTo>
                    <a:pt x="65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5" name="Freeform 190"/>
            <p:cNvSpPr>
              <a:spLocks noChangeArrowheads="1"/>
            </p:cNvSpPr>
            <p:nvPr/>
          </p:nvSpPr>
          <p:spPr bwMode="auto">
            <a:xfrm>
              <a:off x="5629" y="761"/>
              <a:ext cx="218" cy="219"/>
            </a:xfrm>
            <a:custGeom>
              <a:avLst/>
              <a:gdLst>
                <a:gd name="T0" fmla="*/ 611 w 966"/>
                <a:gd name="T1" fmla="*/ 896 h 971"/>
                <a:gd name="T2" fmla="*/ 611 w 966"/>
                <a:gd name="T3" fmla="*/ 896 h 971"/>
                <a:gd name="T4" fmla="*/ 767 w 966"/>
                <a:gd name="T5" fmla="*/ 789 h 971"/>
                <a:gd name="T6" fmla="*/ 631 w 966"/>
                <a:gd name="T7" fmla="*/ 563 h 971"/>
                <a:gd name="T8" fmla="*/ 815 w 966"/>
                <a:gd name="T9" fmla="*/ 800 h 971"/>
                <a:gd name="T10" fmla="*/ 611 w 966"/>
                <a:gd name="T11" fmla="*/ 896 h 971"/>
                <a:gd name="T12" fmla="*/ 481 w 966"/>
                <a:gd name="T13" fmla="*/ 0 h 971"/>
                <a:gd name="T14" fmla="*/ 481 w 966"/>
                <a:gd name="T15" fmla="*/ 0 h 971"/>
                <a:gd name="T16" fmla="*/ 343 w 966"/>
                <a:gd name="T17" fmla="*/ 54 h 971"/>
                <a:gd name="T18" fmla="*/ 343 w 966"/>
                <a:gd name="T19" fmla="*/ 56 h 971"/>
                <a:gd name="T20" fmla="*/ 340 w 966"/>
                <a:gd name="T21" fmla="*/ 56 h 971"/>
                <a:gd name="T22" fmla="*/ 340 w 966"/>
                <a:gd name="T23" fmla="*/ 156 h 971"/>
                <a:gd name="T24" fmla="*/ 343 w 966"/>
                <a:gd name="T25" fmla="*/ 156 h 971"/>
                <a:gd name="T26" fmla="*/ 382 w 966"/>
                <a:gd name="T27" fmla="*/ 187 h 971"/>
                <a:gd name="T28" fmla="*/ 382 w 966"/>
                <a:gd name="T29" fmla="*/ 413 h 971"/>
                <a:gd name="T30" fmla="*/ 351 w 966"/>
                <a:gd name="T31" fmla="*/ 469 h 971"/>
                <a:gd name="T32" fmla="*/ 130 w 966"/>
                <a:gd name="T33" fmla="*/ 894 h 971"/>
                <a:gd name="T34" fmla="*/ 456 w 966"/>
                <a:gd name="T35" fmla="*/ 970 h 971"/>
                <a:gd name="T36" fmla="*/ 484 w 966"/>
                <a:gd name="T37" fmla="*/ 970 h 971"/>
                <a:gd name="T38" fmla="*/ 509 w 966"/>
                <a:gd name="T39" fmla="*/ 970 h 971"/>
                <a:gd name="T40" fmla="*/ 835 w 966"/>
                <a:gd name="T41" fmla="*/ 894 h 971"/>
                <a:gd name="T42" fmla="*/ 620 w 966"/>
                <a:gd name="T43" fmla="*/ 469 h 971"/>
                <a:gd name="T44" fmla="*/ 597 w 966"/>
                <a:gd name="T45" fmla="*/ 413 h 971"/>
                <a:gd name="T46" fmla="*/ 597 w 966"/>
                <a:gd name="T47" fmla="*/ 187 h 971"/>
                <a:gd name="T48" fmla="*/ 620 w 966"/>
                <a:gd name="T49" fmla="*/ 156 h 971"/>
                <a:gd name="T50" fmla="*/ 626 w 966"/>
                <a:gd name="T51" fmla="*/ 156 h 971"/>
                <a:gd name="T52" fmla="*/ 626 w 966"/>
                <a:gd name="T53" fmla="*/ 56 h 971"/>
                <a:gd name="T54" fmla="*/ 620 w 966"/>
                <a:gd name="T55" fmla="*/ 56 h 971"/>
                <a:gd name="T56" fmla="*/ 620 w 966"/>
                <a:gd name="T57" fmla="*/ 54 h 971"/>
                <a:gd name="T58" fmla="*/ 481 w 966"/>
                <a:gd name="T59" fmla="*/ 0 h 971"/>
                <a:gd name="T60" fmla="*/ 611 w 966"/>
                <a:gd name="T61"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971">
                  <a:moveTo>
                    <a:pt x="611" y="896"/>
                  </a:moveTo>
                  <a:lnTo>
                    <a:pt x="611" y="896"/>
                  </a:lnTo>
                  <a:cubicBezTo>
                    <a:pt x="611" y="896"/>
                    <a:pt x="758" y="868"/>
                    <a:pt x="767" y="789"/>
                  </a:cubicBezTo>
                  <a:cubicBezTo>
                    <a:pt x="772" y="710"/>
                    <a:pt x="631" y="563"/>
                    <a:pt x="631" y="563"/>
                  </a:cubicBezTo>
                  <a:cubicBezTo>
                    <a:pt x="631" y="563"/>
                    <a:pt x="815" y="704"/>
                    <a:pt x="815" y="800"/>
                  </a:cubicBezTo>
                  <a:cubicBezTo>
                    <a:pt x="812" y="896"/>
                    <a:pt x="611" y="896"/>
                    <a:pt x="611" y="896"/>
                  </a:cubicBezTo>
                  <a:lnTo>
                    <a:pt x="481" y="0"/>
                  </a:lnTo>
                  <a:lnTo>
                    <a:pt x="481" y="0"/>
                  </a:lnTo>
                  <a:cubicBezTo>
                    <a:pt x="405" y="0"/>
                    <a:pt x="343" y="23"/>
                    <a:pt x="343" y="54"/>
                  </a:cubicBezTo>
                  <a:cubicBezTo>
                    <a:pt x="343" y="54"/>
                    <a:pt x="343" y="54"/>
                    <a:pt x="343" y="56"/>
                  </a:cubicBezTo>
                  <a:cubicBezTo>
                    <a:pt x="340" y="56"/>
                    <a:pt x="340" y="56"/>
                    <a:pt x="340" y="56"/>
                  </a:cubicBezTo>
                  <a:cubicBezTo>
                    <a:pt x="340" y="156"/>
                    <a:pt x="340" y="156"/>
                    <a:pt x="340" y="156"/>
                  </a:cubicBezTo>
                  <a:cubicBezTo>
                    <a:pt x="343" y="156"/>
                    <a:pt x="343" y="156"/>
                    <a:pt x="343" y="156"/>
                  </a:cubicBezTo>
                  <a:cubicBezTo>
                    <a:pt x="345" y="167"/>
                    <a:pt x="354" y="178"/>
                    <a:pt x="382" y="187"/>
                  </a:cubicBezTo>
                  <a:cubicBezTo>
                    <a:pt x="382" y="237"/>
                    <a:pt x="382" y="376"/>
                    <a:pt x="382" y="413"/>
                  </a:cubicBezTo>
                  <a:cubicBezTo>
                    <a:pt x="382" y="458"/>
                    <a:pt x="351" y="469"/>
                    <a:pt x="351" y="469"/>
                  </a:cubicBezTo>
                  <a:cubicBezTo>
                    <a:pt x="300" y="501"/>
                    <a:pt x="0" y="803"/>
                    <a:pt x="130" y="894"/>
                  </a:cubicBezTo>
                  <a:cubicBezTo>
                    <a:pt x="230" y="962"/>
                    <a:pt x="388" y="970"/>
                    <a:pt x="456" y="970"/>
                  </a:cubicBezTo>
                  <a:cubicBezTo>
                    <a:pt x="467" y="970"/>
                    <a:pt x="479" y="970"/>
                    <a:pt x="484" y="970"/>
                  </a:cubicBezTo>
                  <a:cubicBezTo>
                    <a:pt x="490" y="970"/>
                    <a:pt x="498" y="970"/>
                    <a:pt x="509" y="970"/>
                  </a:cubicBezTo>
                  <a:cubicBezTo>
                    <a:pt x="580" y="970"/>
                    <a:pt x="736" y="962"/>
                    <a:pt x="835" y="894"/>
                  </a:cubicBezTo>
                  <a:cubicBezTo>
                    <a:pt x="965" y="803"/>
                    <a:pt x="671" y="501"/>
                    <a:pt x="620" y="469"/>
                  </a:cubicBezTo>
                  <a:cubicBezTo>
                    <a:pt x="620" y="469"/>
                    <a:pt x="597" y="458"/>
                    <a:pt x="597" y="413"/>
                  </a:cubicBezTo>
                  <a:cubicBezTo>
                    <a:pt x="597" y="376"/>
                    <a:pt x="597" y="235"/>
                    <a:pt x="597" y="187"/>
                  </a:cubicBezTo>
                  <a:cubicBezTo>
                    <a:pt x="611" y="178"/>
                    <a:pt x="617" y="167"/>
                    <a:pt x="620" y="156"/>
                  </a:cubicBezTo>
                  <a:cubicBezTo>
                    <a:pt x="626" y="156"/>
                    <a:pt x="626" y="156"/>
                    <a:pt x="626" y="156"/>
                  </a:cubicBezTo>
                  <a:cubicBezTo>
                    <a:pt x="626" y="56"/>
                    <a:pt x="626" y="56"/>
                    <a:pt x="626" y="56"/>
                  </a:cubicBezTo>
                  <a:cubicBezTo>
                    <a:pt x="620" y="56"/>
                    <a:pt x="620" y="56"/>
                    <a:pt x="620" y="56"/>
                  </a:cubicBezTo>
                  <a:cubicBezTo>
                    <a:pt x="620" y="54"/>
                    <a:pt x="620" y="54"/>
                    <a:pt x="620" y="54"/>
                  </a:cubicBezTo>
                  <a:cubicBezTo>
                    <a:pt x="620" y="23"/>
                    <a:pt x="557" y="0"/>
                    <a:pt x="481" y="0"/>
                  </a:cubicBezTo>
                  <a:lnTo>
                    <a:pt x="611"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6" name="Freeform 191"/>
            <p:cNvSpPr>
              <a:spLocks noChangeArrowheads="1"/>
            </p:cNvSpPr>
            <p:nvPr/>
          </p:nvSpPr>
          <p:spPr bwMode="auto">
            <a:xfrm>
              <a:off x="6116" y="1714"/>
              <a:ext cx="218" cy="220"/>
            </a:xfrm>
            <a:custGeom>
              <a:avLst/>
              <a:gdLst>
                <a:gd name="T0" fmla="*/ 608 w 965"/>
                <a:gd name="T1" fmla="*/ 896 h 974"/>
                <a:gd name="T2" fmla="*/ 608 w 965"/>
                <a:gd name="T3" fmla="*/ 896 h 974"/>
                <a:gd name="T4" fmla="*/ 763 w 965"/>
                <a:gd name="T5" fmla="*/ 792 h 974"/>
                <a:gd name="T6" fmla="*/ 630 w 965"/>
                <a:gd name="T7" fmla="*/ 565 h 974"/>
                <a:gd name="T8" fmla="*/ 811 w 965"/>
                <a:gd name="T9" fmla="*/ 800 h 974"/>
                <a:gd name="T10" fmla="*/ 608 w 965"/>
                <a:gd name="T11" fmla="*/ 896 h 974"/>
                <a:gd name="T12" fmla="*/ 480 w 965"/>
                <a:gd name="T13" fmla="*/ 0 h 974"/>
                <a:gd name="T14" fmla="*/ 480 w 965"/>
                <a:gd name="T15" fmla="*/ 0 h 974"/>
                <a:gd name="T16" fmla="*/ 339 w 965"/>
                <a:gd name="T17" fmla="*/ 53 h 974"/>
                <a:gd name="T18" fmla="*/ 342 w 965"/>
                <a:gd name="T19" fmla="*/ 56 h 974"/>
                <a:gd name="T20" fmla="*/ 339 w 965"/>
                <a:gd name="T21" fmla="*/ 56 h 974"/>
                <a:gd name="T22" fmla="*/ 339 w 965"/>
                <a:gd name="T23" fmla="*/ 158 h 974"/>
                <a:gd name="T24" fmla="*/ 342 w 965"/>
                <a:gd name="T25" fmla="*/ 158 h 974"/>
                <a:gd name="T26" fmla="*/ 381 w 965"/>
                <a:gd name="T27" fmla="*/ 189 h 974"/>
                <a:gd name="T28" fmla="*/ 381 w 965"/>
                <a:gd name="T29" fmla="*/ 416 h 974"/>
                <a:gd name="T30" fmla="*/ 350 w 965"/>
                <a:gd name="T31" fmla="*/ 472 h 974"/>
                <a:gd name="T32" fmla="*/ 130 w 965"/>
                <a:gd name="T33" fmla="*/ 893 h 974"/>
                <a:gd name="T34" fmla="*/ 455 w 965"/>
                <a:gd name="T35" fmla="*/ 973 h 974"/>
                <a:gd name="T36" fmla="*/ 480 w 965"/>
                <a:gd name="T37" fmla="*/ 970 h 974"/>
                <a:gd name="T38" fmla="*/ 509 w 965"/>
                <a:gd name="T39" fmla="*/ 973 h 974"/>
                <a:gd name="T40" fmla="*/ 834 w 965"/>
                <a:gd name="T41" fmla="*/ 893 h 974"/>
                <a:gd name="T42" fmla="*/ 616 w 965"/>
                <a:gd name="T43" fmla="*/ 472 h 974"/>
                <a:gd name="T44" fmla="*/ 594 w 965"/>
                <a:gd name="T45" fmla="*/ 416 h 974"/>
                <a:gd name="T46" fmla="*/ 594 w 965"/>
                <a:gd name="T47" fmla="*/ 187 h 974"/>
                <a:gd name="T48" fmla="*/ 619 w 965"/>
                <a:gd name="T49" fmla="*/ 158 h 974"/>
                <a:gd name="T50" fmla="*/ 625 w 965"/>
                <a:gd name="T51" fmla="*/ 158 h 974"/>
                <a:gd name="T52" fmla="*/ 625 w 965"/>
                <a:gd name="T53" fmla="*/ 56 h 974"/>
                <a:gd name="T54" fmla="*/ 619 w 965"/>
                <a:gd name="T55" fmla="*/ 56 h 974"/>
                <a:gd name="T56" fmla="*/ 619 w 965"/>
                <a:gd name="T57" fmla="*/ 53 h 974"/>
                <a:gd name="T58" fmla="*/ 480 w 965"/>
                <a:gd name="T59" fmla="*/ 0 h 974"/>
                <a:gd name="T60" fmla="*/ 608 w 965"/>
                <a:gd name="T61" fmla="*/ 8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5" h="974">
                  <a:moveTo>
                    <a:pt x="608" y="896"/>
                  </a:moveTo>
                  <a:lnTo>
                    <a:pt x="608" y="896"/>
                  </a:lnTo>
                  <a:cubicBezTo>
                    <a:pt x="608" y="896"/>
                    <a:pt x="757" y="868"/>
                    <a:pt x="763" y="792"/>
                  </a:cubicBezTo>
                  <a:cubicBezTo>
                    <a:pt x="772" y="712"/>
                    <a:pt x="630" y="565"/>
                    <a:pt x="630" y="565"/>
                  </a:cubicBezTo>
                  <a:cubicBezTo>
                    <a:pt x="630" y="565"/>
                    <a:pt x="814" y="704"/>
                    <a:pt x="811" y="800"/>
                  </a:cubicBezTo>
                  <a:cubicBezTo>
                    <a:pt x="811" y="896"/>
                    <a:pt x="608" y="896"/>
                    <a:pt x="608" y="896"/>
                  </a:cubicBezTo>
                  <a:lnTo>
                    <a:pt x="480" y="0"/>
                  </a:lnTo>
                  <a:lnTo>
                    <a:pt x="480" y="0"/>
                  </a:lnTo>
                  <a:cubicBezTo>
                    <a:pt x="401" y="0"/>
                    <a:pt x="339" y="25"/>
                    <a:pt x="339" y="53"/>
                  </a:cubicBezTo>
                  <a:cubicBezTo>
                    <a:pt x="339" y="56"/>
                    <a:pt x="339" y="56"/>
                    <a:pt x="342" y="56"/>
                  </a:cubicBezTo>
                  <a:cubicBezTo>
                    <a:pt x="339" y="56"/>
                    <a:pt x="339" y="56"/>
                    <a:pt x="339" y="56"/>
                  </a:cubicBezTo>
                  <a:cubicBezTo>
                    <a:pt x="339" y="158"/>
                    <a:pt x="339" y="158"/>
                    <a:pt x="339" y="158"/>
                  </a:cubicBezTo>
                  <a:cubicBezTo>
                    <a:pt x="342" y="158"/>
                    <a:pt x="342" y="158"/>
                    <a:pt x="342" y="158"/>
                  </a:cubicBezTo>
                  <a:cubicBezTo>
                    <a:pt x="342" y="170"/>
                    <a:pt x="353" y="181"/>
                    <a:pt x="381" y="189"/>
                  </a:cubicBezTo>
                  <a:cubicBezTo>
                    <a:pt x="381" y="237"/>
                    <a:pt x="381" y="379"/>
                    <a:pt x="381" y="416"/>
                  </a:cubicBezTo>
                  <a:cubicBezTo>
                    <a:pt x="381" y="460"/>
                    <a:pt x="350" y="472"/>
                    <a:pt x="350" y="472"/>
                  </a:cubicBezTo>
                  <a:cubicBezTo>
                    <a:pt x="299" y="500"/>
                    <a:pt x="0" y="803"/>
                    <a:pt x="130" y="893"/>
                  </a:cubicBezTo>
                  <a:cubicBezTo>
                    <a:pt x="229" y="964"/>
                    <a:pt x="384" y="973"/>
                    <a:pt x="455" y="973"/>
                  </a:cubicBezTo>
                  <a:cubicBezTo>
                    <a:pt x="466" y="973"/>
                    <a:pt x="475" y="973"/>
                    <a:pt x="480" y="970"/>
                  </a:cubicBezTo>
                  <a:cubicBezTo>
                    <a:pt x="486" y="973"/>
                    <a:pt x="497" y="973"/>
                    <a:pt x="509" y="973"/>
                  </a:cubicBezTo>
                  <a:cubicBezTo>
                    <a:pt x="577" y="973"/>
                    <a:pt x="735" y="964"/>
                    <a:pt x="834" y="893"/>
                  </a:cubicBezTo>
                  <a:cubicBezTo>
                    <a:pt x="964" y="803"/>
                    <a:pt x="667" y="500"/>
                    <a:pt x="616" y="472"/>
                  </a:cubicBezTo>
                  <a:cubicBezTo>
                    <a:pt x="616" y="472"/>
                    <a:pt x="594" y="460"/>
                    <a:pt x="594" y="416"/>
                  </a:cubicBezTo>
                  <a:cubicBezTo>
                    <a:pt x="594" y="379"/>
                    <a:pt x="594" y="235"/>
                    <a:pt x="594" y="187"/>
                  </a:cubicBezTo>
                  <a:cubicBezTo>
                    <a:pt x="608" y="178"/>
                    <a:pt x="616" y="170"/>
                    <a:pt x="619" y="158"/>
                  </a:cubicBezTo>
                  <a:cubicBezTo>
                    <a:pt x="625" y="158"/>
                    <a:pt x="625" y="158"/>
                    <a:pt x="625" y="158"/>
                  </a:cubicBezTo>
                  <a:cubicBezTo>
                    <a:pt x="625" y="56"/>
                    <a:pt x="625" y="56"/>
                    <a:pt x="625" y="56"/>
                  </a:cubicBezTo>
                  <a:cubicBezTo>
                    <a:pt x="619" y="56"/>
                    <a:pt x="619" y="56"/>
                    <a:pt x="619" y="56"/>
                  </a:cubicBezTo>
                  <a:cubicBezTo>
                    <a:pt x="619" y="56"/>
                    <a:pt x="619" y="56"/>
                    <a:pt x="619" y="53"/>
                  </a:cubicBezTo>
                  <a:cubicBezTo>
                    <a:pt x="619" y="25"/>
                    <a:pt x="557" y="0"/>
                    <a:pt x="480" y="0"/>
                  </a:cubicBezTo>
                  <a:lnTo>
                    <a:pt x="608"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grpSp>
      <p:sp>
        <p:nvSpPr>
          <p:cNvPr id="97" name="Freeform 196"/>
          <p:cNvSpPr>
            <a:spLocks noChangeArrowheads="1"/>
          </p:cNvSpPr>
          <p:nvPr userDrawn="1"/>
        </p:nvSpPr>
        <p:spPr bwMode="auto">
          <a:xfrm>
            <a:off x="4372785" y="3362470"/>
            <a:ext cx="3133211" cy="3503858"/>
          </a:xfrm>
          <a:custGeom>
            <a:avLst/>
            <a:gdLst>
              <a:gd name="T0" fmla="*/ 2125 w 5594"/>
              <a:gd name="T1" fmla="*/ 6183 h 6258"/>
              <a:gd name="T2" fmla="*/ 2125 w 5594"/>
              <a:gd name="T3" fmla="*/ 6183 h 6258"/>
              <a:gd name="T4" fmla="*/ 1528 w 5594"/>
              <a:gd name="T5" fmla="*/ 5314 h 6258"/>
              <a:gd name="T6" fmla="*/ 688 w 5594"/>
              <a:gd name="T7" fmla="*/ 5290 h 6258"/>
              <a:gd name="T8" fmla="*/ 590 w 5594"/>
              <a:gd name="T9" fmla="*/ 4822 h 6258"/>
              <a:gd name="T10" fmla="*/ 431 w 5594"/>
              <a:gd name="T11" fmla="*/ 4639 h 6258"/>
              <a:gd name="T12" fmla="*/ 533 w 5594"/>
              <a:gd name="T13" fmla="*/ 4512 h 6258"/>
              <a:gd name="T14" fmla="*/ 359 w 5594"/>
              <a:gd name="T15" fmla="*/ 4396 h 6258"/>
              <a:gd name="T16" fmla="*/ 252 w 5594"/>
              <a:gd name="T17" fmla="*/ 4203 h 6258"/>
              <a:gd name="T18" fmla="*/ 133 w 5594"/>
              <a:gd name="T19" fmla="*/ 3879 h 6258"/>
              <a:gd name="T20" fmla="*/ 566 w 5594"/>
              <a:gd name="T21" fmla="*/ 2953 h 6258"/>
              <a:gd name="T22" fmla="*/ 1307 w 5594"/>
              <a:gd name="T23" fmla="*/ 728 h 6258"/>
              <a:gd name="T24" fmla="*/ 5191 w 5594"/>
              <a:gd name="T25" fmla="*/ 1885 h 6258"/>
              <a:gd name="T26" fmla="*/ 4324 w 5594"/>
              <a:gd name="T27" fmla="*/ 4586 h 6258"/>
              <a:gd name="T28" fmla="*/ 4363 w 5594"/>
              <a:gd name="T29" fmla="*/ 6257 h 6258"/>
              <a:gd name="T30" fmla="*/ 2125 w 5594"/>
              <a:gd name="T31" fmla="*/ 6257 h 6258"/>
              <a:gd name="T32" fmla="*/ 2125 w 5594"/>
              <a:gd name="T33" fmla="*/ 6183 h 6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4" h="6258">
                <a:moveTo>
                  <a:pt x="2125" y="6183"/>
                </a:moveTo>
                <a:lnTo>
                  <a:pt x="2125" y="6183"/>
                </a:lnTo>
                <a:cubicBezTo>
                  <a:pt x="2125" y="6183"/>
                  <a:pt x="2156" y="5290"/>
                  <a:pt x="1528" y="5314"/>
                </a:cubicBezTo>
                <a:cubicBezTo>
                  <a:pt x="899" y="5341"/>
                  <a:pt x="840" y="5526"/>
                  <a:pt x="688" y="5290"/>
                </a:cubicBezTo>
                <a:cubicBezTo>
                  <a:pt x="538" y="5055"/>
                  <a:pt x="690" y="4922"/>
                  <a:pt x="590" y="4822"/>
                </a:cubicBezTo>
                <a:cubicBezTo>
                  <a:pt x="590" y="4822"/>
                  <a:pt x="433" y="4741"/>
                  <a:pt x="431" y="4639"/>
                </a:cubicBezTo>
                <a:cubicBezTo>
                  <a:pt x="431" y="4536"/>
                  <a:pt x="533" y="4512"/>
                  <a:pt x="533" y="4512"/>
                </a:cubicBezTo>
                <a:cubicBezTo>
                  <a:pt x="533" y="4512"/>
                  <a:pt x="364" y="4508"/>
                  <a:pt x="359" y="4396"/>
                </a:cubicBezTo>
                <a:cubicBezTo>
                  <a:pt x="352" y="4284"/>
                  <a:pt x="428" y="4277"/>
                  <a:pt x="252" y="4203"/>
                </a:cubicBezTo>
                <a:cubicBezTo>
                  <a:pt x="76" y="4129"/>
                  <a:pt x="26" y="4062"/>
                  <a:pt x="133" y="3879"/>
                </a:cubicBezTo>
                <a:cubicBezTo>
                  <a:pt x="243" y="3694"/>
                  <a:pt x="607" y="3175"/>
                  <a:pt x="566" y="2953"/>
                </a:cubicBezTo>
                <a:cubicBezTo>
                  <a:pt x="524" y="2730"/>
                  <a:pt x="0" y="1457"/>
                  <a:pt x="1307" y="728"/>
                </a:cubicBezTo>
                <a:cubicBezTo>
                  <a:pt x="2615" y="0"/>
                  <a:pt x="4789" y="314"/>
                  <a:pt x="5191" y="1885"/>
                </a:cubicBezTo>
                <a:cubicBezTo>
                  <a:pt x="5593" y="3456"/>
                  <a:pt x="4324" y="4586"/>
                  <a:pt x="4324" y="4586"/>
                </a:cubicBezTo>
                <a:cubicBezTo>
                  <a:pt x="4324" y="4586"/>
                  <a:pt x="3796" y="5578"/>
                  <a:pt x="4363" y="6257"/>
                </a:cubicBezTo>
                <a:cubicBezTo>
                  <a:pt x="2125" y="6257"/>
                  <a:pt x="2125" y="6257"/>
                  <a:pt x="2125" y="6257"/>
                </a:cubicBezTo>
                <a:lnTo>
                  <a:pt x="2125" y="6183"/>
                </a:lnTo>
              </a:path>
            </a:pathLst>
          </a:custGeom>
          <a:solidFill>
            <a:srgbClr val="2DCCD3"/>
          </a:solidFill>
          <a:ln>
            <a:noFill/>
          </a:ln>
          <a:effectLst/>
        </p:spPr>
        <p:txBody>
          <a:bodyPr wrap="none" anchor="ctr"/>
          <a:lstStyle/>
          <a:p>
            <a:endParaRPr lang="en-US" sz="5398">
              <a:solidFill>
                <a:srgbClr val="75787B"/>
              </a:solidFill>
            </a:endParaRPr>
          </a:p>
        </p:txBody>
      </p:sp>
      <p:sp>
        <p:nvSpPr>
          <p:cNvPr id="98" name="Freeform 220"/>
          <p:cNvSpPr>
            <a:spLocks noChangeArrowheads="1"/>
          </p:cNvSpPr>
          <p:nvPr userDrawn="1"/>
        </p:nvSpPr>
        <p:spPr bwMode="auto">
          <a:xfrm>
            <a:off x="3627461" y="3159564"/>
            <a:ext cx="513955" cy="37091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solidFill>
                <a:srgbClr val="75787B"/>
              </a:solidFill>
            </a:endParaRPr>
          </a:p>
        </p:txBody>
      </p:sp>
      <p:sp>
        <p:nvSpPr>
          <p:cNvPr id="99" name="Freeform 221"/>
          <p:cNvSpPr>
            <a:spLocks noChangeArrowheads="1"/>
          </p:cNvSpPr>
          <p:nvPr userDrawn="1"/>
        </p:nvSpPr>
        <p:spPr bwMode="auto">
          <a:xfrm>
            <a:off x="5171067" y="4004354"/>
            <a:ext cx="1397156" cy="1250787"/>
          </a:xfrm>
          <a:custGeom>
            <a:avLst/>
            <a:gdLst>
              <a:gd name="T0" fmla="*/ 3693 w 3708"/>
              <a:gd name="T1" fmla="*/ 1750 h 3319"/>
              <a:gd name="T2" fmla="*/ 3220 w 3708"/>
              <a:gd name="T3" fmla="*/ 729 h 3319"/>
              <a:gd name="T4" fmla="*/ 1585 w 3708"/>
              <a:gd name="T5" fmla="*/ 361 h 3319"/>
              <a:gd name="T6" fmla="*/ 286 w 3708"/>
              <a:gd name="T7" fmla="*/ 1662 h 3319"/>
              <a:gd name="T8" fmla="*/ 1319 w 3708"/>
              <a:gd name="T9" fmla="*/ 1716 h 3319"/>
              <a:gd name="T10" fmla="*/ 644 w 3708"/>
              <a:gd name="T11" fmla="*/ 1092 h 3319"/>
              <a:gd name="T12" fmla="*/ 683 w 3708"/>
              <a:gd name="T13" fmla="*/ 1519 h 3319"/>
              <a:gd name="T14" fmla="*/ 969 w 3708"/>
              <a:gd name="T15" fmla="*/ 1539 h 3319"/>
              <a:gd name="T16" fmla="*/ 644 w 3708"/>
              <a:gd name="T17" fmla="*/ 1614 h 3319"/>
              <a:gd name="T18" fmla="*/ 579 w 3708"/>
              <a:gd name="T19" fmla="*/ 1008 h 3319"/>
              <a:gd name="T20" fmla="*/ 1331 w 3708"/>
              <a:gd name="T21" fmla="*/ 642 h 3319"/>
              <a:gd name="T22" fmla="*/ 2150 w 3708"/>
              <a:gd name="T23" fmla="*/ 506 h 3319"/>
              <a:gd name="T24" fmla="*/ 2568 w 3708"/>
              <a:gd name="T25" fmla="*/ 925 h 3319"/>
              <a:gd name="T26" fmla="*/ 3251 w 3708"/>
              <a:gd name="T27" fmla="*/ 1516 h 3319"/>
              <a:gd name="T28" fmla="*/ 3195 w 3708"/>
              <a:gd name="T29" fmla="*/ 2162 h 3319"/>
              <a:gd name="T30" fmla="*/ 2108 w 3708"/>
              <a:gd name="T31" fmla="*/ 2097 h 3319"/>
              <a:gd name="T32" fmla="*/ 1723 w 3708"/>
              <a:gd name="T33" fmla="*/ 2266 h 3319"/>
              <a:gd name="T34" fmla="*/ 1577 w 3708"/>
              <a:gd name="T35" fmla="*/ 2043 h 3319"/>
              <a:gd name="T36" fmla="*/ 1743 w 3708"/>
              <a:gd name="T37" fmla="*/ 2164 h 3319"/>
              <a:gd name="T38" fmla="*/ 2812 w 3708"/>
              <a:gd name="T39" fmla="*/ 2025 h 3319"/>
              <a:gd name="T40" fmla="*/ 3270 w 3708"/>
              <a:gd name="T41" fmla="*/ 1900 h 3319"/>
              <a:gd name="T42" fmla="*/ 3143 w 3708"/>
              <a:gd name="T43" fmla="*/ 1521 h 3319"/>
              <a:gd name="T44" fmla="*/ 2589 w 3708"/>
              <a:gd name="T45" fmla="*/ 1027 h 3319"/>
              <a:gd name="T46" fmla="*/ 2745 w 3708"/>
              <a:gd name="T47" fmla="*/ 1629 h 3319"/>
              <a:gd name="T48" fmla="*/ 2666 w 3708"/>
              <a:gd name="T49" fmla="*/ 1696 h 3319"/>
              <a:gd name="T50" fmla="*/ 1960 w 3708"/>
              <a:gd name="T51" fmla="*/ 1587 h 3319"/>
              <a:gd name="T52" fmla="*/ 1450 w 3708"/>
              <a:gd name="T53" fmla="*/ 1758 h 3319"/>
              <a:gd name="T54" fmla="*/ 1033 w 3708"/>
              <a:gd name="T55" fmla="*/ 2237 h 3319"/>
              <a:gd name="T56" fmla="*/ 1766 w 3708"/>
              <a:gd name="T57" fmla="*/ 2753 h 3319"/>
              <a:gd name="T58" fmla="*/ 2466 w 3708"/>
              <a:gd name="T59" fmla="*/ 2706 h 3319"/>
              <a:gd name="T60" fmla="*/ 2433 w 3708"/>
              <a:gd name="T61" fmla="*/ 2406 h 3319"/>
              <a:gd name="T62" fmla="*/ 2466 w 3708"/>
              <a:gd name="T63" fmla="*/ 2308 h 3319"/>
              <a:gd name="T64" fmla="*/ 2554 w 3708"/>
              <a:gd name="T65" fmla="*/ 2762 h 3319"/>
              <a:gd name="T66" fmla="*/ 2050 w 3708"/>
              <a:gd name="T67" fmla="*/ 2941 h 3319"/>
              <a:gd name="T68" fmla="*/ 2499 w 3708"/>
              <a:gd name="T69" fmla="*/ 3303 h 3319"/>
              <a:gd name="T70" fmla="*/ 3264 w 3708"/>
              <a:gd name="T71" fmla="*/ 242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8" h="3319">
                <a:moveTo>
                  <a:pt x="3693" y="1750"/>
                </a:moveTo>
                <a:lnTo>
                  <a:pt x="3693" y="1750"/>
                </a:lnTo>
                <a:cubicBezTo>
                  <a:pt x="3680" y="1321"/>
                  <a:pt x="3437" y="1156"/>
                  <a:pt x="3437" y="1156"/>
                </a:cubicBezTo>
                <a:cubicBezTo>
                  <a:pt x="3437" y="1156"/>
                  <a:pt x="3410" y="950"/>
                  <a:pt x="3220" y="729"/>
                </a:cubicBezTo>
                <a:cubicBezTo>
                  <a:pt x="2928" y="411"/>
                  <a:pt x="2558" y="467"/>
                  <a:pt x="2558" y="467"/>
                </a:cubicBezTo>
                <a:cubicBezTo>
                  <a:pt x="2079" y="0"/>
                  <a:pt x="1585" y="361"/>
                  <a:pt x="1585" y="361"/>
                </a:cubicBezTo>
                <a:cubicBezTo>
                  <a:pt x="904" y="136"/>
                  <a:pt x="708" y="671"/>
                  <a:pt x="708" y="671"/>
                </a:cubicBezTo>
                <a:cubicBezTo>
                  <a:pt x="319" y="713"/>
                  <a:pt x="0" y="1171"/>
                  <a:pt x="286" y="1662"/>
                </a:cubicBezTo>
                <a:cubicBezTo>
                  <a:pt x="504" y="2039"/>
                  <a:pt x="827" y="2043"/>
                  <a:pt x="967" y="2025"/>
                </a:cubicBezTo>
                <a:cubicBezTo>
                  <a:pt x="1010" y="1908"/>
                  <a:pt x="1108" y="1775"/>
                  <a:pt x="1319" y="1716"/>
                </a:cubicBezTo>
                <a:cubicBezTo>
                  <a:pt x="1321" y="1696"/>
                  <a:pt x="1346" y="1294"/>
                  <a:pt x="1079" y="1102"/>
                </a:cubicBezTo>
                <a:cubicBezTo>
                  <a:pt x="919" y="987"/>
                  <a:pt x="742" y="1015"/>
                  <a:pt x="644" y="1092"/>
                </a:cubicBezTo>
                <a:cubicBezTo>
                  <a:pt x="550" y="1162"/>
                  <a:pt x="525" y="1273"/>
                  <a:pt x="571" y="1394"/>
                </a:cubicBezTo>
                <a:cubicBezTo>
                  <a:pt x="596" y="1456"/>
                  <a:pt x="633" y="1498"/>
                  <a:pt x="683" y="1519"/>
                </a:cubicBezTo>
                <a:cubicBezTo>
                  <a:pt x="781" y="1558"/>
                  <a:pt x="898" y="1512"/>
                  <a:pt x="900" y="1510"/>
                </a:cubicBezTo>
                <a:cubicBezTo>
                  <a:pt x="927" y="1500"/>
                  <a:pt x="956" y="1512"/>
                  <a:pt x="969" y="1539"/>
                </a:cubicBezTo>
                <a:cubicBezTo>
                  <a:pt x="979" y="1566"/>
                  <a:pt x="967" y="1596"/>
                  <a:pt x="940" y="1608"/>
                </a:cubicBezTo>
                <a:cubicBezTo>
                  <a:pt x="933" y="1610"/>
                  <a:pt x="783" y="1673"/>
                  <a:pt x="644" y="1614"/>
                </a:cubicBezTo>
                <a:cubicBezTo>
                  <a:pt x="567" y="1583"/>
                  <a:pt x="511" y="1521"/>
                  <a:pt x="475" y="1433"/>
                </a:cubicBezTo>
                <a:cubicBezTo>
                  <a:pt x="411" y="1266"/>
                  <a:pt x="450" y="1108"/>
                  <a:pt x="579" y="1008"/>
                </a:cubicBezTo>
                <a:cubicBezTo>
                  <a:pt x="700" y="917"/>
                  <a:pt x="863" y="896"/>
                  <a:pt x="1010" y="950"/>
                </a:cubicBezTo>
                <a:cubicBezTo>
                  <a:pt x="1038" y="842"/>
                  <a:pt x="1123" y="692"/>
                  <a:pt x="1331" y="642"/>
                </a:cubicBezTo>
                <a:cubicBezTo>
                  <a:pt x="1531" y="596"/>
                  <a:pt x="1652" y="640"/>
                  <a:pt x="1712" y="681"/>
                </a:cubicBezTo>
                <a:cubicBezTo>
                  <a:pt x="1785" y="586"/>
                  <a:pt x="1935" y="471"/>
                  <a:pt x="2150" y="506"/>
                </a:cubicBezTo>
                <a:cubicBezTo>
                  <a:pt x="2327" y="536"/>
                  <a:pt x="2429" y="629"/>
                  <a:pt x="2483" y="702"/>
                </a:cubicBezTo>
                <a:cubicBezTo>
                  <a:pt x="2533" y="769"/>
                  <a:pt x="2562" y="850"/>
                  <a:pt x="2568" y="925"/>
                </a:cubicBezTo>
                <a:cubicBezTo>
                  <a:pt x="2770" y="875"/>
                  <a:pt x="3003" y="938"/>
                  <a:pt x="3141" y="1077"/>
                </a:cubicBezTo>
                <a:cubicBezTo>
                  <a:pt x="3253" y="1192"/>
                  <a:pt x="3291" y="1346"/>
                  <a:pt x="3251" y="1516"/>
                </a:cubicBezTo>
                <a:cubicBezTo>
                  <a:pt x="3303" y="1566"/>
                  <a:pt x="3403" y="1696"/>
                  <a:pt x="3374" y="1912"/>
                </a:cubicBezTo>
                <a:cubicBezTo>
                  <a:pt x="3357" y="2027"/>
                  <a:pt x="3295" y="2116"/>
                  <a:pt x="3195" y="2162"/>
                </a:cubicBezTo>
                <a:cubicBezTo>
                  <a:pt x="3068" y="2220"/>
                  <a:pt x="2895" y="2202"/>
                  <a:pt x="2756" y="2112"/>
                </a:cubicBezTo>
                <a:cubicBezTo>
                  <a:pt x="2558" y="1987"/>
                  <a:pt x="2250" y="1981"/>
                  <a:pt x="2108" y="2097"/>
                </a:cubicBezTo>
                <a:cubicBezTo>
                  <a:pt x="1997" y="2191"/>
                  <a:pt x="1870" y="2281"/>
                  <a:pt x="1750" y="2270"/>
                </a:cubicBezTo>
                <a:cubicBezTo>
                  <a:pt x="1741" y="2270"/>
                  <a:pt x="1731" y="2268"/>
                  <a:pt x="1723" y="2266"/>
                </a:cubicBezTo>
                <a:cubicBezTo>
                  <a:pt x="1652" y="2252"/>
                  <a:pt x="1594" y="2199"/>
                  <a:pt x="1554" y="2112"/>
                </a:cubicBezTo>
                <a:cubicBezTo>
                  <a:pt x="1541" y="2087"/>
                  <a:pt x="1552" y="2056"/>
                  <a:pt x="1577" y="2043"/>
                </a:cubicBezTo>
                <a:cubicBezTo>
                  <a:pt x="1604" y="2031"/>
                  <a:pt x="1635" y="2043"/>
                  <a:pt x="1648" y="2068"/>
                </a:cubicBezTo>
                <a:cubicBezTo>
                  <a:pt x="1675" y="2125"/>
                  <a:pt x="1706" y="2156"/>
                  <a:pt x="1743" y="2164"/>
                </a:cubicBezTo>
                <a:cubicBezTo>
                  <a:pt x="1831" y="2183"/>
                  <a:pt x="1954" y="2091"/>
                  <a:pt x="2041" y="2018"/>
                </a:cubicBezTo>
                <a:cubicBezTo>
                  <a:pt x="2218" y="1871"/>
                  <a:pt x="2572" y="1873"/>
                  <a:pt x="2812" y="2025"/>
                </a:cubicBezTo>
                <a:cubicBezTo>
                  <a:pt x="2922" y="2095"/>
                  <a:pt x="3055" y="2112"/>
                  <a:pt x="3151" y="2066"/>
                </a:cubicBezTo>
                <a:cubicBezTo>
                  <a:pt x="3218" y="2037"/>
                  <a:pt x="3260" y="1979"/>
                  <a:pt x="3270" y="1900"/>
                </a:cubicBezTo>
                <a:cubicBezTo>
                  <a:pt x="3301" y="1679"/>
                  <a:pt x="3164" y="1579"/>
                  <a:pt x="3164" y="1577"/>
                </a:cubicBezTo>
                <a:cubicBezTo>
                  <a:pt x="3145" y="1564"/>
                  <a:pt x="3137" y="1541"/>
                  <a:pt x="3143" y="1521"/>
                </a:cubicBezTo>
                <a:cubicBezTo>
                  <a:pt x="3185" y="1373"/>
                  <a:pt x="3160" y="1244"/>
                  <a:pt x="3066" y="1150"/>
                </a:cubicBezTo>
                <a:cubicBezTo>
                  <a:pt x="2953" y="1033"/>
                  <a:pt x="2758" y="983"/>
                  <a:pt x="2589" y="1027"/>
                </a:cubicBezTo>
                <a:cubicBezTo>
                  <a:pt x="2368" y="1083"/>
                  <a:pt x="2337" y="1321"/>
                  <a:pt x="2331" y="1398"/>
                </a:cubicBezTo>
                <a:cubicBezTo>
                  <a:pt x="2462" y="1404"/>
                  <a:pt x="2608" y="1462"/>
                  <a:pt x="2745" y="1629"/>
                </a:cubicBezTo>
                <a:cubicBezTo>
                  <a:pt x="2764" y="1652"/>
                  <a:pt x="2762" y="1685"/>
                  <a:pt x="2739" y="1702"/>
                </a:cubicBezTo>
                <a:cubicBezTo>
                  <a:pt x="2716" y="1720"/>
                  <a:pt x="2683" y="1719"/>
                  <a:pt x="2666" y="1696"/>
                </a:cubicBezTo>
                <a:cubicBezTo>
                  <a:pt x="2372" y="1337"/>
                  <a:pt x="2039" y="1579"/>
                  <a:pt x="2025" y="1589"/>
                </a:cubicBezTo>
                <a:cubicBezTo>
                  <a:pt x="2006" y="1604"/>
                  <a:pt x="1977" y="1604"/>
                  <a:pt x="1960" y="1587"/>
                </a:cubicBezTo>
                <a:cubicBezTo>
                  <a:pt x="1954" y="1583"/>
                  <a:pt x="1831" y="1477"/>
                  <a:pt x="1652" y="1514"/>
                </a:cubicBezTo>
                <a:cubicBezTo>
                  <a:pt x="1479" y="1548"/>
                  <a:pt x="1450" y="1756"/>
                  <a:pt x="1450" y="1758"/>
                </a:cubicBezTo>
                <a:cubicBezTo>
                  <a:pt x="1446" y="1781"/>
                  <a:pt x="1429" y="1798"/>
                  <a:pt x="1406" y="1802"/>
                </a:cubicBezTo>
                <a:cubicBezTo>
                  <a:pt x="1010" y="1875"/>
                  <a:pt x="1031" y="2222"/>
                  <a:pt x="1033" y="2237"/>
                </a:cubicBezTo>
                <a:cubicBezTo>
                  <a:pt x="1033" y="2256"/>
                  <a:pt x="1025" y="2272"/>
                  <a:pt x="1013" y="2283"/>
                </a:cubicBezTo>
                <a:cubicBezTo>
                  <a:pt x="1073" y="2801"/>
                  <a:pt x="1766" y="2753"/>
                  <a:pt x="1766" y="2753"/>
                </a:cubicBezTo>
                <a:cubicBezTo>
                  <a:pt x="1768" y="2760"/>
                  <a:pt x="1768" y="2766"/>
                  <a:pt x="1771" y="2772"/>
                </a:cubicBezTo>
                <a:cubicBezTo>
                  <a:pt x="1791" y="2779"/>
                  <a:pt x="2256" y="2955"/>
                  <a:pt x="2466" y="2706"/>
                </a:cubicBezTo>
                <a:cubicBezTo>
                  <a:pt x="2518" y="2618"/>
                  <a:pt x="2535" y="2545"/>
                  <a:pt x="2516" y="2491"/>
                </a:cubicBezTo>
                <a:cubicBezTo>
                  <a:pt x="2493" y="2429"/>
                  <a:pt x="2433" y="2408"/>
                  <a:pt x="2433" y="2406"/>
                </a:cubicBezTo>
                <a:cubicBezTo>
                  <a:pt x="2404" y="2397"/>
                  <a:pt x="2389" y="2368"/>
                  <a:pt x="2400" y="2341"/>
                </a:cubicBezTo>
                <a:cubicBezTo>
                  <a:pt x="2408" y="2314"/>
                  <a:pt x="2439" y="2300"/>
                  <a:pt x="2466" y="2308"/>
                </a:cubicBezTo>
                <a:cubicBezTo>
                  <a:pt x="2470" y="2310"/>
                  <a:pt x="2575" y="2347"/>
                  <a:pt x="2614" y="2456"/>
                </a:cubicBezTo>
                <a:cubicBezTo>
                  <a:pt x="2645" y="2541"/>
                  <a:pt x="2624" y="2645"/>
                  <a:pt x="2554" y="2762"/>
                </a:cubicBezTo>
                <a:cubicBezTo>
                  <a:pt x="2552" y="2764"/>
                  <a:pt x="2549" y="2766"/>
                  <a:pt x="2549" y="2768"/>
                </a:cubicBezTo>
                <a:cubicBezTo>
                  <a:pt x="2418" y="2926"/>
                  <a:pt x="2220" y="2953"/>
                  <a:pt x="2050" y="2941"/>
                </a:cubicBezTo>
                <a:cubicBezTo>
                  <a:pt x="1956" y="2933"/>
                  <a:pt x="1873" y="2912"/>
                  <a:pt x="1812" y="2895"/>
                </a:cubicBezTo>
                <a:cubicBezTo>
                  <a:pt x="1935" y="3164"/>
                  <a:pt x="2208" y="3289"/>
                  <a:pt x="2499" y="3303"/>
                </a:cubicBezTo>
                <a:cubicBezTo>
                  <a:pt x="2839" y="3318"/>
                  <a:pt x="2903" y="3062"/>
                  <a:pt x="2903" y="3062"/>
                </a:cubicBezTo>
                <a:cubicBezTo>
                  <a:pt x="3362" y="2883"/>
                  <a:pt x="3264" y="2420"/>
                  <a:pt x="3264" y="2420"/>
                </a:cubicBezTo>
                <a:cubicBezTo>
                  <a:pt x="3455" y="2393"/>
                  <a:pt x="3707" y="2179"/>
                  <a:pt x="3693" y="1750"/>
                </a:cubicBezTo>
              </a:path>
            </a:pathLst>
          </a:custGeom>
          <a:solidFill>
            <a:schemeClr val="bg1">
              <a:lumMod val="95000"/>
            </a:schemeClr>
          </a:solidFill>
          <a:ln>
            <a:noFill/>
          </a:ln>
          <a:effectLst/>
        </p:spPr>
        <p:txBody>
          <a:bodyPr wrap="none" anchor="ctr"/>
          <a:lstStyle/>
          <a:p>
            <a:endParaRPr lang="en-US" sz="5398">
              <a:solidFill>
                <a:srgbClr val="75787B"/>
              </a:solidFill>
            </a:endParaRPr>
          </a:p>
        </p:txBody>
      </p:sp>
      <p:grpSp>
        <p:nvGrpSpPr>
          <p:cNvPr id="100" name="Group 99"/>
          <p:cNvGrpSpPr/>
          <p:nvPr userDrawn="1"/>
        </p:nvGrpSpPr>
        <p:grpSpPr>
          <a:xfrm>
            <a:off x="3550166" y="2886751"/>
            <a:ext cx="1707399" cy="1190219"/>
            <a:chOff x="5575610" y="3362252"/>
            <a:chExt cx="2494914" cy="1991559"/>
          </a:xfrm>
        </p:grpSpPr>
        <p:cxnSp>
          <p:nvCxnSpPr>
            <p:cNvPr id="101" name="Straight Connector 100"/>
            <p:cNvCxnSpPr/>
            <p:nvPr/>
          </p:nvCxnSpPr>
          <p:spPr>
            <a:xfrm>
              <a:off x="6242135" y="3362252"/>
              <a:ext cx="1828389" cy="19915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75610" y="3367668"/>
              <a:ext cx="68822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userDrawn="1"/>
        </p:nvGrpSpPr>
        <p:grpSpPr>
          <a:xfrm flipH="1">
            <a:off x="6527393" y="3191101"/>
            <a:ext cx="1052624" cy="865433"/>
            <a:chOff x="5265494" y="3362252"/>
            <a:chExt cx="2137865" cy="2260247"/>
          </a:xfrm>
        </p:grpSpPr>
        <p:cxnSp>
          <p:nvCxnSpPr>
            <p:cNvPr id="104" name="Straight Connector 103"/>
            <p:cNvCxnSpPr/>
            <p:nvPr/>
          </p:nvCxnSpPr>
          <p:spPr>
            <a:xfrm>
              <a:off x="6242135" y="3362252"/>
              <a:ext cx="1161224" cy="226024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265494" y="3367668"/>
              <a:ext cx="99834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userDrawn="1"/>
        </p:nvGrpSpPr>
        <p:grpSpPr>
          <a:xfrm flipH="1" flipV="1">
            <a:off x="6612623" y="4999211"/>
            <a:ext cx="1546200" cy="478806"/>
            <a:chOff x="5590820" y="3356648"/>
            <a:chExt cx="2493459" cy="1198198"/>
          </a:xfrm>
        </p:grpSpPr>
        <p:cxnSp>
          <p:nvCxnSpPr>
            <p:cNvPr id="107" name="Straight Connector 106"/>
            <p:cNvCxnSpPr/>
            <p:nvPr/>
          </p:nvCxnSpPr>
          <p:spPr>
            <a:xfrm>
              <a:off x="6591987" y="3357904"/>
              <a:ext cx="1492292" cy="119694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5590820" y="3356648"/>
              <a:ext cx="101554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09" name="Freeform 220"/>
          <p:cNvSpPr>
            <a:spLocks noChangeArrowheads="1"/>
          </p:cNvSpPr>
          <p:nvPr userDrawn="1"/>
        </p:nvSpPr>
        <p:spPr bwMode="auto">
          <a:xfrm>
            <a:off x="5597701" y="4218998"/>
            <a:ext cx="476584" cy="37187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solidFill>
                <a:srgbClr val="75787B"/>
              </a:solidFill>
            </a:endParaRPr>
          </a:p>
        </p:txBody>
      </p:sp>
      <p:sp>
        <p:nvSpPr>
          <p:cNvPr id="110" name="TextBox 109"/>
          <p:cNvSpPr txBox="1"/>
          <p:nvPr userDrawn="1"/>
        </p:nvSpPr>
        <p:spPr>
          <a:xfrm>
            <a:off x="7327210" y="2929144"/>
            <a:ext cx="852791" cy="507831"/>
          </a:xfrm>
          <a:prstGeom prst="rect">
            <a:avLst/>
          </a:prstGeom>
          <a:noFill/>
        </p:spPr>
        <p:txBody>
          <a:bodyPr wrap="square" rtlCol="0">
            <a:spAutoFit/>
          </a:bodyPr>
          <a:lstStyle/>
          <a:p>
            <a:pPr algn="ctr"/>
            <a:r>
              <a:rPr lang="en-US" sz="2700" b="1" dirty="0">
                <a:solidFill>
                  <a:srgbClr val="002D72"/>
                </a:solidFill>
                <a:latin typeface="Open Sans Extrabold" panose="020B0606030504020204" pitchFamily="34" charset="0"/>
                <a:ea typeface="Open Sans Extrabold" panose="020B0606030504020204" pitchFamily="34" charset="0"/>
                <a:cs typeface="Open Sans Extrabold" panose="020B0606030504020204" pitchFamily="34" charset="0"/>
              </a:rPr>
              <a:t>2</a:t>
            </a:r>
          </a:p>
        </p:txBody>
      </p:sp>
      <p:sp>
        <p:nvSpPr>
          <p:cNvPr id="111" name="TextBox 110"/>
          <p:cNvSpPr txBox="1"/>
          <p:nvPr userDrawn="1"/>
        </p:nvSpPr>
        <p:spPr>
          <a:xfrm>
            <a:off x="8171914" y="5266260"/>
            <a:ext cx="385075" cy="507831"/>
          </a:xfrm>
          <a:prstGeom prst="rect">
            <a:avLst/>
          </a:prstGeom>
          <a:noFill/>
        </p:spPr>
        <p:txBody>
          <a:bodyPr wrap="square" rtlCol="0">
            <a:spAutoFit/>
          </a:bodyPr>
          <a:lstStyle/>
          <a:p>
            <a:pPr algn="ctr"/>
            <a:r>
              <a:rPr lang="en-US" sz="2700" b="1" dirty="0">
                <a:solidFill>
                  <a:srgbClr val="E87722"/>
                </a:solidFill>
                <a:latin typeface="Open Sans Extrabold" panose="020B0606030504020204" pitchFamily="34" charset="0"/>
                <a:ea typeface="Open Sans Extrabold" panose="020B0606030504020204" pitchFamily="34" charset="0"/>
                <a:cs typeface="Open Sans Extrabold" panose="020B0606030504020204" pitchFamily="34" charset="0"/>
              </a:rPr>
              <a:t>3</a:t>
            </a:r>
          </a:p>
        </p:txBody>
      </p:sp>
      <p:sp>
        <p:nvSpPr>
          <p:cNvPr id="112" name="TextBox 111"/>
          <p:cNvSpPr txBox="1"/>
          <p:nvPr userDrawn="1"/>
        </p:nvSpPr>
        <p:spPr>
          <a:xfrm>
            <a:off x="3105235" y="2641827"/>
            <a:ext cx="372480" cy="507831"/>
          </a:xfrm>
          <a:prstGeom prst="rect">
            <a:avLst/>
          </a:prstGeom>
          <a:noFill/>
        </p:spPr>
        <p:txBody>
          <a:bodyPr wrap="square" rtlCol="0">
            <a:spAutoFit/>
          </a:bodyPr>
          <a:lstStyle/>
          <a:p>
            <a:pPr algn="r"/>
            <a:r>
              <a:rPr lang="en-US" sz="2700"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rPr>
              <a:t>1</a:t>
            </a:r>
            <a:endParaRPr lang="en-US" sz="8625"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6" name="Text Placeholder 115"/>
          <p:cNvSpPr>
            <a:spLocks noGrp="1"/>
          </p:cNvSpPr>
          <p:nvPr>
            <p:ph type="body" sz="quarter" idx="10"/>
          </p:nvPr>
        </p:nvSpPr>
        <p:spPr>
          <a:xfrm>
            <a:off x="508001" y="2019300"/>
            <a:ext cx="2597150" cy="1724025"/>
          </a:xfrm>
        </p:spPr>
        <p:txBody>
          <a:bodyPr>
            <a:normAutofit/>
          </a:bodyPr>
          <a:lstStyle>
            <a:lvl1pPr marL="0" indent="0">
              <a:buNone/>
              <a:defRPr sz="2400"/>
            </a:lvl1pPr>
          </a:lstStyle>
          <a:p>
            <a:pPr lvl="0"/>
            <a:r>
              <a:rPr lang="en-US"/>
              <a:t>Click to edit Master text styles</a:t>
            </a:r>
          </a:p>
        </p:txBody>
      </p:sp>
      <p:sp>
        <p:nvSpPr>
          <p:cNvPr id="117" name="Text Placeholder 115"/>
          <p:cNvSpPr>
            <a:spLocks noGrp="1"/>
          </p:cNvSpPr>
          <p:nvPr>
            <p:ph type="body" sz="quarter" idx="11"/>
          </p:nvPr>
        </p:nvSpPr>
        <p:spPr>
          <a:xfrm>
            <a:off x="8027783" y="2409688"/>
            <a:ext cx="2597150" cy="1724025"/>
          </a:xfrm>
        </p:spPr>
        <p:txBody>
          <a:bodyPr>
            <a:normAutofit/>
          </a:bodyPr>
          <a:lstStyle>
            <a:lvl1pPr marL="0" indent="0">
              <a:buNone/>
              <a:defRPr sz="2400"/>
            </a:lvl1pPr>
          </a:lstStyle>
          <a:p>
            <a:pPr lvl="0"/>
            <a:r>
              <a:rPr lang="en-US"/>
              <a:t>Click to edit Master text styles</a:t>
            </a:r>
          </a:p>
        </p:txBody>
      </p:sp>
      <p:sp>
        <p:nvSpPr>
          <p:cNvPr id="118" name="Text Placeholder 115"/>
          <p:cNvSpPr>
            <a:spLocks noGrp="1"/>
          </p:cNvSpPr>
          <p:nvPr>
            <p:ph type="body" sz="quarter" idx="12"/>
          </p:nvPr>
        </p:nvSpPr>
        <p:spPr>
          <a:xfrm>
            <a:off x="8613827" y="4999211"/>
            <a:ext cx="2597150" cy="1724025"/>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29048312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aphic 8">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6987675" cy="866274"/>
          </a:xfrm>
        </p:spPr>
        <p:txBody>
          <a:bodyPr>
            <a:normAutofit/>
          </a:bodyPr>
          <a:lstStyle>
            <a:lvl1pPr>
              <a:defRPr sz="3600"/>
            </a:lvl1pPr>
          </a:lstStyle>
          <a:p>
            <a:r>
              <a:rPr lang="en-US"/>
              <a:t>Click to edit Master title style</a:t>
            </a:r>
            <a:endParaRPr lang="en-US" dirty="0"/>
          </a:p>
        </p:txBody>
      </p:sp>
      <p:grpSp>
        <p:nvGrpSpPr>
          <p:cNvPr id="3" name="Group 2"/>
          <p:cNvGrpSpPr/>
          <p:nvPr userDrawn="1"/>
        </p:nvGrpSpPr>
        <p:grpSpPr>
          <a:xfrm>
            <a:off x="5789231" y="1618421"/>
            <a:ext cx="7952496" cy="4577842"/>
            <a:chOff x="5898415" y="1976415"/>
            <a:chExt cx="5654530" cy="3255020"/>
          </a:xfrm>
        </p:grpSpPr>
        <p:sp>
          <p:nvSpPr>
            <p:cNvPr id="4"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5"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6"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7"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8"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9"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0"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1"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2"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3"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4"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5"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grpSp>
      <p:graphicFrame>
        <p:nvGraphicFramePr>
          <p:cNvPr id="16" name="Chart 15"/>
          <p:cNvGraphicFramePr/>
          <p:nvPr userDrawn="1"/>
        </p:nvGraphicFramePr>
        <p:xfrm>
          <a:off x="7012818" y="2314205"/>
          <a:ext cx="5555164" cy="2816348"/>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 Placeholder 25"/>
          <p:cNvSpPr>
            <a:spLocks noGrp="1"/>
          </p:cNvSpPr>
          <p:nvPr>
            <p:ph type="body" sz="quarter" idx="10"/>
          </p:nvPr>
        </p:nvSpPr>
        <p:spPr>
          <a:xfrm>
            <a:off x="508000" y="1362075"/>
            <a:ext cx="5598510" cy="4331080"/>
          </a:xfrm>
        </p:spPr>
        <p:txBody>
          <a:bodyPr>
            <a:normAutofit/>
          </a:bodyPr>
          <a:lstStyle>
            <a:lvl1pPr marL="0" indent="0">
              <a:buFont typeface="Arial" panose="020B0604020202020204" pitchFamily="34" charset="0"/>
              <a:buNone/>
              <a:defRPr sz="2400"/>
            </a:lvl1pPr>
          </a:lstStyle>
          <a:p>
            <a:pPr lvl="0"/>
            <a:r>
              <a:rPr lang="en-US"/>
              <a:t>Click to edit Master text styles</a:t>
            </a:r>
          </a:p>
        </p:txBody>
      </p:sp>
    </p:spTree>
    <p:extLst>
      <p:ext uri="{BB962C8B-B14F-4D97-AF65-F5344CB8AC3E}">
        <p14:creationId xmlns:p14="http://schemas.microsoft.com/office/powerpoint/2010/main" val="17147257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title"/>
          </p:nvPr>
        </p:nvSpPr>
        <p:spPr>
          <a:xfrm>
            <a:off x="508001" y="228601"/>
            <a:ext cx="7245351" cy="1304925"/>
          </a:xfrm>
        </p:spPr>
        <p:txBody>
          <a:bodyPr>
            <a:normAutofit/>
          </a:bodyPr>
          <a:lstStyle>
            <a:lvl1pPr>
              <a:defRPr sz="3600"/>
            </a:lvl1pPr>
          </a:lstStyle>
          <a:p>
            <a:r>
              <a:rPr lang="en-US"/>
              <a:t>Click to edit Master title style</a:t>
            </a:r>
            <a:endParaRPr lang="en-US" dirty="0"/>
          </a:p>
        </p:txBody>
      </p:sp>
      <p:pic>
        <p:nvPicPr>
          <p:cNvPr id="3" name="Picture Placeholder 3">
            <a:extLst>
              <a:ext uri="{FF2B5EF4-FFF2-40B4-BE49-F238E27FC236}">
                <a16:creationId xmlns:a16="http://schemas.microsoft.com/office/drawing/2014/main" id="{BBB78F13-FDC2-7342-BD3F-3B0DB4AFD2E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8238" b="32232"/>
          <a:stretch/>
        </p:blipFill>
        <p:spPr>
          <a:xfrm>
            <a:off x="-1" y="4044614"/>
            <a:ext cx="12192001" cy="2813386"/>
          </a:xfrm>
          <a:prstGeom prst="rect">
            <a:avLst/>
          </a:prstGeom>
        </p:spPr>
      </p:pic>
      <p:sp>
        <p:nvSpPr>
          <p:cNvPr id="5" name="Rectangle 4">
            <a:extLst>
              <a:ext uri="{FF2B5EF4-FFF2-40B4-BE49-F238E27FC236}">
                <a16:creationId xmlns:a16="http://schemas.microsoft.com/office/drawing/2014/main" id="{3DB69308-2F65-2848-AAFA-EE30143CC517}"/>
              </a:ext>
            </a:extLst>
          </p:cNvPr>
          <p:cNvSpPr/>
          <p:nvPr userDrawn="1"/>
        </p:nvSpPr>
        <p:spPr>
          <a:xfrm>
            <a:off x="-1" y="4044614"/>
            <a:ext cx="12192001" cy="2813386"/>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30308"/>
          <a:stretch/>
        </p:blipFill>
        <p:spPr>
          <a:xfrm>
            <a:off x="10021289" y="670207"/>
            <a:ext cx="1561113" cy="337440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453" y="6122989"/>
            <a:ext cx="1587396" cy="627866"/>
          </a:xfrm>
          <a:prstGeom prst="rect">
            <a:avLst/>
          </a:prstGeom>
        </p:spPr>
      </p:pic>
      <p:sp>
        <p:nvSpPr>
          <p:cNvPr id="9" name="Text Placeholder 8"/>
          <p:cNvSpPr>
            <a:spLocks noGrp="1"/>
          </p:cNvSpPr>
          <p:nvPr>
            <p:ph type="body" sz="quarter" idx="10"/>
          </p:nvPr>
        </p:nvSpPr>
        <p:spPr>
          <a:xfrm>
            <a:off x="508000" y="1762125"/>
            <a:ext cx="6140450" cy="2019300"/>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1961742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1942" y="5197871"/>
            <a:ext cx="7254240" cy="473464"/>
          </a:xfrm>
        </p:spPr>
        <p:txBody>
          <a:bodyPr>
            <a:noAutofit/>
          </a:bodyPr>
          <a:lstStyle>
            <a:lvl1pPr marL="0" indent="0" algn="ctr">
              <a:buNone/>
              <a:defRPr sz="24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 | Job Title</a:t>
            </a:r>
          </a:p>
          <a:p>
            <a:r>
              <a:rPr lang="en-US" dirty="0"/>
              <a:t> </a:t>
            </a:r>
          </a:p>
        </p:txBody>
      </p:sp>
      <p:sp>
        <p:nvSpPr>
          <p:cNvPr id="8" name="Rectangle 7">
            <a:extLst>
              <a:ext uri="{FF2B5EF4-FFF2-40B4-BE49-F238E27FC236}">
                <a16:creationId xmlns:a16="http://schemas.microsoft.com/office/drawing/2014/main" id="{70A20AE2-44F6-7046-960C-135BFC71EFF1}"/>
              </a:ext>
            </a:extLst>
          </p:cNvPr>
          <p:cNvSpPr/>
          <p:nvPr userDrawn="1"/>
        </p:nvSpPr>
        <p:spPr>
          <a:xfrm>
            <a:off x="0" y="-29624"/>
            <a:ext cx="12192000" cy="404730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lumMod val="95000"/>
                </a:srgbClr>
              </a:solidFill>
            </a:endParaRPr>
          </a:p>
        </p:txBody>
      </p:sp>
      <p:sp>
        <p:nvSpPr>
          <p:cNvPr id="9" name="Right Triangle 8">
            <a:extLst>
              <a:ext uri="{FF2B5EF4-FFF2-40B4-BE49-F238E27FC236}">
                <a16:creationId xmlns:a16="http://schemas.microsoft.com/office/drawing/2014/main" id="{7DD05290-EAE5-D44A-AEA4-33AC83930919}"/>
              </a:ext>
            </a:extLst>
          </p:cNvPr>
          <p:cNvSpPr/>
          <p:nvPr userDrawn="1"/>
        </p:nvSpPr>
        <p:spPr>
          <a:xfrm flipV="1">
            <a:off x="0" y="4011527"/>
            <a:ext cx="12378519" cy="165365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962" y="375185"/>
            <a:ext cx="6305523" cy="3934758"/>
          </a:xfrm>
          <a:prstGeom prst="rect">
            <a:avLst/>
          </a:prstGeom>
        </p:spPr>
      </p:pic>
      <p:sp>
        <p:nvSpPr>
          <p:cNvPr id="4" name="TextBox 3"/>
          <p:cNvSpPr txBox="1"/>
          <p:nvPr userDrawn="1"/>
        </p:nvSpPr>
        <p:spPr>
          <a:xfrm>
            <a:off x="4193699" y="3229009"/>
            <a:ext cx="5046453" cy="338554"/>
          </a:xfrm>
          <a:prstGeom prst="rect">
            <a:avLst/>
          </a:prstGeom>
          <a:noFill/>
        </p:spPr>
        <p:txBody>
          <a:bodyPr wrap="square" rtlCol="0">
            <a:spAutoFit/>
          </a:bodyPr>
          <a:lstStyle/>
          <a:p>
            <a:r>
              <a:rPr lang="en-US" sz="1600" dirty="0">
                <a:solidFill>
                  <a:srgbClr val="1D376C"/>
                </a:solidFill>
              </a:rPr>
              <a:t>We will set all students on a path to success. </a:t>
            </a:r>
          </a:p>
        </p:txBody>
      </p:sp>
      <p:sp>
        <p:nvSpPr>
          <p:cNvPr id="6" name="Text Placeholder 5"/>
          <p:cNvSpPr>
            <a:spLocks noGrp="1"/>
          </p:cNvSpPr>
          <p:nvPr>
            <p:ph type="body" sz="quarter" idx="10" hasCustomPrompt="1"/>
          </p:nvPr>
        </p:nvSpPr>
        <p:spPr>
          <a:xfrm>
            <a:off x="4661942" y="5893245"/>
            <a:ext cx="7254240" cy="431800"/>
          </a:xfrm>
        </p:spPr>
        <p:txBody>
          <a:bodyPr/>
          <a:lstStyle>
            <a:lvl1pPr marL="0" marR="0" indent="0" algn="ctr"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sz="2400"/>
            </a:lvl1pPr>
          </a:lstStyle>
          <a:p>
            <a:pPr marL="0" marR="0" lvl="0" indent="0" algn="l"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dirty="0"/>
              <a:t>		Team/Office/Division Name | Date</a:t>
            </a:r>
          </a:p>
          <a:p>
            <a:pPr lvl="0"/>
            <a:endParaRPr lang="en-US" dirty="0"/>
          </a:p>
        </p:txBody>
      </p:sp>
    </p:spTree>
    <p:extLst>
      <p:ext uri="{BB962C8B-B14F-4D97-AF65-F5344CB8AC3E}">
        <p14:creationId xmlns:p14="http://schemas.microsoft.com/office/powerpoint/2010/main" val="2775474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quired">
    <p:spTree>
      <p:nvGrpSpPr>
        <p:cNvPr id="1" name=""/>
        <p:cNvGrpSpPr/>
        <p:nvPr/>
      </p:nvGrpSpPr>
      <p:grpSpPr>
        <a:xfrm>
          <a:off x="0" y="0"/>
          <a:ext cx="0" cy="0"/>
          <a:chOff x="0" y="0"/>
          <a:chExt cx="0" cy="0"/>
        </a:xfrm>
      </p:grpSpPr>
      <p:sp>
        <p:nvSpPr>
          <p:cNvPr id="61" name="Rectangle 60"/>
          <p:cNvSpPr/>
          <p:nvPr userDrawn="1"/>
        </p:nvSpPr>
        <p:spPr>
          <a:xfrm>
            <a:off x="-17" y="-17712"/>
            <a:ext cx="6096016" cy="3518205"/>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2" name="Picture 61">
            <a:extLst>
              <a:ext uri="{FF2B5EF4-FFF2-40B4-BE49-F238E27FC236}">
                <a16:creationId xmlns:a16="http://schemas.microsoft.com/office/drawing/2014/main" id="{1D1A9CA8-AE56-EB4D-B73C-C0C09231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155" y="564783"/>
            <a:ext cx="3623672" cy="2249595"/>
          </a:xfrm>
          <a:prstGeom prst="rect">
            <a:avLst/>
          </a:prstGeom>
        </p:spPr>
      </p:pic>
      <p:pic>
        <p:nvPicPr>
          <p:cNvPr id="63" name="Picture Placeholder 4">
            <a:extLst>
              <a:ext uri="{FF2B5EF4-FFF2-40B4-BE49-F238E27FC236}">
                <a16:creationId xmlns:a16="http://schemas.microsoft.com/office/drawing/2014/main" id="{D623053C-DC25-D947-9E33-5F6F307A23F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66" name="Rectangle 65"/>
          <p:cNvSpPr/>
          <p:nvPr userDrawn="1"/>
        </p:nvSpPr>
        <p:spPr>
          <a:xfrm>
            <a:off x="6096000" y="-17713"/>
            <a:ext cx="6096001" cy="3518205"/>
          </a:xfrm>
          <a:prstGeom prst="rect">
            <a:avLst/>
          </a:prstGeom>
          <a:solidFill>
            <a:srgbClr val="E8772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7" name="Rectangle 66"/>
          <p:cNvSpPr/>
          <p:nvPr userDrawn="1"/>
        </p:nvSpPr>
        <p:spPr>
          <a:xfrm>
            <a:off x="-10960" y="3488290"/>
            <a:ext cx="6106959" cy="3369710"/>
          </a:xfrm>
          <a:prstGeom prst="rect">
            <a:avLst/>
          </a:prstGeom>
          <a:solidFill>
            <a:srgbClr val="2DCCD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8" name="Rectangle 67"/>
          <p:cNvSpPr/>
          <p:nvPr userDrawn="1"/>
        </p:nvSpPr>
        <p:spPr>
          <a:xfrm>
            <a:off x="6096002" y="3493008"/>
            <a:ext cx="6096000" cy="3382704"/>
          </a:xfrm>
          <a:prstGeom prst="rect">
            <a:avLst/>
          </a:prstGeom>
          <a:solidFill>
            <a:srgbClr val="D2D75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69" name="Straight Connector 68"/>
          <p:cNvCxnSpPr/>
          <p:nvPr userDrawn="1"/>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p:cNvSpPr>
          <p:nvPr userDrawn="1"/>
        </p:nvSpPr>
        <p:spPr bwMode="auto">
          <a:xfrm>
            <a:off x="828295" y="3629576"/>
            <a:ext cx="3837432"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4572000">
              <a:lnSpc>
                <a:spcPts val="7400"/>
              </a:lnSpc>
            </a:pPr>
            <a:r>
              <a:rPr lang="en-US" sz="2800" b="1" spc="800" dirty="0">
                <a:solidFill>
                  <a:srgbClr val="FFFFFF"/>
                </a:solidFill>
                <a:ea typeface="Open Sans" panose="020B0606030504020204" pitchFamily="34" charset="0"/>
                <a:cs typeface="Open Sans" panose="020B0606030504020204" pitchFamily="34" charset="0"/>
                <a:sym typeface="Bebas Neue" charset="0"/>
              </a:rPr>
              <a:t>WHOLE CHILD</a:t>
            </a:r>
          </a:p>
        </p:txBody>
      </p:sp>
      <p:sp>
        <p:nvSpPr>
          <p:cNvPr id="71" name="TextBox 70"/>
          <p:cNvSpPr txBox="1"/>
          <p:nvPr userDrawn="1"/>
        </p:nvSpPr>
        <p:spPr>
          <a:xfrm>
            <a:off x="502162" y="4824041"/>
            <a:ext cx="4489698" cy="2062103"/>
          </a:xfrm>
          <a:prstGeom prst="rect">
            <a:avLst/>
          </a:prstGeom>
          <a:noFill/>
        </p:spPr>
        <p:txBody>
          <a:bodyPr wrap="square" rtlCol="0" anchor="t" anchorCtr="1">
            <a:spAutoFit/>
          </a:bodyPr>
          <a:lstStyle/>
          <a:p>
            <a:pPr algn="ctr"/>
            <a:r>
              <a:rPr lang="en-US" sz="2000" b="1" dirty="0">
                <a:solidFill>
                  <a:srgbClr val="FFFFFF"/>
                </a:solidFill>
                <a:ea typeface="Open Sans" panose="020B0606030504020204" pitchFamily="34" charset="0"/>
                <a:cs typeface="Open Sans" panose="020B0606030504020204" pitchFamily="34" charset="0"/>
              </a:rPr>
              <a:t>TENNESSEE PUBLIC SCHOOLS WILL BE EQUIPPED TO SERVE THE ACADEMIC AND NON-ACADEMIC NEEDS OF ALL STUDENTS</a:t>
            </a:r>
          </a:p>
          <a:p>
            <a:pPr algn="ctr"/>
            <a:br>
              <a:rPr lang="en-US" sz="2400" b="1" dirty="0">
                <a:solidFill>
                  <a:srgbClr val="FFFFFF"/>
                </a:solidFill>
                <a:ea typeface="Open Sans" panose="020B0606030504020204" pitchFamily="34" charset="0"/>
                <a:cs typeface="Open Sans" panose="020B0606030504020204" pitchFamily="34" charset="0"/>
              </a:rPr>
            </a:br>
            <a:endParaRPr lang="en-US" sz="2400" b="1" dirty="0">
              <a:solidFill>
                <a:srgbClr val="FFFFFF"/>
              </a:solidFill>
              <a:ea typeface="Open Sans" panose="020B0606030504020204" pitchFamily="34" charset="0"/>
              <a:cs typeface="Open Sans" panose="020B0606030504020204" pitchFamily="34" charset="0"/>
            </a:endParaRPr>
          </a:p>
        </p:txBody>
      </p:sp>
      <p:cxnSp>
        <p:nvCxnSpPr>
          <p:cNvPr id="72" name="Straight Connector 71"/>
          <p:cNvCxnSpPr/>
          <p:nvPr userDrawn="1"/>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p:cNvSpPr>
          <p:nvPr userDrawn="1"/>
        </p:nvSpPr>
        <p:spPr bwMode="auto">
          <a:xfrm>
            <a:off x="7708750" y="253888"/>
            <a:ext cx="2992037"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rgbClr val="FFFFFF"/>
                </a:solidFill>
                <a:ea typeface="Open Sans" panose="020B0606030504020204" pitchFamily="34" charset="0"/>
                <a:cs typeface="Open Sans" panose="020B0606030504020204" pitchFamily="34" charset="0"/>
                <a:sym typeface="Bebas Neue" charset="0"/>
              </a:rPr>
              <a:t>ACADEMICS</a:t>
            </a:r>
          </a:p>
        </p:txBody>
      </p:sp>
      <p:sp>
        <p:nvSpPr>
          <p:cNvPr id="74" name="TextBox 73"/>
          <p:cNvSpPr txBox="1"/>
          <p:nvPr userDrawn="1"/>
        </p:nvSpPr>
        <p:spPr>
          <a:xfrm>
            <a:off x="6816847" y="1516706"/>
            <a:ext cx="4654306" cy="1323439"/>
          </a:xfrm>
          <a:prstGeom prst="rect">
            <a:avLst/>
          </a:prstGeom>
          <a:noFill/>
        </p:spPr>
        <p:txBody>
          <a:bodyPr wrap="square" rtlCol="0" anchor="t" anchorCtr="1">
            <a:spAutoFit/>
          </a:bodyPr>
          <a:lstStyle/>
          <a:p>
            <a:pPr algn="ctr"/>
            <a:r>
              <a:rPr lang="en-US" sz="2000" b="1" dirty="0">
                <a:solidFill>
                  <a:srgbClr val="FFFFFF"/>
                </a:solidFill>
                <a:ea typeface="Open Sans" panose="020B0606030504020204" pitchFamily="34" charset="0"/>
                <a:cs typeface="Open Sans" panose="020B0606030504020204" pitchFamily="34" charset="0"/>
              </a:rPr>
              <a:t>ALL TENNESSEE STUDENTS WILL HAVE ACCESS TO A HIGH-QUALITY EDUCATION, NO MATTER WHERE THEY LIVE</a:t>
            </a:r>
          </a:p>
        </p:txBody>
      </p:sp>
      <p:cxnSp>
        <p:nvCxnSpPr>
          <p:cNvPr id="75" name="Straight Connector 74"/>
          <p:cNvCxnSpPr/>
          <p:nvPr userDrawn="1"/>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a:spLocks/>
          </p:cNvSpPr>
          <p:nvPr userDrawn="1"/>
        </p:nvSpPr>
        <p:spPr bwMode="auto">
          <a:xfrm>
            <a:off x="7626854" y="3475296"/>
            <a:ext cx="3034292"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rgbClr val="FFFFFF"/>
                </a:solidFill>
                <a:ea typeface="Open Sans" panose="020B0606030504020204" pitchFamily="34" charset="0"/>
                <a:cs typeface="Open Sans" panose="020B0606030504020204" pitchFamily="34" charset="0"/>
                <a:sym typeface="Bebas Neue" charset="0"/>
              </a:rPr>
              <a:t>EDUCATORS</a:t>
            </a:r>
          </a:p>
        </p:txBody>
      </p:sp>
      <p:sp>
        <p:nvSpPr>
          <p:cNvPr id="77" name="TextBox 76"/>
          <p:cNvSpPr txBox="1"/>
          <p:nvPr userDrawn="1"/>
        </p:nvSpPr>
        <p:spPr>
          <a:xfrm>
            <a:off x="6769702" y="4824041"/>
            <a:ext cx="4560038" cy="2616101"/>
          </a:xfrm>
          <a:prstGeom prst="rect">
            <a:avLst/>
          </a:prstGeom>
          <a:noFill/>
        </p:spPr>
        <p:txBody>
          <a:bodyPr wrap="square" rtlCol="0" anchor="t" anchorCtr="1">
            <a:spAutoFit/>
          </a:bodyPr>
          <a:lstStyle/>
          <a:p>
            <a:pPr algn="ctr"/>
            <a:r>
              <a:rPr lang="en-US" sz="2000" b="1" dirty="0">
                <a:solidFill>
                  <a:srgbClr val="FFFFFF"/>
                </a:solidFill>
                <a:ea typeface="Open Sans" panose="020B0606030504020204" pitchFamily="34" charset="0"/>
                <a:cs typeface="Open Sans" panose="020B0606030504020204" pitchFamily="34" charset="0"/>
              </a:rPr>
              <a:t>TENNESSEE WILL SET A NEW PATH FOR THE EDUCATION PROFESSION AND BE THE TOP STATE TO BECOME AND REMAIN A TEACHER AND LEADER</a:t>
            </a:r>
          </a:p>
          <a:p>
            <a:pPr algn="ctr"/>
            <a:br>
              <a:rPr lang="en-US" sz="3200" b="1" dirty="0">
                <a:solidFill>
                  <a:srgbClr val="FFFFFF"/>
                </a:solidFill>
                <a:ea typeface="Open Sans" panose="020B0606030504020204" pitchFamily="34" charset="0"/>
                <a:cs typeface="Open Sans" panose="020B0606030504020204" pitchFamily="34" charset="0"/>
              </a:rPr>
            </a:br>
            <a:endParaRPr lang="en-US" sz="3200" b="1" dirty="0">
              <a:solidFill>
                <a:srgbClr val="FFFFFF"/>
              </a:solidFill>
              <a:ea typeface="Open Sans" panose="020B0606030504020204" pitchFamily="34" charset="0"/>
              <a:cs typeface="Open Sans" panose="020B0606030504020204" pitchFamily="34" charset="0"/>
            </a:endParaRPr>
          </a:p>
        </p:txBody>
      </p:sp>
      <p:cxnSp>
        <p:nvCxnSpPr>
          <p:cNvPr id="78" name="Straight Connector 77"/>
          <p:cNvCxnSpPr/>
          <p:nvPr userDrawn="1"/>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413" y="6317762"/>
            <a:ext cx="1162104" cy="459650"/>
          </a:xfrm>
          <a:prstGeom prst="rect">
            <a:avLst/>
          </a:prstGeom>
        </p:spPr>
      </p:pic>
      <p:sp>
        <p:nvSpPr>
          <p:cNvPr id="2" name="TextBox 1"/>
          <p:cNvSpPr txBox="1"/>
          <p:nvPr userDrawn="1"/>
        </p:nvSpPr>
        <p:spPr>
          <a:xfrm>
            <a:off x="2151540" y="2164742"/>
            <a:ext cx="2869922" cy="246221"/>
          </a:xfrm>
          <a:prstGeom prst="rect">
            <a:avLst/>
          </a:prstGeom>
          <a:noFill/>
        </p:spPr>
        <p:txBody>
          <a:bodyPr wrap="square" rtlCol="0">
            <a:spAutoFit/>
          </a:bodyPr>
          <a:lstStyle/>
          <a:p>
            <a:r>
              <a:rPr lang="en-US" sz="1000" dirty="0">
                <a:solidFill>
                  <a:srgbClr val="FFFFFF"/>
                </a:solidFill>
              </a:rPr>
              <a:t>We will set all students on a path to success. </a:t>
            </a:r>
          </a:p>
        </p:txBody>
      </p:sp>
    </p:spTree>
    <p:extLst>
      <p:ext uri="{BB962C8B-B14F-4D97-AF65-F5344CB8AC3E}">
        <p14:creationId xmlns:p14="http://schemas.microsoft.com/office/powerpoint/2010/main" val="14732723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eory of Action">
    <p:spTree>
      <p:nvGrpSpPr>
        <p:cNvPr id="1" name=""/>
        <p:cNvGrpSpPr/>
        <p:nvPr/>
      </p:nvGrpSpPr>
      <p:grpSpPr>
        <a:xfrm>
          <a:off x="0" y="0"/>
          <a:ext cx="0" cy="0"/>
          <a:chOff x="0" y="0"/>
          <a:chExt cx="0" cy="0"/>
        </a:xfrm>
      </p:grpSpPr>
      <p:sp>
        <p:nvSpPr>
          <p:cNvPr id="3" name="TextBox 2"/>
          <p:cNvSpPr txBox="1"/>
          <p:nvPr userDrawn="1"/>
        </p:nvSpPr>
        <p:spPr>
          <a:xfrm>
            <a:off x="3665469" y="72592"/>
            <a:ext cx="4355959" cy="646313"/>
          </a:xfrm>
          <a:prstGeom prst="rect">
            <a:avLst/>
          </a:prstGeom>
          <a:noFill/>
        </p:spPr>
        <p:txBody>
          <a:bodyPr wrap="square" lIns="91422" tIns="45711" rIns="91422" bIns="45711" rtlCol="0">
            <a:spAutoFit/>
          </a:bodyPr>
          <a:lstStyle/>
          <a:p>
            <a:pPr algn="ctr"/>
            <a:r>
              <a:rPr lang="en-US" sz="3600" b="1" dirty="0">
                <a:solidFill>
                  <a:srgbClr val="75787B"/>
                </a:solidFill>
                <a:latin typeface="PermianSlabSerifTypeface" panose="02000000000000000000" pitchFamily="50" charset="0"/>
                <a:ea typeface="Open Sans" panose="020B0606030504020204" pitchFamily="34" charset="0"/>
                <a:cs typeface="Open Sans" panose="020B0606030504020204" pitchFamily="34" charset="0"/>
              </a:rPr>
              <a:t>Theory of Action</a:t>
            </a:r>
            <a:endParaRPr lang="id-ID" sz="3600" b="1" dirty="0">
              <a:solidFill>
                <a:srgbClr val="75787B"/>
              </a:solidFill>
              <a:latin typeface="PermianSlabSerifTypeface" panose="02000000000000000000" pitchFamily="50" charset="0"/>
              <a:ea typeface="Open Sans" panose="020B0606030504020204" pitchFamily="34" charset="0"/>
              <a:cs typeface="Open Sans" panose="020B0606030504020204" pitchFamily="34" charset="0"/>
            </a:endParaRPr>
          </a:p>
        </p:txBody>
      </p:sp>
      <p:sp>
        <p:nvSpPr>
          <p:cNvPr id="4" name="Subtitle 2"/>
          <p:cNvSpPr txBox="1">
            <a:spLocks/>
          </p:cNvSpPr>
          <p:nvPr userDrawn="1"/>
        </p:nvSpPr>
        <p:spPr>
          <a:xfrm>
            <a:off x="1091598" y="628783"/>
            <a:ext cx="9503703" cy="117987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dirty="0">
                <a:solidFill>
                  <a:srgbClr val="75787B"/>
                </a:solidFill>
                <a:latin typeface="PermianSlabSerifTypeface" panose="02000000000000000000" pitchFamily="2" charset="0"/>
                <a:cs typeface="Lato Light"/>
              </a:rPr>
              <a:t>The department will create meaningful and lasting change </a:t>
            </a:r>
          </a:p>
          <a:p>
            <a:r>
              <a:rPr lang="en-US" dirty="0">
                <a:solidFill>
                  <a:srgbClr val="75787B"/>
                </a:solidFill>
                <a:latin typeface="PermianSlabSerifTypeface" panose="02000000000000000000" pitchFamily="2" charset="0"/>
                <a:cs typeface="Lato Light"/>
              </a:rPr>
              <a:t>for students in Tennessee through: </a:t>
            </a:r>
          </a:p>
        </p:txBody>
      </p:sp>
      <p:sp>
        <p:nvSpPr>
          <p:cNvPr id="5" name="TextBox 4"/>
          <p:cNvSpPr txBox="1"/>
          <p:nvPr userDrawn="1"/>
        </p:nvSpPr>
        <p:spPr>
          <a:xfrm>
            <a:off x="8783720" y="4919353"/>
            <a:ext cx="1095418"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Engage</a:t>
            </a:r>
            <a:endParaRPr lang="id-ID" sz="1600" b="1" dirty="0">
              <a:solidFill>
                <a:srgbClr val="445469"/>
              </a:solidFill>
              <a:ea typeface="Open Sans" panose="020B0606030504020204" pitchFamily="34" charset="0"/>
              <a:cs typeface="Open Sans" panose="020B0606030504020204" pitchFamily="34" charset="0"/>
            </a:endParaRPr>
          </a:p>
        </p:txBody>
      </p:sp>
      <p:sp>
        <p:nvSpPr>
          <p:cNvPr id="6" name="TextBox 5"/>
          <p:cNvSpPr txBox="1"/>
          <p:nvPr userDrawn="1"/>
        </p:nvSpPr>
        <p:spPr>
          <a:xfrm>
            <a:off x="8726351" y="5150173"/>
            <a:ext cx="3465649"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Authentically engage with stakeholders to measure what is and isn’t working.</a:t>
            </a:r>
          </a:p>
        </p:txBody>
      </p:sp>
      <p:sp>
        <p:nvSpPr>
          <p:cNvPr id="7" name="Rectangle 6"/>
          <p:cNvSpPr/>
          <p:nvPr userDrawn="1"/>
        </p:nvSpPr>
        <p:spPr>
          <a:xfrm flipV="1">
            <a:off x="8950444" y="6358886"/>
            <a:ext cx="3017462" cy="73098"/>
          </a:xfrm>
          <a:prstGeom prst="rect">
            <a:avLst/>
          </a:prstGeom>
          <a:solidFill>
            <a:srgbClr val="FFFFFF">
              <a:lumMod val="85000"/>
            </a:srgbClr>
          </a:solidFill>
          <a:ln w="6350" cap="flat" cmpd="sng" algn="ctr">
            <a:noFill/>
            <a:prstDash val="solid"/>
            <a:miter lim="800000"/>
          </a:ln>
          <a:effectLst/>
        </p:spPr>
        <p:txBody>
          <a:bodyPr rtlCol="0" anchor="ctr"/>
          <a:lstStyle/>
          <a:p>
            <a:pPr algn="ctr" defTabSz="1828434">
              <a:defRPr/>
            </a:pPr>
            <a:endParaRPr lang="en-US" sz="2000" kern="0">
              <a:solidFill>
                <a:srgbClr val="FFFFFF"/>
              </a:solidFill>
              <a:latin typeface="Lato Light"/>
            </a:endParaRPr>
          </a:p>
        </p:txBody>
      </p:sp>
      <p:sp>
        <p:nvSpPr>
          <p:cNvPr id="8" name="TextBox 7"/>
          <p:cNvSpPr txBox="1"/>
          <p:nvPr userDrawn="1"/>
        </p:nvSpPr>
        <p:spPr>
          <a:xfrm>
            <a:off x="4994642" y="4839760"/>
            <a:ext cx="1252512"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Capacity</a:t>
            </a:r>
            <a:endParaRPr lang="id-ID" sz="1600" b="1" dirty="0">
              <a:solidFill>
                <a:srgbClr val="445469"/>
              </a:solidFill>
              <a:ea typeface="Open Sans" panose="020B0606030504020204" pitchFamily="34" charset="0"/>
              <a:cs typeface="Open Sans" panose="020B0606030504020204" pitchFamily="34" charset="0"/>
            </a:endParaRPr>
          </a:p>
        </p:txBody>
      </p:sp>
      <p:sp>
        <p:nvSpPr>
          <p:cNvPr id="9" name="TextBox 8"/>
          <p:cNvSpPr txBox="1"/>
          <p:nvPr userDrawn="1"/>
        </p:nvSpPr>
        <p:spPr>
          <a:xfrm>
            <a:off x="4937546" y="5150173"/>
            <a:ext cx="3270849" cy="1304936"/>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Build district capacity and consider the needs and realities of each district in our work.</a:t>
            </a:r>
          </a:p>
        </p:txBody>
      </p:sp>
      <p:sp>
        <p:nvSpPr>
          <p:cNvPr id="10" name="Rectangle 9"/>
          <p:cNvSpPr/>
          <p:nvPr userDrawn="1"/>
        </p:nvSpPr>
        <p:spPr>
          <a:xfrm flipV="1">
            <a:off x="5148017" y="6352925"/>
            <a:ext cx="3063947" cy="69076"/>
          </a:xfrm>
          <a:prstGeom prst="rect">
            <a:avLst/>
          </a:prstGeom>
          <a:solidFill>
            <a:srgbClr val="557879"/>
          </a:solidFill>
          <a:ln w="6350" cap="flat" cmpd="sng" algn="ctr">
            <a:noFill/>
            <a:prstDash val="solid"/>
            <a:miter lim="800000"/>
          </a:ln>
          <a:effectLst/>
        </p:spPr>
        <p:txBody>
          <a:bodyPr rtlCol="0" anchor="ctr"/>
          <a:lstStyle/>
          <a:p>
            <a:pPr algn="ctr" defTabSz="1828434">
              <a:defRPr/>
            </a:pPr>
            <a:endParaRPr lang="en-US" sz="1600" kern="0">
              <a:solidFill>
                <a:srgbClr val="FFFFFF"/>
              </a:solidFill>
              <a:latin typeface="Lato Light"/>
            </a:endParaRPr>
          </a:p>
        </p:txBody>
      </p:sp>
      <p:sp>
        <p:nvSpPr>
          <p:cNvPr id="11" name="TextBox 10"/>
          <p:cNvSpPr txBox="1"/>
          <p:nvPr userDrawn="1"/>
        </p:nvSpPr>
        <p:spPr>
          <a:xfrm>
            <a:off x="8797628" y="1765253"/>
            <a:ext cx="1048930"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Access</a:t>
            </a:r>
            <a:endParaRPr lang="id-ID" sz="1600" b="1" dirty="0">
              <a:solidFill>
                <a:srgbClr val="445469"/>
              </a:solidFill>
              <a:ea typeface="Open Sans" panose="020B0606030504020204" pitchFamily="34" charset="0"/>
              <a:cs typeface="Open Sans" panose="020B0606030504020204" pitchFamily="34" charset="0"/>
            </a:endParaRPr>
          </a:p>
        </p:txBody>
      </p:sp>
      <p:sp>
        <p:nvSpPr>
          <p:cNvPr id="12" name="TextBox 11"/>
          <p:cNvSpPr txBox="1"/>
          <p:nvPr userDrawn="1"/>
        </p:nvSpPr>
        <p:spPr>
          <a:xfrm>
            <a:off x="8766214" y="2016249"/>
            <a:ext cx="3465649" cy="763250"/>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Focus on rigorous academic expectations for all children.</a:t>
            </a:r>
          </a:p>
        </p:txBody>
      </p:sp>
      <p:sp>
        <p:nvSpPr>
          <p:cNvPr id="13" name="Rectangle 12"/>
          <p:cNvSpPr/>
          <p:nvPr userDrawn="1"/>
        </p:nvSpPr>
        <p:spPr>
          <a:xfrm flipV="1">
            <a:off x="8950444" y="2957595"/>
            <a:ext cx="3017462" cy="74806"/>
          </a:xfrm>
          <a:prstGeom prst="rect">
            <a:avLst/>
          </a:prstGeom>
          <a:solidFill>
            <a:srgbClr val="D9D952"/>
          </a:solidFill>
          <a:ln w="6350" cap="flat" cmpd="sng" algn="ctr">
            <a:noFill/>
            <a:prstDash val="solid"/>
            <a:miter lim="800000"/>
          </a:ln>
          <a:effectLst/>
        </p:spPr>
        <p:txBody>
          <a:bodyPr rtlCol="0" anchor="ctr"/>
          <a:lstStyle/>
          <a:p>
            <a:pPr algn="ctr" defTabSz="1828434">
              <a:defRPr/>
            </a:pPr>
            <a:endParaRPr lang="en-US" sz="2000" kern="0">
              <a:solidFill>
                <a:srgbClr val="FFFFFF"/>
              </a:solidFill>
              <a:latin typeface="Lato Light"/>
            </a:endParaRPr>
          </a:p>
        </p:txBody>
      </p:sp>
      <p:sp>
        <p:nvSpPr>
          <p:cNvPr id="14" name="TextBox 13"/>
          <p:cNvSpPr txBox="1"/>
          <p:nvPr userDrawn="1"/>
        </p:nvSpPr>
        <p:spPr>
          <a:xfrm>
            <a:off x="4937546" y="1748844"/>
            <a:ext cx="1646851"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Foundations</a:t>
            </a:r>
            <a:endParaRPr lang="id-ID" sz="1600" b="1" dirty="0">
              <a:solidFill>
                <a:srgbClr val="445469"/>
              </a:solidFill>
              <a:ea typeface="Open Sans" panose="020B0606030504020204" pitchFamily="34" charset="0"/>
              <a:cs typeface="Open Sans" panose="020B0606030504020204" pitchFamily="34" charset="0"/>
            </a:endParaRPr>
          </a:p>
        </p:txBody>
      </p:sp>
      <p:sp>
        <p:nvSpPr>
          <p:cNvPr id="15" name="TextBox 14"/>
          <p:cNvSpPr txBox="1"/>
          <p:nvPr userDrawn="1"/>
        </p:nvSpPr>
        <p:spPr>
          <a:xfrm>
            <a:off x="4926438" y="1999279"/>
            <a:ext cx="3832733"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Build upon the commitment to standards, assessment, accountability, and evaluation.</a:t>
            </a:r>
          </a:p>
        </p:txBody>
      </p:sp>
      <p:sp>
        <p:nvSpPr>
          <p:cNvPr id="16" name="Rectangle 15"/>
          <p:cNvSpPr/>
          <p:nvPr userDrawn="1"/>
        </p:nvSpPr>
        <p:spPr>
          <a:xfrm flipV="1">
            <a:off x="5151157" y="2960508"/>
            <a:ext cx="3015131" cy="75237"/>
          </a:xfrm>
          <a:prstGeom prst="rect">
            <a:avLst/>
          </a:prstGeom>
          <a:solidFill>
            <a:srgbClr val="6FCCD1"/>
          </a:solidFill>
          <a:ln w="6350" cap="flat" cmpd="sng" algn="ctr">
            <a:noFill/>
            <a:prstDash val="solid"/>
            <a:miter lim="800000"/>
          </a:ln>
          <a:effectLst/>
        </p:spPr>
        <p:txBody>
          <a:bodyPr rtlCol="0" anchor="ctr"/>
          <a:lstStyle/>
          <a:p>
            <a:pPr algn="ctr" defTabSz="1828434">
              <a:defRPr/>
            </a:pPr>
            <a:endParaRPr lang="en-US" sz="1600" kern="0">
              <a:solidFill>
                <a:srgbClr val="FFFFFF"/>
              </a:solidFill>
              <a:latin typeface="Lato Light"/>
            </a:endParaRPr>
          </a:p>
        </p:txBody>
      </p:sp>
      <p:sp>
        <p:nvSpPr>
          <p:cNvPr id="17" name="TextBox 16"/>
          <p:cNvSpPr txBox="1"/>
          <p:nvPr userDrawn="1"/>
        </p:nvSpPr>
        <p:spPr>
          <a:xfrm>
            <a:off x="8812517" y="3244541"/>
            <a:ext cx="1193201"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Pipeline</a:t>
            </a:r>
            <a:endParaRPr lang="id-ID" sz="1600" b="1" dirty="0">
              <a:solidFill>
                <a:srgbClr val="445469"/>
              </a:solidFill>
              <a:ea typeface="Open Sans" panose="020B0606030504020204" pitchFamily="34" charset="0"/>
              <a:cs typeface="Open Sans" panose="020B0606030504020204" pitchFamily="34" charset="0"/>
            </a:endParaRPr>
          </a:p>
        </p:txBody>
      </p:sp>
      <p:sp>
        <p:nvSpPr>
          <p:cNvPr id="18" name="TextBox 17"/>
          <p:cNvSpPr txBox="1"/>
          <p:nvPr userDrawn="1"/>
        </p:nvSpPr>
        <p:spPr>
          <a:xfrm>
            <a:off x="8766214" y="3492331"/>
            <a:ext cx="3465649"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Build and maintain a strong educator pipeline and retention strategy.</a:t>
            </a:r>
          </a:p>
        </p:txBody>
      </p:sp>
      <p:sp>
        <p:nvSpPr>
          <p:cNvPr id="19" name="Rectangle 18"/>
          <p:cNvSpPr/>
          <p:nvPr userDrawn="1"/>
        </p:nvSpPr>
        <p:spPr>
          <a:xfrm flipV="1">
            <a:off x="8962197" y="4551908"/>
            <a:ext cx="3103603" cy="74637"/>
          </a:xfrm>
          <a:prstGeom prst="rect">
            <a:avLst/>
          </a:prstGeom>
          <a:solidFill>
            <a:srgbClr val="EB3732"/>
          </a:solidFill>
          <a:ln w="6350" cap="flat" cmpd="sng" algn="ctr">
            <a:noFill/>
            <a:prstDash val="solid"/>
            <a:miter lim="800000"/>
          </a:ln>
          <a:effectLst/>
        </p:spPr>
        <p:txBody>
          <a:bodyPr rtlCol="0" anchor="ctr"/>
          <a:lstStyle/>
          <a:p>
            <a:pPr algn="ctr" defTabSz="1828434">
              <a:defRPr/>
            </a:pPr>
            <a:endParaRPr lang="en-US" sz="2000" kern="0">
              <a:solidFill>
                <a:srgbClr val="FFFFFF"/>
              </a:solidFill>
              <a:latin typeface="Lato Light"/>
            </a:endParaRPr>
          </a:p>
        </p:txBody>
      </p:sp>
      <p:sp>
        <p:nvSpPr>
          <p:cNvPr id="20" name="TextBox 19"/>
          <p:cNvSpPr txBox="1"/>
          <p:nvPr userDrawn="1"/>
        </p:nvSpPr>
        <p:spPr>
          <a:xfrm>
            <a:off x="4939338" y="3298232"/>
            <a:ext cx="1289381"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Supports</a:t>
            </a:r>
            <a:endParaRPr lang="id-ID" sz="1600" b="1" dirty="0">
              <a:solidFill>
                <a:srgbClr val="445469"/>
              </a:solidFill>
              <a:ea typeface="Open Sans" panose="020B0606030504020204" pitchFamily="34" charset="0"/>
              <a:cs typeface="Open Sans" panose="020B0606030504020204" pitchFamily="34" charset="0"/>
            </a:endParaRPr>
          </a:p>
        </p:txBody>
      </p:sp>
      <p:sp>
        <p:nvSpPr>
          <p:cNvPr id="21" name="TextBox 20"/>
          <p:cNvSpPr txBox="1"/>
          <p:nvPr userDrawn="1"/>
        </p:nvSpPr>
        <p:spPr>
          <a:xfrm>
            <a:off x="4925310" y="3581015"/>
            <a:ext cx="3240978"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Provide whole child supports for schools, teachers, and families.</a:t>
            </a:r>
          </a:p>
        </p:txBody>
      </p:sp>
      <p:sp>
        <p:nvSpPr>
          <p:cNvPr id="22" name="Rectangle 21"/>
          <p:cNvSpPr/>
          <p:nvPr userDrawn="1"/>
        </p:nvSpPr>
        <p:spPr>
          <a:xfrm flipV="1">
            <a:off x="5148017" y="4542845"/>
            <a:ext cx="3063947" cy="72263"/>
          </a:xfrm>
          <a:prstGeom prst="rect">
            <a:avLst/>
          </a:prstGeom>
          <a:solidFill>
            <a:srgbClr val="F07F3A"/>
          </a:solidFill>
          <a:ln w="6350" cap="flat" cmpd="sng" algn="ctr">
            <a:noFill/>
            <a:prstDash val="solid"/>
            <a:miter lim="800000"/>
          </a:ln>
          <a:effectLst/>
        </p:spPr>
        <p:txBody>
          <a:bodyPr rtlCol="0" anchor="ctr"/>
          <a:lstStyle/>
          <a:p>
            <a:pPr algn="ctr" defTabSz="1828434">
              <a:defRPr/>
            </a:pPr>
            <a:endParaRPr lang="en-US" sz="1600" kern="0">
              <a:solidFill>
                <a:srgbClr val="FFFFFF"/>
              </a:solidFill>
              <a:latin typeface="Lato Light"/>
            </a:endParaRPr>
          </a:p>
        </p:txBody>
      </p:sp>
      <p:pic>
        <p:nvPicPr>
          <p:cNvPr id="63" name="Picture 62"/>
          <p:cNvPicPr>
            <a:picLocks noChangeAspect="1"/>
          </p:cNvPicPr>
          <p:nvPr userDrawn="1"/>
        </p:nvPicPr>
        <p:blipFill rotWithShape="1">
          <a:blip r:embed="rId2"/>
          <a:srcRect l="7540" t="3421" r="6695" b="2531"/>
          <a:stretch/>
        </p:blipFill>
        <p:spPr>
          <a:xfrm>
            <a:off x="117907" y="1719943"/>
            <a:ext cx="4680857" cy="4299858"/>
          </a:xfrm>
          <a:prstGeom prst="rect">
            <a:avLst/>
          </a:prstGeom>
        </p:spPr>
      </p:pic>
    </p:spTree>
    <p:extLst>
      <p:ext uri="{BB962C8B-B14F-4D97-AF65-F5344CB8AC3E}">
        <p14:creationId xmlns:p14="http://schemas.microsoft.com/office/powerpoint/2010/main" val="6587165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5950290" y="445169"/>
            <a:ext cx="6082208" cy="777900"/>
          </a:xfrm>
        </p:spPr>
        <p:txBody>
          <a:bodyPr>
            <a:normAutofit/>
          </a:bodyPr>
          <a:lstStyle>
            <a:lvl1pPr algn="ct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37248" y="1070424"/>
            <a:ext cx="1200523" cy="3681160"/>
          </a:xfrm>
          <a:prstGeom prst="rect">
            <a:avLst/>
          </a:prstGeom>
        </p:spPr>
      </p:pic>
      <p:pic>
        <p:nvPicPr>
          <p:cNvPr id="4" name="Picture 3">
            <a:extLst>
              <a:ext uri="{FF2B5EF4-FFF2-40B4-BE49-F238E27FC236}">
                <a16:creationId xmlns:a16="http://schemas.microsoft.com/office/drawing/2014/main" id="{EF45A5E4-093F-5C42-B6E9-B06026B1549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87" r="29781"/>
          <a:stretch/>
        </p:blipFill>
        <p:spPr>
          <a:xfrm>
            <a:off x="209810" y="568460"/>
            <a:ext cx="3714919" cy="4685856"/>
          </a:xfrm>
          <a:prstGeom prst="rect">
            <a:avLst/>
          </a:prstGeom>
        </p:spPr>
      </p:pic>
      <p:grpSp>
        <p:nvGrpSpPr>
          <p:cNvPr id="5" name="Group 4"/>
          <p:cNvGrpSpPr/>
          <p:nvPr userDrawn="1"/>
        </p:nvGrpSpPr>
        <p:grpSpPr>
          <a:xfrm>
            <a:off x="7535392" y="6128943"/>
            <a:ext cx="3210863" cy="196444"/>
            <a:chOff x="6927228" y="7552706"/>
            <a:chExt cx="5016271" cy="227062"/>
          </a:xfrm>
        </p:grpSpPr>
        <p:sp>
          <p:nvSpPr>
            <p:cNvPr id="6" name="Oval 5"/>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rgbClr val="FFFFFF"/>
                </a:solidFill>
              </a:endParaRPr>
            </a:p>
          </p:txBody>
        </p:sp>
      </p:grpSp>
      <p:sp>
        <p:nvSpPr>
          <p:cNvPr id="55" name="Text Placeholder 54"/>
          <p:cNvSpPr>
            <a:spLocks noGrp="1"/>
          </p:cNvSpPr>
          <p:nvPr>
            <p:ph type="body" sz="quarter" idx="10"/>
          </p:nvPr>
        </p:nvSpPr>
        <p:spPr>
          <a:xfrm>
            <a:off x="5950290" y="1564132"/>
            <a:ext cx="6082208" cy="424076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78120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2" name="Title 1"/>
          <p:cNvSpPr>
            <a:spLocks noGrp="1"/>
          </p:cNvSpPr>
          <p:nvPr>
            <p:ph type="title"/>
          </p:nvPr>
        </p:nvSpPr>
        <p:spPr>
          <a:xfrm>
            <a:off x="405257" y="228599"/>
            <a:ext cx="6845300" cy="914400"/>
          </a:xfrm>
        </p:spPr>
        <p:txBody>
          <a:bodyPr>
            <a:normAutofit/>
          </a:bodyPr>
          <a:lstStyle>
            <a:lvl1pPr>
              <a:defRPr sz="3600"/>
            </a:lvl1pPr>
          </a:lstStyle>
          <a:p>
            <a:r>
              <a:rPr lang="en-US"/>
              <a:t>Click to edit Master title style</a:t>
            </a:r>
            <a:endParaRPr lang="en-US" dirty="0"/>
          </a:p>
        </p:txBody>
      </p:sp>
      <p:sp>
        <p:nvSpPr>
          <p:cNvPr id="3" name="Right Triangle 2">
            <a:extLst>
              <a:ext uri="{FF2B5EF4-FFF2-40B4-BE49-F238E27FC236}">
                <a16:creationId xmlns:a16="http://schemas.microsoft.com/office/drawing/2014/main" id="{7DD05290-EAE5-D44A-AEA4-33AC83930919}"/>
              </a:ext>
            </a:extLst>
          </p:cNvPr>
          <p:cNvSpPr/>
          <p:nvPr userDrawn="1"/>
        </p:nvSpPr>
        <p:spPr>
          <a:xfrm rot="10800000" flipV="1">
            <a:off x="6513815"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4" name="Picture 3">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2378623">
            <a:off x="8884234" y="1991537"/>
            <a:ext cx="1674089" cy="5315579"/>
          </a:xfrm>
          <a:prstGeom prst="rect">
            <a:avLst/>
          </a:prstGeom>
        </p:spPr>
      </p:pic>
      <p:sp>
        <p:nvSpPr>
          <p:cNvPr id="6" name="Text Placeholder 5"/>
          <p:cNvSpPr>
            <a:spLocks noGrp="1"/>
          </p:cNvSpPr>
          <p:nvPr>
            <p:ph type="body" sz="quarter" idx="10"/>
          </p:nvPr>
        </p:nvSpPr>
        <p:spPr>
          <a:xfrm>
            <a:off x="405257" y="1438275"/>
            <a:ext cx="6845300" cy="4210050"/>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81535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7B4D4-0739-456F-891F-6DD70D4DC53D}"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38838356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sp>
        <p:nvSpPr>
          <p:cNvPr id="2" name="Title 1"/>
          <p:cNvSpPr>
            <a:spLocks noGrp="1"/>
          </p:cNvSpPr>
          <p:nvPr>
            <p:ph type="title"/>
          </p:nvPr>
        </p:nvSpPr>
        <p:spPr>
          <a:xfrm>
            <a:off x="507998" y="228600"/>
            <a:ext cx="7403103" cy="1524000"/>
          </a:xfrm>
        </p:spPr>
        <p:txBody>
          <a:bodyPr>
            <a:normAutofit/>
          </a:bodyPr>
          <a:lstStyle>
            <a:lvl1pP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rot="16200000">
            <a:off x="9358480" y="-600345"/>
            <a:ext cx="1807382" cy="3859658"/>
          </a:xfrm>
          <a:prstGeom prst="rect">
            <a:avLst/>
          </a:prstGeom>
        </p:spPr>
      </p:pic>
      <p:sp>
        <p:nvSpPr>
          <p:cNvPr id="6" name="Text Placeholder 5"/>
          <p:cNvSpPr>
            <a:spLocks noGrp="1"/>
          </p:cNvSpPr>
          <p:nvPr>
            <p:ph type="body" sz="quarter" idx="10"/>
          </p:nvPr>
        </p:nvSpPr>
        <p:spPr>
          <a:xfrm>
            <a:off x="507999" y="2066925"/>
            <a:ext cx="7403102" cy="3768796"/>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15069114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7" name="Rectangle 6"/>
          <p:cNvSpPr/>
          <p:nvPr userDrawn="1"/>
        </p:nvSpPr>
        <p:spPr>
          <a:xfrm>
            <a:off x="9738286"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8" name="Rectangle 7"/>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pic>
        <p:nvPicPr>
          <p:cNvPr id="9" name="Picture 8">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9793779">
            <a:off x="488839" y="844883"/>
            <a:ext cx="1033032" cy="3167582"/>
          </a:xfrm>
          <a:prstGeom prst="rect">
            <a:avLst/>
          </a:prstGeom>
        </p:spPr>
      </p:pic>
      <p:sp>
        <p:nvSpPr>
          <p:cNvPr id="10" name="Rectangle 9"/>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3" name="Text Placeholder 12"/>
          <p:cNvSpPr>
            <a:spLocks noGrp="1"/>
          </p:cNvSpPr>
          <p:nvPr>
            <p:ph type="body" sz="quarter" idx="10"/>
          </p:nvPr>
        </p:nvSpPr>
        <p:spPr>
          <a:xfrm>
            <a:off x="2171903" y="1782762"/>
            <a:ext cx="7058363" cy="4299539"/>
          </a:xfrm>
        </p:spPr>
        <p:txBody>
          <a:bodyPr>
            <a:normAutofit/>
          </a:bodyPr>
          <a:lstStyle>
            <a:lvl1pPr marL="0" indent="0">
              <a:buNone/>
              <a:defRPr sz="2400" baseline="0"/>
            </a:lvl1pPr>
          </a:lstStyle>
          <a:p>
            <a:pPr lvl="0"/>
            <a:r>
              <a:rPr lang="en-US"/>
              <a:t>Click to edit Master text styles</a:t>
            </a:r>
          </a:p>
        </p:txBody>
      </p:sp>
      <p:sp>
        <p:nvSpPr>
          <p:cNvPr id="11" name="Title 1"/>
          <p:cNvSpPr>
            <a:spLocks noGrp="1"/>
          </p:cNvSpPr>
          <p:nvPr>
            <p:ph type="title"/>
          </p:nvPr>
        </p:nvSpPr>
        <p:spPr>
          <a:xfrm>
            <a:off x="1510302" y="101118"/>
            <a:ext cx="7719964" cy="1208839"/>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201969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ody Slide 4">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95400"/>
            <a:ext cx="7951537"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2" name="Title 1"/>
          <p:cNvSpPr>
            <a:spLocks noGrp="1"/>
          </p:cNvSpPr>
          <p:nvPr>
            <p:ph type="title" hasCustomPrompt="1"/>
          </p:nvPr>
        </p:nvSpPr>
        <p:spPr>
          <a:xfrm>
            <a:off x="406400" y="228600"/>
            <a:ext cx="7951537"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4" name="Rectangle 3"/>
          <p:cNvSpPr/>
          <p:nvPr userDrawn="1"/>
        </p:nvSpPr>
        <p:spPr>
          <a:xfrm>
            <a:off x="11092874" y="0"/>
            <a:ext cx="1099127" cy="6858000"/>
          </a:xfrm>
          <a:prstGeom prst="rect">
            <a:avLst/>
          </a:prstGeom>
          <a:solidFill>
            <a:srgbClr val="E87722"/>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1" name="Rectangle 10"/>
          <p:cNvSpPr/>
          <p:nvPr userDrawn="1"/>
        </p:nvSpPr>
        <p:spPr>
          <a:xfrm>
            <a:off x="10274969"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5" name="TextBox 4"/>
          <p:cNvSpPr txBox="1"/>
          <p:nvPr userDrawn="1"/>
        </p:nvSpPr>
        <p:spPr>
          <a:xfrm rot="5400000">
            <a:off x="9962056" y="1585816"/>
            <a:ext cx="3360763" cy="646331"/>
          </a:xfrm>
          <a:prstGeom prst="rect">
            <a:avLst/>
          </a:prstGeom>
          <a:noFill/>
        </p:spPr>
        <p:txBody>
          <a:bodyPr wrap="square" rtlCol="0">
            <a:spAutoFit/>
          </a:bodyPr>
          <a:lstStyle/>
          <a:p>
            <a:r>
              <a:rPr lang="en-US" sz="3600" dirty="0">
                <a:solidFill>
                  <a:srgbClr val="FFFFFF"/>
                </a:solidFill>
                <a:latin typeface="PermianSlabSerifTypeface"/>
              </a:rPr>
              <a:t>ACADEMICS</a:t>
            </a:r>
          </a:p>
        </p:txBody>
      </p:sp>
      <p:sp>
        <p:nvSpPr>
          <p:cNvPr id="12" name="Rectangle 11"/>
          <p:cNvSpPr/>
          <p:nvPr userDrawn="1"/>
        </p:nvSpPr>
        <p:spPr>
          <a:xfrm>
            <a:off x="9457064"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Tree>
    <p:extLst>
      <p:ext uri="{BB962C8B-B14F-4D97-AF65-F5344CB8AC3E}">
        <p14:creationId xmlns:p14="http://schemas.microsoft.com/office/powerpoint/2010/main" val="3410664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dy Slide 5">
    <p:spTree>
      <p:nvGrpSpPr>
        <p:cNvPr id="1" name=""/>
        <p:cNvGrpSpPr/>
        <p:nvPr/>
      </p:nvGrpSpPr>
      <p:grpSpPr>
        <a:xfrm>
          <a:off x="0" y="0"/>
          <a:ext cx="0" cy="0"/>
          <a:chOff x="0" y="0"/>
          <a:chExt cx="0" cy="0"/>
        </a:xfrm>
      </p:grpSpPr>
      <p:sp>
        <p:nvSpPr>
          <p:cNvPr id="5" name="Rectangle 4"/>
          <p:cNvSpPr/>
          <p:nvPr userDrawn="1"/>
        </p:nvSpPr>
        <p:spPr>
          <a:xfrm>
            <a:off x="10246296" y="0"/>
            <a:ext cx="1127801"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6" name="TextBox 5"/>
          <p:cNvSpPr txBox="1"/>
          <p:nvPr userDrawn="1"/>
        </p:nvSpPr>
        <p:spPr>
          <a:xfrm rot="5400000">
            <a:off x="8713559" y="2002071"/>
            <a:ext cx="4193273" cy="646331"/>
          </a:xfrm>
          <a:prstGeom prst="rect">
            <a:avLst/>
          </a:prstGeom>
          <a:noFill/>
        </p:spPr>
        <p:txBody>
          <a:bodyPr wrap="square" rtlCol="0">
            <a:spAutoFit/>
          </a:bodyPr>
          <a:lstStyle/>
          <a:p>
            <a:r>
              <a:rPr lang="en-US" sz="3600" dirty="0">
                <a:solidFill>
                  <a:srgbClr val="FFFFFF"/>
                </a:solidFill>
                <a:latin typeface="PermianSlabSerifTypeface"/>
              </a:rPr>
              <a:t>WHOLE CHILD</a:t>
            </a:r>
          </a:p>
        </p:txBody>
      </p:sp>
      <p:sp>
        <p:nvSpPr>
          <p:cNvPr id="11" name="Content Placeholder 2"/>
          <p:cNvSpPr>
            <a:spLocks noGrp="1"/>
          </p:cNvSpPr>
          <p:nvPr>
            <p:ph idx="1"/>
          </p:nvPr>
        </p:nvSpPr>
        <p:spPr>
          <a:xfrm>
            <a:off x="406400" y="1315948"/>
            <a:ext cx="7823200"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406400" y="228600"/>
            <a:ext cx="7823200"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13" name="Rectangle 12"/>
          <p:cNvSpPr/>
          <p:nvPr userDrawn="1"/>
        </p:nvSpPr>
        <p:spPr>
          <a:xfrm>
            <a:off x="9428390"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4" name="Rectangle 13"/>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Tree>
    <p:extLst>
      <p:ext uri="{BB962C8B-B14F-4D97-AF65-F5344CB8AC3E}">
        <p14:creationId xmlns:p14="http://schemas.microsoft.com/office/powerpoint/2010/main" val="33764181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dy Slide 6">
    <p:spTree>
      <p:nvGrpSpPr>
        <p:cNvPr id="1" name=""/>
        <p:cNvGrpSpPr/>
        <p:nvPr/>
      </p:nvGrpSpPr>
      <p:grpSpPr>
        <a:xfrm>
          <a:off x="0" y="0"/>
          <a:ext cx="0" cy="0"/>
          <a:chOff x="0" y="0"/>
          <a:chExt cx="0" cy="0"/>
        </a:xfrm>
      </p:grpSpPr>
      <p:sp>
        <p:nvSpPr>
          <p:cNvPr id="4" name="Rectangle 3"/>
          <p:cNvSpPr/>
          <p:nvPr userDrawn="1"/>
        </p:nvSpPr>
        <p:spPr>
          <a:xfrm>
            <a:off x="9405230" y="0"/>
            <a:ext cx="1150961" cy="6858000"/>
          </a:xfrm>
          <a:prstGeom prst="rect">
            <a:avLst/>
          </a:prstGeom>
          <a:solidFill>
            <a:srgbClr val="D2D755"/>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6" name="TextBox 5"/>
          <p:cNvSpPr txBox="1"/>
          <p:nvPr userDrawn="1"/>
        </p:nvSpPr>
        <p:spPr>
          <a:xfrm rot="5400000">
            <a:off x="7884073" y="2002071"/>
            <a:ext cx="4193273" cy="646331"/>
          </a:xfrm>
          <a:prstGeom prst="rect">
            <a:avLst/>
          </a:prstGeom>
          <a:noFill/>
        </p:spPr>
        <p:txBody>
          <a:bodyPr wrap="square" rtlCol="0">
            <a:spAutoFit/>
          </a:bodyPr>
          <a:lstStyle/>
          <a:p>
            <a:r>
              <a:rPr lang="en-US" sz="3600" dirty="0">
                <a:solidFill>
                  <a:srgbClr val="FFFFFF"/>
                </a:solidFill>
                <a:latin typeface="PermianSlabSerifTypeface"/>
              </a:rPr>
              <a:t>EDUCATORS</a:t>
            </a:r>
            <a:endParaRPr lang="en-US" sz="3000" dirty="0">
              <a:solidFill>
                <a:srgbClr val="FFFFFF"/>
              </a:solidFill>
              <a:latin typeface="PermianSlabSerifTypeface"/>
            </a:endParaRPr>
          </a:p>
        </p:txBody>
      </p:sp>
      <p:sp>
        <p:nvSpPr>
          <p:cNvPr id="7" name="Content Placeholder 2"/>
          <p:cNvSpPr>
            <a:spLocks noGrp="1"/>
          </p:cNvSpPr>
          <p:nvPr>
            <p:ph idx="1"/>
          </p:nvPr>
        </p:nvSpPr>
        <p:spPr>
          <a:xfrm>
            <a:off x="406400" y="1295400"/>
            <a:ext cx="8180925"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406400" y="228600"/>
            <a:ext cx="8180925"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9" name="Rectangle 8"/>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10" name="Rectangle 9"/>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Tree>
    <p:extLst>
      <p:ext uri="{BB962C8B-B14F-4D97-AF65-F5344CB8AC3E}">
        <p14:creationId xmlns:p14="http://schemas.microsoft.com/office/powerpoint/2010/main" val="3552597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dy Slide 7">
    <p:spTree>
      <p:nvGrpSpPr>
        <p:cNvPr id="1" name=""/>
        <p:cNvGrpSpPr/>
        <p:nvPr/>
      </p:nvGrpSpPr>
      <p:grpSpPr>
        <a:xfrm>
          <a:off x="0" y="0"/>
          <a:ext cx="0" cy="0"/>
          <a:chOff x="0" y="0"/>
          <a:chExt cx="0" cy="0"/>
        </a:xfrm>
      </p:grpSpPr>
      <p:sp>
        <p:nvSpPr>
          <p:cNvPr id="3" name="Rectangle 2"/>
          <p:cNvSpPr/>
          <p:nvPr userDrawn="1"/>
        </p:nvSpPr>
        <p:spPr>
          <a:xfrm>
            <a:off x="9738286"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4" name="Rectangle 3"/>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5" name="Rectangle 4"/>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6" name="Text Placeholder 12"/>
          <p:cNvSpPr>
            <a:spLocks noGrp="1"/>
          </p:cNvSpPr>
          <p:nvPr>
            <p:ph type="body" sz="quarter" idx="10"/>
          </p:nvPr>
        </p:nvSpPr>
        <p:spPr>
          <a:xfrm>
            <a:off x="339048" y="1638924"/>
            <a:ext cx="7719964" cy="4155702"/>
          </a:xfrm>
        </p:spPr>
        <p:txBody>
          <a:bodyPr>
            <a:normAutofit/>
          </a:bodyPr>
          <a:lstStyle>
            <a:lvl1pPr marL="0" indent="0">
              <a:buNone/>
              <a:defRPr sz="2400" baseline="0"/>
            </a:lvl1pPr>
          </a:lstStyle>
          <a:p>
            <a:pPr lvl="0"/>
            <a:r>
              <a:rPr lang="en-US"/>
              <a:t>Click to edit Master text styles</a:t>
            </a:r>
          </a:p>
        </p:txBody>
      </p:sp>
      <p:sp>
        <p:nvSpPr>
          <p:cNvPr id="7" name="Title 1"/>
          <p:cNvSpPr>
            <a:spLocks noGrp="1"/>
          </p:cNvSpPr>
          <p:nvPr>
            <p:ph type="title"/>
          </p:nvPr>
        </p:nvSpPr>
        <p:spPr>
          <a:xfrm>
            <a:off x="339048" y="203859"/>
            <a:ext cx="7719964" cy="1208839"/>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3141003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dy Slide 8">
    <p:spTree>
      <p:nvGrpSpPr>
        <p:cNvPr id="1" name=""/>
        <p:cNvGrpSpPr/>
        <p:nvPr/>
      </p:nvGrpSpPr>
      <p:grpSpPr>
        <a:xfrm>
          <a:off x="0" y="0"/>
          <a:ext cx="0" cy="0"/>
          <a:chOff x="0" y="0"/>
          <a:chExt cx="0" cy="0"/>
        </a:xfrm>
      </p:grpSpPr>
      <p:sp>
        <p:nvSpPr>
          <p:cNvPr id="2" name="Title 1"/>
          <p:cNvSpPr>
            <a:spLocks noGrp="1"/>
          </p:cNvSpPr>
          <p:nvPr>
            <p:ph type="title"/>
          </p:nvPr>
        </p:nvSpPr>
        <p:spPr>
          <a:xfrm>
            <a:off x="507999" y="228600"/>
            <a:ext cx="8543533" cy="914400"/>
          </a:xfrm>
        </p:spPr>
        <p:txBody>
          <a:bodyPr>
            <a:normAutofit/>
          </a:bodyPr>
          <a:lstStyle>
            <a:lvl1pP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a:off x="9961981" y="2952000"/>
            <a:ext cx="1843516" cy="3936822"/>
          </a:xfrm>
          <a:prstGeom prst="rect">
            <a:avLst/>
          </a:prstGeom>
        </p:spPr>
      </p:pic>
      <p:sp>
        <p:nvSpPr>
          <p:cNvPr id="5" name="Content Placeholder 4"/>
          <p:cNvSpPr>
            <a:spLocks noGrp="1"/>
          </p:cNvSpPr>
          <p:nvPr>
            <p:ph sz="quarter" idx="10"/>
          </p:nvPr>
        </p:nvSpPr>
        <p:spPr>
          <a:xfrm>
            <a:off x="647699" y="1695449"/>
            <a:ext cx="8403834" cy="4119723"/>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6175962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dy Slide 9">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8204485" cy="911831"/>
          </a:xfrm>
        </p:spPr>
        <p:txBody>
          <a:bodyPr>
            <a:normAutofit/>
          </a:bodyPr>
          <a:lstStyle>
            <a:lvl1pP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41415" y="1827994"/>
            <a:ext cx="1541571" cy="4726918"/>
          </a:xfrm>
          <a:prstGeom prst="rect">
            <a:avLst/>
          </a:prstGeom>
        </p:spPr>
      </p:pic>
      <p:sp>
        <p:nvSpPr>
          <p:cNvPr id="4" name="Text Placeholder 12"/>
          <p:cNvSpPr>
            <a:spLocks noGrp="1"/>
          </p:cNvSpPr>
          <p:nvPr>
            <p:ph type="body" sz="quarter" idx="10"/>
          </p:nvPr>
        </p:nvSpPr>
        <p:spPr>
          <a:xfrm>
            <a:off x="508000" y="1525909"/>
            <a:ext cx="8204485" cy="4207072"/>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5812550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ody Slide 10">
    <p:spTree>
      <p:nvGrpSpPr>
        <p:cNvPr id="1" name=""/>
        <p:cNvGrpSpPr/>
        <p:nvPr/>
      </p:nvGrpSpPr>
      <p:grpSpPr>
        <a:xfrm>
          <a:off x="0" y="0"/>
          <a:ext cx="0" cy="0"/>
          <a:chOff x="0" y="0"/>
          <a:chExt cx="0" cy="0"/>
        </a:xfrm>
      </p:grpSpPr>
      <p:sp>
        <p:nvSpPr>
          <p:cNvPr id="3" name="Title 1"/>
          <p:cNvSpPr>
            <a:spLocks noGrp="1"/>
          </p:cNvSpPr>
          <p:nvPr>
            <p:ph type="title"/>
          </p:nvPr>
        </p:nvSpPr>
        <p:spPr>
          <a:xfrm>
            <a:off x="2481310" y="208052"/>
            <a:ext cx="8429845" cy="911831"/>
          </a:xfrm>
        </p:spPr>
        <p:txBody>
          <a:bodyPr>
            <a:normAutofit/>
          </a:bodyPr>
          <a:lstStyle>
            <a:lvl1pPr>
              <a:defRPr sz="3600"/>
            </a:lvl1pPr>
          </a:lstStyle>
          <a:p>
            <a:r>
              <a:rPr lang="en-US"/>
              <a:t>Click to edit Master title style</a:t>
            </a:r>
            <a:endParaRPr lang="en-US" dirty="0"/>
          </a:p>
        </p:txBody>
      </p:sp>
      <p:sp>
        <p:nvSpPr>
          <p:cNvPr id="4" name="Text Placeholder 12"/>
          <p:cNvSpPr>
            <a:spLocks noGrp="1"/>
          </p:cNvSpPr>
          <p:nvPr>
            <p:ph type="body" sz="quarter" idx="10"/>
          </p:nvPr>
        </p:nvSpPr>
        <p:spPr>
          <a:xfrm>
            <a:off x="2481310" y="1474538"/>
            <a:ext cx="8429845" cy="4412554"/>
          </a:xfrm>
        </p:spPr>
        <p:txBody>
          <a:bodyPr>
            <a:normAutofit/>
          </a:bodyPr>
          <a:lstStyle>
            <a:lvl1pPr marL="0" indent="0">
              <a:buNone/>
              <a:defRPr sz="2400" baseline="0"/>
            </a:lvl1pPr>
          </a:lstStyle>
          <a:p>
            <a:pPr lvl="0"/>
            <a:r>
              <a:rPr lang="en-US"/>
              <a:t>Click to edit Master text styles</a:t>
            </a:r>
          </a:p>
        </p:txBody>
      </p:sp>
      <p:pic>
        <p:nvPicPr>
          <p:cNvPr id="5" name="Picture 4">
            <a:extLst>
              <a:ext uri="{FF2B5EF4-FFF2-40B4-BE49-F238E27FC236}">
                <a16:creationId xmlns:a16="http://schemas.microsoft.com/office/drawing/2014/main" id="{E5D25B73-62CF-2C4F-BB7F-FA0D0A19B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804290">
            <a:off x="593531" y="1173399"/>
            <a:ext cx="1188908" cy="3645542"/>
          </a:xfrm>
          <a:prstGeom prst="rect">
            <a:avLst/>
          </a:prstGeom>
        </p:spPr>
      </p:pic>
    </p:spTree>
    <p:extLst>
      <p:ext uri="{BB962C8B-B14F-4D97-AF65-F5344CB8AC3E}">
        <p14:creationId xmlns:p14="http://schemas.microsoft.com/office/powerpoint/2010/main" val="26083629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466903" y="187505"/>
            <a:ext cx="6889393" cy="4363948"/>
          </a:xfrm>
        </p:spPr>
        <p:txBody>
          <a:bodyPr>
            <a:normAutofit/>
          </a:bodyPr>
          <a:lstStyle>
            <a:lvl1pPr>
              <a:defRPr sz="3600"/>
            </a:lvl1pPr>
          </a:lstStyle>
          <a:p>
            <a:r>
              <a:rPr lang="en-US"/>
              <a:t>Click to edit Master title style</a:t>
            </a:r>
            <a:endParaRPr lang="en-US" dirty="0"/>
          </a:p>
        </p:txBody>
      </p:sp>
      <p:sp>
        <p:nvSpPr>
          <p:cNvPr id="3" name="Rectangle 2"/>
          <p:cNvSpPr/>
          <p:nvPr userDrawn="1"/>
        </p:nvSpPr>
        <p:spPr>
          <a:xfrm>
            <a:off x="8260422" y="0"/>
            <a:ext cx="3931578" cy="6858000"/>
          </a:xfrm>
          <a:prstGeom prst="rect">
            <a:avLst/>
          </a:prstGeom>
          <a:solidFill>
            <a:srgbClr val="1D376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FF"/>
              </a:solidFill>
            </a:endParaRPr>
          </a:p>
        </p:txBody>
      </p:sp>
      <p:pic>
        <p:nvPicPr>
          <p:cNvPr id="4" name="Picture 3">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8837189" y="3145308"/>
            <a:ext cx="1561113" cy="4786839"/>
          </a:xfrm>
          <a:prstGeom prst="rect">
            <a:avLst/>
          </a:prstGeom>
        </p:spPr>
      </p:pic>
    </p:spTree>
    <p:extLst>
      <p:ext uri="{BB962C8B-B14F-4D97-AF65-F5344CB8AC3E}">
        <p14:creationId xmlns:p14="http://schemas.microsoft.com/office/powerpoint/2010/main" val="27990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E7B4D4-0739-456F-891F-6DD70D4DC53D}"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39827062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pic>
        <p:nvPicPr>
          <p:cNvPr id="3" name="Picture Placeholder 8">
            <a:extLst>
              <a:ext uri="{FF2B5EF4-FFF2-40B4-BE49-F238E27FC236}">
                <a16:creationId xmlns:a16="http://schemas.microsoft.com/office/drawing/2014/main" id="{EC3D9FEC-35B5-2A48-9240-C98F6A36B02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6236" t="491" r="41582" b="27109"/>
          <a:stretch/>
        </p:blipFill>
        <p:spPr>
          <a:xfrm>
            <a:off x="5400257" y="1962150"/>
            <a:ext cx="2259915" cy="3105150"/>
          </a:xfrm>
          <a:prstGeom prst="rect">
            <a:avLst/>
          </a:prstGeom>
        </p:spPr>
      </p:pic>
      <p:pic>
        <p:nvPicPr>
          <p:cNvPr id="4" name="Picture Placeholder 10">
            <a:extLst>
              <a:ext uri="{FF2B5EF4-FFF2-40B4-BE49-F238E27FC236}">
                <a16:creationId xmlns:a16="http://schemas.microsoft.com/office/drawing/2014/main" id="{4BF81C8E-7B92-4E4A-94BC-EB8183E7F6C8}"/>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0596" t="19332" r="23971" b="3996"/>
          <a:stretch/>
        </p:blipFill>
        <p:spPr>
          <a:xfrm>
            <a:off x="7651491" y="1962148"/>
            <a:ext cx="2268595" cy="3105152"/>
          </a:xfrm>
          <a:prstGeom prst="rect">
            <a:avLst/>
          </a:prstGeom>
        </p:spPr>
      </p:pic>
      <p:pic>
        <p:nvPicPr>
          <p:cNvPr id="5" name="Picture Placeholder 12">
            <a:extLst>
              <a:ext uri="{FF2B5EF4-FFF2-40B4-BE49-F238E27FC236}">
                <a16:creationId xmlns:a16="http://schemas.microsoft.com/office/drawing/2014/main" id="{D736E1AF-4E8A-7448-A968-D040E42C96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l="27150" r="27150"/>
          <a:stretch>
            <a:fillRect/>
          </a:stretch>
        </p:blipFill>
        <p:spPr>
          <a:xfrm>
            <a:off x="9920085" y="1962148"/>
            <a:ext cx="2271915" cy="3105152"/>
          </a:xfrm>
          <a:prstGeom prst="rect">
            <a:avLst/>
          </a:prstGeom>
        </p:spPr>
      </p:pic>
      <p:sp>
        <p:nvSpPr>
          <p:cNvPr id="6" name="Rectangle 5"/>
          <p:cNvSpPr/>
          <p:nvPr userDrawn="1"/>
        </p:nvSpPr>
        <p:spPr>
          <a:xfrm>
            <a:off x="5398599" y="1962149"/>
            <a:ext cx="2254552" cy="310515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7" name="Rectangle 6"/>
          <p:cNvSpPr/>
          <p:nvPr userDrawn="1"/>
        </p:nvSpPr>
        <p:spPr>
          <a:xfrm>
            <a:off x="7651491" y="1962149"/>
            <a:ext cx="2268595" cy="3105151"/>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Rectangle 7"/>
          <p:cNvSpPr/>
          <p:nvPr userDrawn="1"/>
        </p:nvSpPr>
        <p:spPr>
          <a:xfrm>
            <a:off x="9920085" y="1962149"/>
            <a:ext cx="2271915" cy="3105151"/>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0" name="Picture Placeholder 5">
            <a:extLst>
              <a:ext uri="{FF2B5EF4-FFF2-40B4-BE49-F238E27FC236}">
                <a16:creationId xmlns:a16="http://schemas.microsoft.com/office/drawing/2014/main" id="{EEB543B9-ACE5-5044-ACA8-2AE54DED0530}"/>
              </a:ext>
            </a:extLst>
          </p:cNvPr>
          <p:cNvPicPr>
            <a:picLocks noChangeAspect="1"/>
          </p:cNvPicPr>
          <p:nvPr userDrawn="1"/>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62150"/>
            <a:ext cx="5400259"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9" name="Rectangle 8"/>
          <p:cNvSpPr/>
          <p:nvPr userDrawn="1"/>
        </p:nvSpPr>
        <p:spPr>
          <a:xfrm>
            <a:off x="0" y="1962149"/>
            <a:ext cx="5400259"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59" y="2281352"/>
            <a:ext cx="3803068" cy="2373182"/>
          </a:xfrm>
          <a:prstGeom prst="rect">
            <a:avLst/>
          </a:prstGeom>
        </p:spPr>
      </p:pic>
    </p:spTree>
    <p:extLst>
      <p:ext uri="{BB962C8B-B14F-4D97-AF65-F5344CB8AC3E}">
        <p14:creationId xmlns:p14="http://schemas.microsoft.com/office/powerpoint/2010/main" val="30709937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raphic 1">
    <p:spTree>
      <p:nvGrpSpPr>
        <p:cNvPr id="1" name=""/>
        <p:cNvGrpSpPr/>
        <p:nvPr/>
      </p:nvGrpSpPr>
      <p:grpSpPr>
        <a:xfrm>
          <a:off x="0" y="0"/>
          <a:ext cx="0" cy="0"/>
          <a:chOff x="0" y="0"/>
          <a:chExt cx="0" cy="0"/>
        </a:xfrm>
      </p:grpSpPr>
      <p:sp>
        <p:nvSpPr>
          <p:cNvPr id="2" name="Title 1"/>
          <p:cNvSpPr>
            <a:spLocks noGrp="1"/>
          </p:cNvSpPr>
          <p:nvPr>
            <p:ph type="title"/>
          </p:nvPr>
        </p:nvSpPr>
        <p:spPr>
          <a:xfrm>
            <a:off x="6429755" y="156411"/>
            <a:ext cx="5438437" cy="914400"/>
          </a:xfrm>
        </p:spPr>
        <p:txBody>
          <a:bodyPr>
            <a:noAutofit/>
          </a:bodyPr>
          <a:lstStyle>
            <a:lvl1pPr algn="ctr">
              <a:defRPr sz="3600"/>
            </a:lvl1pPr>
          </a:lstStyle>
          <a:p>
            <a:r>
              <a:rPr lang="en-US"/>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729" y="87400"/>
            <a:ext cx="6104272" cy="6104272"/>
          </a:xfrm>
          <a:prstGeom prst="rect">
            <a:avLst/>
          </a:prstGeom>
        </p:spPr>
      </p:pic>
      <p:sp>
        <p:nvSpPr>
          <p:cNvPr id="14" name="Text Placeholder 10"/>
          <p:cNvSpPr>
            <a:spLocks noGrp="1"/>
          </p:cNvSpPr>
          <p:nvPr>
            <p:ph type="body" sz="quarter" idx="12"/>
          </p:nvPr>
        </p:nvSpPr>
        <p:spPr>
          <a:xfrm rot="16200000">
            <a:off x="-95554" y="2846055"/>
            <a:ext cx="2743203" cy="639678"/>
          </a:xfrm>
        </p:spPr>
        <p:txBody>
          <a:bodyPr/>
          <a:lstStyle>
            <a:lvl1pPr marL="0" indent="0" algn="ctr">
              <a:buNone/>
              <a:defRPr baseline="0">
                <a:solidFill>
                  <a:schemeClr val="bg1"/>
                </a:solidFill>
              </a:defRPr>
            </a:lvl1pPr>
          </a:lstStyle>
          <a:p>
            <a:pPr lvl="0"/>
            <a:r>
              <a:rPr lang="en-US"/>
              <a:t>Click to edit Master text styles</a:t>
            </a:r>
          </a:p>
        </p:txBody>
      </p:sp>
      <p:sp>
        <p:nvSpPr>
          <p:cNvPr id="17" name="Text Placeholder 16"/>
          <p:cNvSpPr>
            <a:spLocks noGrp="1"/>
          </p:cNvSpPr>
          <p:nvPr>
            <p:ph type="body" sz="quarter" idx="14"/>
          </p:nvPr>
        </p:nvSpPr>
        <p:spPr>
          <a:xfrm>
            <a:off x="6429756" y="1590675"/>
            <a:ext cx="5438436" cy="4848225"/>
          </a:xfrm>
        </p:spPr>
        <p:txBody>
          <a:bodyPr>
            <a:normAutofit/>
          </a:bodyPr>
          <a:lstStyle>
            <a:lvl1pPr marL="0" indent="0">
              <a:buNone/>
              <a:defRPr sz="2400"/>
            </a:lvl1pPr>
          </a:lstStyle>
          <a:p>
            <a:pPr lvl="0"/>
            <a:r>
              <a:rPr lang="en-US"/>
              <a:t>Click to edit Master text styles</a:t>
            </a:r>
          </a:p>
        </p:txBody>
      </p:sp>
      <p:sp>
        <p:nvSpPr>
          <p:cNvPr id="9" name="Text Placeholder 10"/>
          <p:cNvSpPr>
            <a:spLocks noGrp="1"/>
          </p:cNvSpPr>
          <p:nvPr>
            <p:ph type="body" sz="quarter" idx="15"/>
          </p:nvPr>
        </p:nvSpPr>
        <p:spPr>
          <a:xfrm>
            <a:off x="1916263" y="750972"/>
            <a:ext cx="2743203" cy="639678"/>
          </a:xfrm>
        </p:spPr>
        <p:txBody>
          <a:bodyPr/>
          <a:lstStyle>
            <a:lvl1pPr marL="0" indent="0" algn="ctr">
              <a:buNone/>
              <a:defRPr baseline="0">
                <a:solidFill>
                  <a:schemeClr val="bg1"/>
                </a:solidFill>
              </a:defRPr>
            </a:lvl1pPr>
          </a:lstStyle>
          <a:p>
            <a:pPr lvl="0"/>
            <a:r>
              <a:rPr lang="en-US"/>
              <a:t>Click to edit Master text styles</a:t>
            </a:r>
          </a:p>
        </p:txBody>
      </p:sp>
      <p:sp>
        <p:nvSpPr>
          <p:cNvPr id="10" name="Text Placeholder 10"/>
          <p:cNvSpPr>
            <a:spLocks noGrp="1"/>
          </p:cNvSpPr>
          <p:nvPr>
            <p:ph type="body" sz="quarter" idx="16"/>
          </p:nvPr>
        </p:nvSpPr>
        <p:spPr>
          <a:xfrm rot="5400000">
            <a:off x="4042251" y="2846056"/>
            <a:ext cx="2743203" cy="639678"/>
          </a:xfrm>
        </p:spPr>
        <p:txBody>
          <a:bodyPr/>
          <a:lstStyle>
            <a:lvl1pPr marL="0" indent="0" algn="ctr">
              <a:buNone/>
              <a:defRPr baseline="0">
                <a:solidFill>
                  <a:schemeClr val="bg1"/>
                </a:solidFill>
              </a:defRPr>
            </a:lvl1pPr>
          </a:lstStyle>
          <a:p>
            <a:pPr lvl="0"/>
            <a:r>
              <a:rPr lang="en-US"/>
              <a:t>Click to edit Master text styles</a:t>
            </a:r>
          </a:p>
        </p:txBody>
      </p:sp>
      <p:sp>
        <p:nvSpPr>
          <p:cNvPr id="13" name="Text Placeholder 10"/>
          <p:cNvSpPr>
            <a:spLocks noGrp="1"/>
          </p:cNvSpPr>
          <p:nvPr>
            <p:ph type="body" sz="quarter" idx="17"/>
          </p:nvPr>
        </p:nvSpPr>
        <p:spPr>
          <a:xfrm>
            <a:off x="1917463" y="4954406"/>
            <a:ext cx="2743203" cy="639678"/>
          </a:xfrm>
        </p:spPr>
        <p:txBody>
          <a:bodyPr/>
          <a:lstStyle>
            <a:lvl1pPr marL="0" indent="0" algn="ctr">
              <a:buNone/>
              <a:defRPr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114918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raphic 2">
    <p:spTree>
      <p:nvGrpSpPr>
        <p:cNvPr id="1" name=""/>
        <p:cNvGrpSpPr/>
        <p:nvPr/>
      </p:nvGrpSpPr>
      <p:grpSpPr>
        <a:xfrm>
          <a:off x="0" y="0"/>
          <a:ext cx="0" cy="0"/>
          <a:chOff x="0" y="0"/>
          <a:chExt cx="0" cy="0"/>
        </a:xfrm>
      </p:grpSpPr>
      <p:sp>
        <p:nvSpPr>
          <p:cNvPr id="2" name="Title 1"/>
          <p:cNvSpPr>
            <a:spLocks noGrp="1"/>
          </p:cNvSpPr>
          <p:nvPr>
            <p:ph type="title"/>
          </p:nvPr>
        </p:nvSpPr>
        <p:spPr>
          <a:xfrm>
            <a:off x="351590" y="276727"/>
            <a:ext cx="5291223" cy="1612233"/>
          </a:xfrm>
        </p:spPr>
        <p:txBody>
          <a:bodyPr>
            <a:normAutofit/>
          </a:bodyPr>
          <a:lstStyle>
            <a:lvl1pPr>
              <a:defRPr sz="3600"/>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910" y="-286713"/>
            <a:ext cx="5815167" cy="7013948"/>
          </a:xfrm>
          <a:prstGeom prst="rect">
            <a:avLst/>
          </a:prstGeom>
        </p:spPr>
      </p:pic>
      <p:sp>
        <p:nvSpPr>
          <p:cNvPr id="7" name="Text Placeholder 6"/>
          <p:cNvSpPr>
            <a:spLocks noGrp="1"/>
          </p:cNvSpPr>
          <p:nvPr>
            <p:ph type="body" sz="quarter" idx="10"/>
          </p:nvPr>
        </p:nvSpPr>
        <p:spPr>
          <a:xfrm>
            <a:off x="350838" y="2228850"/>
            <a:ext cx="5292725" cy="3552825"/>
          </a:xfrm>
        </p:spPr>
        <p:txBody>
          <a:bodyPr>
            <a:normAutofit/>
          </a:bodyPr>
          <a:lstStyle>
            <a:lvl1pPr marL="0" indent="0">
              <a:buNone/>
              <a:defRPr sz="2400"/>
            </a:lvl1pPr>
          </a:lstStyle>
          <a:p>
            <a:pPr lvl="0"/>
            <a:r>
              <a:rPr lang="en-US"/>
              <a:t>Click to edit Master text styles</a:t>
            </a:r>
          </a:p>
        </p:txBody>
      </p:sp>
      <p:sp>
        <p:nvSpPr>
          <p:cNvPr id="9" name="Content Placeholder 8"/>
          <p:cNvSpPr>
            <a:spLocks noGrp="1"/>
          </p:cNvSpPr>
          <p:nvPr>
            <p:ph sz="quarter" idx="11" hasCustomPrompt="1"/>
          </p:nvPr>
        </p:nvSpPr>
        <p:spPr>
          <a:xfrm>
            <a:off x="8077200" y="2590800"/>
            <a:ext cx="1190625" cy="1057275"/>
          </a:xfrm>
        </p:spPr>
        <p:txBody>
          <a:bodyPr/>
          <a:lstStyle>
            <a:lvl1pPr marL="0" indent="0">
              <a:buNone/>
              <a:defRPr baseline="0"/>
            </a:lvl1pPr>
          </a:lstStyle>
          <a:p>
            <a:pPr lvl="0"/>
            <a:r>
              <a:rPr lang="en-US" dirty="0"/>
              <a:t>Click to add text or image</a:t>
            </a:r>
          </a:p>
        </p:txBody>
      </p:sp>
    </p:spTree>
    <p:extLst>
      <p:ext uri="{BB962C8B-B14F-4D97-AF65-F5344CB8AC3E}">
        <p14:creationId xmlns:p14="http://schemas.microsoft.com/office/powerpoint/2010/main" val="1796501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aphic 3">
    <p:spTree>
      <p:nvGrpSpPr>
        <p:cNvPr id="1" name=""/>
        <p:cNvGrpSpPr/>
        <p:nvPr/>
      </p:nvGrpSpPr>
      <p:grpSpPr>
        <a:xfrm>
          <a:off x="0" y="0"/>
          <a:ext cx="0" cy="0"/>
          <a:chOff x="0" y="0"/>
          <a:chExt cx="0" cy="0"/>
        </a:xfrm>
      </p:grpSpPr>
      <p:sp>
        <p:nvSpPr>
          <p:cNvPr id="2" name="Title 1"/>
          <p:cNvSpPr>
            <a:spLocks noGrp="1"/>
          </p:cNvSpPr>
          <p:nvPr>
            <p:ph type="title"/>
          </p:nvPr>
        </p:nvSpPr>
        <p:spPr>
          <a:xfrm>
            <a:off x="508002" y="228601"/>
            <a:ext cx="5231063" cy="950495"/>
          </a:xfrm>
        </p:spPr>
        <p:txBody>
          <a:bodyPr>
            <a:noAutofit/>
          </a:bodyPr>
          <a:lstStyle>
            <a:lvl1pPr>
              <a:defRPr sz="3600"/>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698" y="-1046748"/>
            <a:ext cx="5966247" cy="8602579"/>
          </a:xfrm>
          <a:prstGeom prst="rect">
            <a:avLst/>
          </a:prstGeom>
        </p:spPr>
      </p:pic>
      <p:sp>
        <p:nvSpPr>
          <p:cNvPr id="10" name="Text Placeholder 9"/>
          <p:cNvSpPr>
            <a:spLocks noGrp="1"/>
          </p:cNvSpPr>
          <p:nvPr>
            <p:ph type="body" sz="quarter" idx="10"/>
          </p:nvPr>
        </p:nvSpPr>
        <p:spPr>
          <a:xfrm>
            <a:off x="508000" y="1543050"/>
            <a:ext cx="5230813" cy="3848100"/>
          </a:xfrm>
        </p:spPr>
        <p:txBody>
          <a:bodyPr>
            <a:normAutofit/>
          </a:bodyPr>
          <a:lstStyle>
            <a:lvl1pPr marL="0" indent="0">
              <a:buNone/>
              <a:defRPr sz="2400"/>
            </a:lvl1pPr>
          </a:lstStyle>
          <a:p>
            <a:pPr lvl="0"/>
            <a:r>
              <a:rPr lang="en-US"/>
              <a:t>Click to edit Master text styles</a:t>
            </a:r>
          </a:p>
        </p:txBody>
      </p:sp>
      <p:sp>
        <p:nvSpPr>
          <p:cNvPr id="12" name="Text Placeholder 11"/>
          <p:cNvSpPr>
            <a:spLocks noGrp="1"/>
          </p:cNvSpPr>
          <p:nvPr>
            <p:ph type="body" sz="quarter" idx="11"/>
          </p:nvPr>
        </p:nvSpPr>
        <p:spPr>
          <a:xfrm>
            <a:off x="7427747" y="884572"/>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3" name="Text Placeholder 11"/>
          <p:cNvSpPr>
            <a:spLocks noGrp="1"/>
          </p:cNvSpPr>
          <p:nvPr>
            <p:ph type="body" sz="quarter" idx="12"/>
          </p:nvPr>
        </p:nvSpPr>
        <p:spPr>
          <a:xfrm>
            <a:off x="7427748" y="2447925"/>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4" name="Text Placeholder 11"/>
          <p:cNvSpPr>
            <a:spLocks noGrp="1"/>
          </p:cNvSpPr>
          <p:nvPr>
            <p:ph type="body" sz="quarter" idx="13"/>
          </p:nvPr>
        </p:nvSpPr>
        <p:spPr>
          <a:xfrm>
            <a:off x="7553324" y="3943976"/>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1"/>
          <p:cNvSpPr>
            <a:spLocks noGrp="1"/>
          </p:cNvSpPr>
          <p:nvPr>
            <p:ph type="body" sz="quarter" idx="14"/>
          </p:nvPr>
        </p:nvSpPr>
        <p:spPr>
          <a:xfrm>
            <a:off x="7553324" y="5440028"/>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8646691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Graphic 4">
    <p:spTree>
      <p:nvGrpSpPr>
        <p:cNvPr id="1" name=""/>
        <p:cNvGrpSpPr/>
        <p:nvPr/>
      </p:nvGrpSpPr>
      <p:grpSpPr>
        <a:xfrm>
          <a:off x="0" y="0"/>
          <a:ext cx="0" cy="0"/>
          <a:chOff x="0" y="0"/>
          <a:chExt cx="0" cy="0"/>
        </a:xfrm>
      </p:grpSpPr>
      <p:sp>
        <p:nvSpPr>
          <p:cNvPr id="2" name="Title 1"/>
          <p:cNvSpPr>
            <a:spLocks noGrp="1"/>
          </p:cNvSpPr>
          <p:nvPr>
            <p:ph type="title"/>
          </p:nvPr>
        </p:nvSpPr>
        <p:spPr>
          <a:xfrm>
            <a:off x="508001" y="123825"/>
            <a:ext cx="11074400" cy="914400"/>
          </a:xfrm>
        </p:spPr>
        <p:txBody>
          <a:bodyPr>
            <a:normAutofit/>
          </a:bodyPr>
          <a:lstStyle>
            <a:lvl1pPr algn="ctr">
              <a:defRPr sz="3600"/>
            </a:lvl1pPr>
          </a:lstStyle>
          <a:p>
            <a:r>
              <a:rPr lang="en-US"/>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308343" y="-1148068"/>
            <a:ext cx="4769117" cy="9351211"/>
          </a:xfrm>
          <a:prstGeom prst="rect">
            <a:avLst/>
          </a:prstGeom>
        </p:spPr>
      </p:pic>
      <p:sp>
        <p:nvSpPr>
          <p:cNvPr id="8" name="Text Placeholder 7"/>
          <p:cNvSpPr>
            <a:spLocks noGrp="1"/>
          </p:cNvSpPr>
          <p:nvPr>
            <p:ph type="body" sz="quarter" idx="10"/>
          </p:nvPr>
        </p:nvSpPr>
        <p:spPr>
          <a:xfrm>
            <a:off x="3105509" y="1038225"/>
            <a:ext cx="3234906" cy="540409"/>
          </a:xfrm>
        </p:spPr>
        <p:txBody>
          <a:bodyPr>
            <a:noAutofit/>
          </a:bodyPr>
          <a:lstStyle>
            <a:lvl1pPr marL="0" indent="0" algn="ctr">
              <a:buNone/>
              <a:defRPr sz="2400"/>
            </a:lvl1pPr>
          </a:lstStyle>
          <a:p>
            <a:pPr lvl="0"/>
            <a:r>
              <a:rPr lang="en-US"/>
              <a:t>Click to edit Master text styles</a:t>
            </a:r>
          </a:p>
        </p:txBody>
      </p:sp>
      <p:sp>
        <p:nvSpPr>
          <p:cNvPr id="6" name="Text Placeholder 7"/>
          <p:cNvSpPr>
            <a:spLocks noGrp="1"/>
          </p:cNvSpPr>
          <p:nvPr>
            <p:ph type="body" sz="quarter" idx="11"/>
          </p:nvPr>
        </p:nvSpPr>
        <p:spPr>
          <a:xfrm>
            <a:off x="4965939" y="5746644"/>
            <a:ext cx="3234906" cy="540409"/>
          </a:xfrm>
        </p:spPr>
        <p:txBody>
          <a:bodyPr>
            <a:no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33570858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Graphic 6">
    <p:spTree>
      <p:nvGrpSpPr>
        <p:cNvPr id="1" name=""/>
        <p:cNvGrpSpPr/>
        <p:nvPr/>
      </p:nvGrpSpPr>
      <p:grpSpPr>
        <a:xfrm>
          <a:off x="0" y="0"/>
          <a:ext cx="0" cy="0"/>
          <a:chOff x="0" y="0"/>
          <a:chExt cx="0" cy="0"/>
        </a:xfrm>
      </p:grpSpPr>
      <p:sp>
        <p:nvSpPr>
          <p:cNvPr id="2" name="Title 1"/>
          <p:cNvSpPr>
            <a:spLocks noGrp="1"/>
          </p:cNvSpPr>
          <p:nvPr>
            <p:ph type="title"/>
          </p:nvPr>
        </p:nvSpPr>
        <p:spPr>
          <a:xfrm>
            <a:off x="4744529" y="180976"/>
            <a:ext cx="7266498" cy="895349"/>
          </a:xfrm>
        </p:spPr>
        <p:txBody>
          <a:bodyPr>
            <a:normAutofit/>
          </a:bodyPr>
          <a:lstStyle>
            <a:lvl1pPr algn="r">
              <a:defRPr sz="3600"/>
            </a:lvl1pPr>
          </a:lstStyle>
          <a:p>
            <a:r>
              <a:rPr lang="en-US"/>
              <a:t>Click to edit Master title style</a:t>
            </a:r>
            <a:endParaRPr lang="en-US"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21" b="3811"/>
          <a:stretch/>
        </p:blipFill>
        <p:spPr>
          <a:xfrm>
            <a:off x="0" y="0"/>
            <a:ext cx="9296400" cy="6141270"/>
          </a:xfrm>
          <a:prstGeom prst="rect">
            <a:avLst/>
          </a:prstGeom>
        </p:spPr>
      </p:pic>
      <p:sp>
        <p:nvSpPr>
          <p:cNvPr id="7" name="Text Placeholder 6"/>
          <p:cNvSpPr>
            <a:spLocks noGrp="1"/>
          </p:cNvSpPr>
          <p:nvPr>
            <p:ph type="body" sz="quarter" idx="10" hasCustomPrompt="1"/>
          </p:nvPr>
        </p:nvSpPr>
        <p:spPr>
          <a:xfrm>
            <a:off x="2" y="381000"/>
            <a:ext cx="1535500" cy="800100"/>
          </a:xfrm>
        </p:spPr>
        <p:txBody>
          <a:bodyPr/>
          <a:lstStyle>
            <a:lvl1pPr marL="0" indent="0">
              <a:buNone/>
              <a:defRPr>
                <a:solidFill>
                  <a:schemeClr val="bg1"/>
                </a:solidFill>
              </a:defRPr>
            </a:lvl1pPr>
          </a:lstStyle>
          <a:p>
            <a:pPr lvl="0"/>
            <a:r>
              <a:rPr lang="en-US" dirty="0"/>
              <a:t>Click to edit or add graphic</a:t>
            </a:r>
          </a:p>
        </p:txBody>
      </p:sp>
      <p:sp>
        <p:nvSpPr>
          <p:cNvPr id="8" name="Text Placeholder 6"/>
          <p:cNvSpPr>
            <a:spLocks noGrp="1"/>
          </p:cNvSpPr>
          <p:nvPr>
            <p:ph type="body" sz="quarter" idx="11"/>
          </p:nvPr>
        </p:nvSpPr>
        <p:spPr>
          <a:xfrm>
            <a:off x="0" y="1562100"/>
            <a:ext cx="1535502" cy="800100"/>
          </a:xfrm>
        </p:spPr>
        <p:txBody>
          <a:bodyPr/>
          <a:lstStyle>
            <a:lvl1pPr marL="0" indent="0">
              <a:buNone/>
              <a:defRPr>
                <a:solidFill>
                  <a:schemeClr val="bg1"/>
                </a:solidFill>
              </a:defRPr>
            </a:lvl1pPr>
          </a:lstStyle>
          <a:p>
            <a:pPr lvl="0"/>
            <a:r>
              <a:rPr lang="en-US"/>
              <a:t>Click to edit Master text styles</a:t>
            </a:r>
          </a:p>
        </p:txBody>
      </p:sp>
      <p:sp>
        <p:nvSpPr>
          <p:cNvPr id="9" name="Text Placeholder 6"/>
          <p:cNvSpPr>
            <a:spLocks noGrp="1"/>
          </p:cNvSpPr>
          <p:nvPr>
            <p:ph type="body" sz="quarter" idx="12"/>
          </p:nvPr>
        </p:nvSpPr>
        <p:spPr>
          <a:xfrm>
            <a:off x="0" y="2670585"/>
            <a:ext cx="1535501" cy="800100"/>
          </a:xfrm>
        </p:spPr>
        <p:txBody>
          <a:bodyPr/>
          <a:lstStyle>
            <a:lvl1pPr marL="0" indent="0">
              <a:buNone/>
              <a:defRPr>
                <a:solidFill>
                  <a:schemeClr val="bg1"/>
                </a:solidFill>
              </a:defRPr>
            </a:lvl1pPr>
          </a:lstStyle>
          <a:p>
            <a:pPr lvl="0"/>
            <a:r>
              <a:rPr lang="en-US"/>
              <a:t>Click to edit Master text styles</a:t>
            </a:r>
          </a:p>
        </p:txBody>
      </p:sp>
      <p:sp>
        <p:nvSpPr>
          <p:cNvPr id="10" name="Text Placeholder 6"/>
          <p:cNvSpPr>
            <a:spLocks noGrp="1"/>
          </p:cNvSpPr>
          <p:nvPr>
            <p:ph type="body" sz="quarter" idx="13"/>
          </p:nvPr>
        </p:nvSpPr>
        <p:spPr>
          <a:xfrm>
            <a:off x="1" y="3779070"/>
            <a:ext cx="1535500" cy="800100"/>
          </a:xfrm>
        </p:spPr>
        <p:txBody>
          <a:bodyPr/>
          <a:lstStyle>
            <a:lvl1pPr marL="0" indent="0">
              <a:buNone/>
              <a:defRPr>
                <a:solidFill>
                  <a:schemeClr val="bg1"/>
                </a:solidFill>
              </a:defRPr>
            </a:lvl1pPr>
          </a:lstStyle>
          <a:p>
            <a:pPr lvl="0"/>
            <a:r>
              <a:rPr lang="en-US"/>
              <a:t>Click to edit Master text styles</a:t>
            </a:r>
          </a:p>
        </p:txBody>
      </p:sp>
      <p:sp>
        <p:nvSpPr>
          <p:cNvPr id="11" name="Text Placeholder 6"/>
          <p:cNvSpPr>
            <a:spLocks noGrp="1"/>
          </p:cNvSpPr>
          <p:nvPr>
            <p:ph type="body" sz="quarter" idx="14"/>
          </p:nvPr>
        </p:nvSpPr>
        <p:spPr>
          <a:xfrm>
            <a:off x="-1" y="4887555"/>
            <a:ext cx="1535502" cy="800100"/>
          </a:xfrm>
        </p:spPr>
        <p:txBody>
          <a:bodyPr/>
          <a:lstStyle>
            <a:lvl1pPr marL="0" indent="0">
              <a:buNone/>
              <a:defRPr>
                <a:solidFill>
                  <a:schemeClr val="bg1"/>
                </a:solidFill>
              </a:defRPr>
            </a:lvl1pPr>
          </a:lstStyle>
          <a:p>
            <a:pPr lvl="0"/>
            <a:r>
              <a:rPr lang="en-US"/>
              <a:t>Click to edit Master text styles</a:t>
            </a:r>
          </a:p>
        </p:txBody>
      </p:sp>
      <p:sp>
        <p:nvSpPr>
          <p:cNvPr id="13" name="Text Placeholder 12"/>
          <p:cNvSpPr>
            <a:spLocks noGrp="1"/>
          </p:cNvSpPr>
          <p:nvPr>
            <p:ph type="body" sz="quarter" idx="15"/>
          </p:nvPr>
        </p:nvSpPr>
        <p:spPr>
          <a:xfrm>
            <a:off x="2943225" y="125730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Text Placeholder 12"/>
          <p:cNvSpPr>
            <a:spLocks noGrp="1"/>
          </p:cNvSpPr>
          <p:nvPr>
            <p:ph type="body" sz="quarter" idx="16"/>
          </p:nvPr>
        </p:nvSpPr>
        <p:spPr>
          <a:xfrm>
            <a:off x="2943225" y="21181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2943225" y="29182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5" name="Text Placeholder 12"/>
          <p:cNvSpPr>
            <a:spLocks noGrp="1"/>
          </p:cNvSpPr>
          <p:nvPr>
            <p:ph type="body" sz="quarter" idx="18"/>
          </p:nvPr>
        </p:nvSpPr>
        <p:spPr>
          <a:xfrm>
            <a:off x="2943225" y="37790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6" name="Text Placeholder 12"/>
          <p:cNvSpPr>
            <a:spLocks noGrp="1"/>
          </p:cNvSpPr>
          <p:nvPr>
            <p:ph type="body" sz="quarter" idx="19"/>
          </p:nvPr>
        </p:nvSpPr>
        <p:spPr>
          <a:xfrm>
            <a:off x="2943225" y="45791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720094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aphic 7">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grpSp>
        <p:nvGrpSpPr>
          <p:cNvPr id="3" name="Group 98"/>
          <p:cNvGrpSpPr>
            <a:grpSpLocks/>
          </p:cNvGrpSpPr>
          <p:nvPr userDrawn="1"/>
        </p:nvGrpSpPr>
        <p:grpSpPr bwMode="auto">
          <a:xfrm>
            <a:off x="3627463" y="3133523"/>
            <a:ext cx="4586420" cy="3724479"/>
            <a:chOff x="4971" y="461"/>
            <a:chExt cx="1883" cy="1749"/>
          </a:xfrm>
          <a:solidFill>
            <a:schemeClr val="bg1">
              <a:lumMod val="95000"/>
            </a:schemeClr>
          </a:solidFill>
        </p:grpSpPr>
        <p:sp>
          <p:nvSpPr>
            <p:cNvPr id="4" name="Freeform 99"/>
            <p:cNvSpPr>
              <a:spLocks noChangeArrowheads="1"/>
            </p:cNvSpPr>
            <p:nvPr/>
          </p:nvSpPr>
          <p:spPr bwMode="auto">
            <a:xfrm>
              <a:off x="5794" y="686"/>
              <a:ext cx="504" cy="324"/>
            </a:xfrm>
            <a:custGeom>
              <a:avLst/>
              <a:gdLst>
                <a:gd name="T0" fmla="*/ 1145 w 2227"/>
                <a:gd name="T1" fmla="*/ 1357 h 1432"/>
                <a:gd name="T2" fmla="*/ 1145 w 2227"/>
                <a:gd name="T3" fmla="*/ 1357 h 1432"/>
                <a:gd name="T4" fmla="*/ 987 w 2227"/>
                <a:gd name="T5" fmla="*/ 1199 h 1432"/>
                <a:gd name="T6" fmla="*/ 1145 w 2227"/>
                <a:gd name="T7" fmla="*/ 1041 h 1432"/>
                <a:gd name="T8" fmla="*/ 1304 w 2227"/>
                <a:gd name="T9" fmla="*/ 1199 h 1432"/>
                <a:gd name="T10" fmla="*/ 1145 w 2227"/>
                <a:gd name="T11" fmla="*/ 1357 h 1432"/>
                <a:gd name="T12" fmla="*/ 882 w 2227"/>
                <a:gd name="T13" fmla="*/ 1109 h 1432"/>
                <a:gd name="T14" fmla="*/ 882 w 2227"/>
                <a:gd name="T15" fmla="*/ 1109 h 1432"/>
                <a:gd name="T16" fmla="*/ 738 w 2227"/>
                <a:gd name="T17" fmla="*/ 961 h 1432"/>
                <a:gd name="T18" fmla="*/ 882 w 2227"/>
                <a:gd name="T19" fmla="*/ 812 h 1432"/>
                <a:gd name="T20" fmla="*/ 1029 w 2227"/>
                <a:gd name="T21" fmla="*/ 961 h 1432"/>
                <a:gd name="T22" fmla="*/ 882 w 2227"/>
                <a:gd name="T23" fmla="*/ 1109 h 1432"/>
                <a:gd name="T24" fmla="*/ 792 w 2227"/>
                <a:gd name="T25" fmla="*/ 772 h 1432"/>
                <a:gd name="T26" fmla="*/ 792 w 2227"/>
                <a:gd name="T27" fmla="*/ 772 h 1432"/>
                <a:gd name="T28" fmla="*/ 665 w 2227"/>
                <a:gd name="T29" fmla="*/ 642 h 1432"/>
                <a:gd name="T30" fmla="*/ 792 w 2227"/>
                <a:gd name="T31" fmla="*/ 515 h 1432"/>
                <a:gd name="T32" fmla="*/ 922 w 2227"/>
                <a:gd name="T33" fmla="*/ 642 h 1432"/>
                <a:gd name="T34" fmla="*/ 792 w 2227"/>
                <a:gd name="T35" fmla="*/ 772 h 1432"/>
                <a:gd name="T36" fmla="*/ 888 w 2227"/>
                <a:gd name="T37" fmla="*/ 453 h 1432"/>
                <a:gd name="T38" fmla="*/ 888 w 2227"/>
                <a:gd name="T39" fmla="*/ 453 h 1432"/>
                <a:gd name="T40" fmla="*/ 792 w 2227"/>
                <a:gd name="T41" fmla="*/ 356 h 1432"/>
                <a:gd name="T42" fmla="*/ 888 w 2227"/>
                <a:gd name="T43" fmla="*/ 258 h 1432"/>
                <a:gd name="T44" fmla="*/ 984 w 2227"/>
                <a:gd name="T45" fmla="*/ 356 h 1432"/>
                <a:gd name="T46" fmla="*/ 888 w 2227"/>
                <a:gd name="T47" fmla="*/ 453 h 1432"/>
                <a:gd name="T48" fmla="*/ 1793 w 2227"/>
                <a:gd name="T49" fmla="*/ 622 h 1432"/>
                <a:gd name="T50" fmla="*/ 1793 w 2227"/>
                <a:gd name="T51" fmla="*/ 622 h 1432"/>
                <a:gd name="T52" fmla="*/ 1603 w 2227"/>
                <a:gd name="T53" fmla="*/ 430 h 1432"/>
                <a:gd name="T54" fmla="*/ 1793 w 2227"/>
                <a:gd name="T55" fmla="*/ 238 h 1432"/>
                <a:gd name="T56" fmla="*/ 1985 w 2227"/>
                <a:gd name="T57" fmla="*/ 430 h 1432"/>
                <a:gd name="T58" fmla="*/ 1793 w 2227"/>
                <a:gd name="T59" fmla="*/ 622 h 1432"/>
                <a:gd name="T60" fmla="*/ 1652 w 2227"/>
                <a:gd name="T61" fmla="*/ 0 h 1432"/>
                <a:gd name="T62" fmla="*/ 1652 w 2227"/>
                <a:gd name="T63" fmla="*/ 0 h 1432"/>
                <a:gd name="T64" fmla="*/ 1080 w 2227"/>
                <a:gd name="T65" fmla="*/ 1431 h 1432"/>
                <a:gd name="T66" fmla="*/ 1117 w 2227"/>
                <a:gd name="T67" fmla="*/ 1431 h 1432"/>
                <a:gd name="T68" fmla="*/ 1713 w 2227"/>
                <a:gd name="T69" fmla="*/ 846 h 1432"/>
                <a:gd name="T70" fmla="*/ 2121 w 2227"/>
                <a:gd name="T71" fmla="*/ 323 h 1432"/>
                <a:gd name="T72" fmla="*/ 1652 w 2227"/>
                <a:gd name="T73" fmla="*/ 0 h 1432"/>
                <a:gd name="T74" fmla="*/ 1145 w 2227"/>
                <a:gd name="T75" fmla="*/ 1357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7" h="1432">
                  <a:moveTo>
                    <a:pt x="1145" y="1357"/>
                  </a:moveTo>
                  <a:lnTo>
                    <a:pt x="1145" y="1357"/>
                  </a:lnTo>
                  <a:cubicBezTo>
                    <a:pt x="1058" y="1357"/>
                    <a:pt x="987" y="1287"/>
                    <a:pt x="987" y="1199"/>
                  </a:cubicBezTo>
                  <a:cubicBezTo>
                    <a:pt x="987" y="1112"/>
                    <a:pt x="1058" y="1041"/>
                    <a:pt x="1145" y="1041"/>
                  </a:cubicBezTo>
                  <a:cubicBezTo>
                    <a:pt x="1233" y="1041"/>
                    <a:pt x="1304" y="1112"/>
                    <a:pt x="1304" y="1199"/>
                  </a:cubicBezTo>
                  <a:cubicBezTo>
                    <a:pt x="1304" y="1287"/>
                    <a:pt x="1233" y="1357"/>
                    <a:pt x="1145" y="1357"/>
                  </a:cubicBezTo>
                  <a:lnTo>
                    <a:pt x="882" y="1109"/>
                  </a:lnTo>
                  <a:lnTo>
                    <a:pt x="882" y="1109"/>
                  </a:lnTo>
                  <a:cubicBezTo>
                    <a:pt x="803" y="1109"/>
                    <a:pt x="738" y="1041"/>
                    <a:pt x="738" y="961"/>
                  </a:cubicBezTo>
                  <a:cubicBezTo>
                    <a:pt x="738" y="880"/>
                    <a:pt x="803" y="812"/>
                    <a:pt x="882" y="812"/>
                  </a:cubicBezTo>
                  <a:cubicBezTo>
                    <a:pt x="964" y="812"/>
                    <a:pt x="1029" y="880"/>
                    <a:pt x="1029" y="961"/>
                  </a:cubicBezTo>
                  <a:cubicBezTo>
                    <a:pt x="1029" y="1041"/>
                    <a:pt x="964" y="1109"/>
                    <a:pt x="882" y="1109"/>
                  </a:cubicBezTo>
                  <a:lnTo>
                    <a:pt x="792" y="772"/>
                  </a:lnTo>
                  <a:lnTo>
                    <a:pt x="792" y="772"/>
                  </a:lnTo>
                  <a:cubicBezTo>
                    <a:pt x="721" y="772"/>
                    <a:pt x="665" y="716"/>
                    <a:pt x="665" y="642"/>
                  </a:cubicBezTo>
                  <a:cubicBezTo>
                    <a:pt x="665" y="571"/>
                    <a:pt x="721" y="515"/>
                    <a:pt x="792" y="515"/>
                  </a:cubicBezTo>
                  <a:cubicBezTo>
                    <a:pt x="865" y="515"/>
                    <a:pt x="922" y="571"/>
                    <a:pt x="922" y="642"/>
                  </a:cubicBezTo>
                  <a:cubicBezTo>
                    <a:pt x="922" y="716"/>
                    <a:pt x="865" y="772"/>
                    <a:pt x="792" y="772"/>
                  </a:cubicBezTo>
                  <a:lnTo>
                    <a:pt x="888" y="453"/>
                  </a:lnTo>
                  <a:lnTo>
                    <a:pt x="888" y="453"/>
                  </a:lnTo>
                  <a:cubicBezTo>
                    <a:pt x="837" y="453"/>
                    <a:pt x="792" y="410"/>
                    <a:pt x="792" y="356"/>
                  </a:cubicBezTo>
                  <a:cubicBezTo>
                    <a:pt x="792" y="303"/>
                    <a:pt x="837" y="258"/>
                    <a:pt x="888" y="258"/>
                  </a:cubicBezTo>
                  <a:cubicBezTo>
                    <a:pt x="941" y="258"/>
                    <a:pt x="984" y="303"/>
                    <a:pt x="984" y="356"/>
                  </a:cubicBezTo>
                  <a:cubicBezTo>
                    <a:pt x="984" y="410"/>
                    <a:pt x="941" y="453"/>
                    <a:pt x="888" y="453"/>
                  </a:cubicBezTo>
                  <a:lnTo>
                    <a:pt x="1793" y="622"/>
                  </a:lnTo>
                  <a:lnTo>
                    <a:pt x="1793" y="622"/>
                  </a:lnTo>
                  <a:cubicBezTo>
                    <a:pt x="1688" y="622"/>
                    <a:pt x="1603" y="535"/>
                    <a:pt x="1603" y="430"/>
                  </a:cubicBezTo>
                  <a:cubicBezTo>
                    <a:pt x="1603" y="326"/>
                    <a:pt x="1688" y="238"/>
                    <a:pt x="1793" y="238"/>
                  </a:cubicBezTo>
                  <a:cubicBezTo>
                    <a:pt x="1900" y="238"/>
                    <a:pt x="1985" y="326"/>
                    <a:pt x="1985" y="430"/>
                  </a:cubicBezTo>
                  <a:cubicBezTo>
                    <a:pt x="1985" y="535"/>
                    <a:pt x="1900" y="622"/>
                    <a:pt x="1793" y="622"/>
                  </a:cubicBezTo>
                  <a:lnTo>
                    <a:pt x="1652" y="0"/>
                  </a:lnTo>
                  <a:lnTo>
                    <a:pt x="1652" y="0"/>
                  </a:lnTo>
                  <a:cubicBezTo>
                    <a:pt x="0" y="23"/>
                    <a:pt x="653" y="1400"/>
                    <a:pt x="1080" y="1431"/>
                  </a:cubicBezTo>
                  <a:cubicBezTo>
                    <a:pt x="1092" y="1431"/>
                    <a:pt x="1106" y="1431"/>
                    <a:pt x="1117" y="1431"/>
                  </a:cubicBezTo>
                  <a:cubicBezTo>
                    <a:pt x="1504" y="1431"/>
                    <a:pt x="1451" y="950"/>
                    <a:pt x="1713" y="846"/>
                  </a:cubicBezTo>
                  <a:cubicBezTo>
                    <a:pt x="1985" y="738"/>
                    <a:pt x="2226" y="608"/>
                    <a:pt x="2121" y="323"/>
                  </a:cubicBezTo>
                  <a:cubicBezTo>
                    <a:pt x="2016" y="34"/>
                    <a:pt x="1652" y="0"/>
                    <a:pt x="1652" y="0"/>
                  </a:cubicBezTo>
                  <a:lnTo>
                    <a:pt x="1145" y="1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 name="Freeform 100"/>
            <p:cNvSpPr>
              <a:spLocks noChangeArrowheads="1"/>
            </p:cNvSpPr>
            <p:nvPr/>
          </p:nvSpPr>
          <p:spPr bwMode="auto">
            <a:xfrm>
              <a:off x="5763" y="461"/>
              <a:ext cx="225" cy="101"/>
            </a:xfrm>
            <a:custGeom>
              <a:avLst/>
              <a:gdLst>
                <a:gd name="T0" fmla="*/ 986 w 996"/>
                <a:gd name="T1" fmla="*/ 215 h 448"/>
                <a:gd name="T2" fmla="*/ 986 w 996"/>
                <a:gd name="T3" fmla="*/ 223 h 448"/>
                <a:gd name="T4" fmla="*/ 995 w 996"/>
                <a:gd name="T5" fmla="*/ 218 h 448"/>
                <a:gd name="T6" fmla="*/ 986 w 996"/>
                <a:gd name="T7" fmla="*/ 215 h 448"/>
                <a:gd name="T8" fmla="*/ 505 w 996"/>
                <a:gd name="T9" fmla="*/ 0 h 448"/>
                <a:gd name="T10" fmla="*/ 0 w 996"/>
                <a:gd name="T11" fmla="*/ 223 h 448"/>
                <a:gd name="T12" fmla="*/ 491 w 996"/>
                <a:gd name="T13" fmla="*/ 447 h 448"/>
                <a:gd name="T14" fmla="*/ 952 w 996"/>
                <a:gd name="T15" fmla="*/ 237 h 448"/>
                <a:gd name="T16" fmla="*/ 952 w 996"/>
                <a:gd name="T17" fmla="*/ 212 h 448"/>
                <a:gd name="T18" fmla="*/ 978 w 996"/>
                <a:gd name="T19" fmla="*/ 212 h 448"/>
                <a:gd name="T20" fmla="*/ 505 w 996"/>
                <a:gd name="T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48">
                  <a:moveTo>
                    <a:pt x="986" y="215"/>
                  </a:moveTo>
                  <a:lnTo>
                    <a:pt x="986" y="223"/>
                  </a:lnTo>
                  <a:lnTo>
                    <a:pt x="995" y="218"/>
                  </a:lnTo>
                  <a:lnTo>
                    <a:pt x="986" y="215"/>
                  </a:lnTo>
                  <a:close/>
                  <a:moveTo>
                    <a:pt x="505" y="0"/>
                  </a:moveTo>
                  <a:lnTo>
                    <a:pt x="0" y="223"/>
                  </a:lnTo>
                  <a:lnTo>
                    <a:pt x="491" y="447"/>
                  </a:lnTo>
                  <a:lnTo>
                    <a:pt x="952" y="237"/>
                  </a:lnTo>
                  <a:lnTo>
                    <a:pt x="952" y="212"/>
                  </a:lnTo>
                  <a:lnTo>
                    <a:pt x="978" y="212"/>
                  </a:lnTo>
                  <a:lnTo>
                    <a:pt x="505"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 name="Freeform 101"/>
            <p:cNvSpPr>
              <a:spLocks noChangeArrowheads="1"/>
            </p:cNvSpPr>
            <p:nvPr/>
          </p:nvSpPr>
          <p:spPr bwMode="auto">
            <a:xfrm>
              <a:off x="5987" y="510"/>
              <a:ext cx="1" cy="1"/>
            </a:xfrm>
            <a:custGeom>
              <a:avLst/>
              <a:gdLst>
                <a:gd name="T0" fmla="*/ 0 w 10"/>
                <a:gd name="T1" fmla="*/ 0 h 9"/>
                <a:gd name="T2" fmla="*/ 0 w 10"/>
                <a:gd name="T3" fmla="*/ 8 h 9"/>
                <a:gd name="T4" fmla="*/ 9 w 10"/>
                <a:gd name="T5" fmla="*/ 3 h 9"/>
                <a:gd name="T6" fmla="*/ 0 w 10"/>
                <a:gd name="T7" fmla="*/ 0 h 9"/>
              </a:gdLst>
              <a:ahLst/>
              <a:cxnLst>
                <a:cxn ang="0">
                  <a:pos x="T0" y="T1"/>
                </a:cxn>
                <a:cxn ang="0">
                  <a:pos x="T2" y="T3"/>
                </a:cxn>
                <a:cxn ang="0">
                  <a:pos x="T4" y="T5"/>
                </a:cxn>
                <a:cxn ang="0">
                  <a:pos x="T6" y="T7"/>
                </a:cxn>
              </a:cxnLst>
              <a:rect l="0" t="0" r="r" b="b"/>
              <a:pathLst>
                <a:path w="10" h="9">
                  <a:moveTo>
                    <a:pt x="0" y="0"/>
                  </a:moveTo>
                  <a:lnTo>
                    <a:pt x="0" y="8"/>
                  </a:lnTo>
                  <a:lnTo>
                    <a:pt x="9" y="3"/>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 name="Freeform 102"/>
            <p:cNvSpPr>
              <a:spLocks noChangeArrowheads="1"/>
            </p:cNvSpPr>
            <p:nvPr/>
          </p:nvSpPr>
          <p:spPr bwMode="auto">
            <a:xfrm>
              <a:off x="5763" y="461"/>
              <a:ext cx="221" cy="101"/>
            </a:xfrm>
            <a:custGeom>
              <a:avLst/>
              <a:gdLst>
                <a:gd name="T0" fmla="*/ 505 w 979"/>
                <a:gd name="T1" fmla="*/ 0 h 448"/>
                <a:gd name="T2" fmla="*/ 0 w 979"/>
                <a:gd name="T3" fmla="*/ 223 h 448"/>
                <a:gd name="T4" fmla="*/ 491 w 979"/>
                <a:gd name="T5" fmla="*/ 447 h 448"/>
                <a:gd name="T6" fmla="*/ 952 w 979"/>
                <a:gd name="T7" fmla="*/ 237 h 448"/>
                <a:gd name="T8" fmla="*/ 952 w 979"/>
                <a:gd name="T9" fmla="*/ 212 h 448"/>
                <a:gd name="T10" fmla="*/ 978 w 979"/>
                <a:gd name="T11" fmla="*/ 212 h 448"/>
                <a:gd name="T12" fmla="*/ 505 w 979"/>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79" h="448">
                  <a:moveTo>
                    <a:pt x="505" y="0"/>
                  </a:moveTo>
                  <a:lnTo>
                    <a:pt x="0" y="223"/>
                  </a:lnTo>
                  <a:lnTo>
                    <a:pt x="491" y="447"/>
                  </a:lnTo>
                  <a:lnTo>
                    <a:pt x="952" y="237"/>
                  </a:lnTo>
                  <a:lnTo>
                    <a:pt x="952" y="212"/>
                  </a:lnTo>
                  <a:lnTo>
                    <a:pt x="978" y="212"/>
                  </a:lnTo>
                  <a:lnTo>
                    <a:pt x="50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 name="Freeform 103"/>
            <p:cNvSpPr>
              <a:spLocks noChangeArrowheads="1"/>
            </p:cNvSpPr>
            <p:nvPr/>
          </p:nvSpPr>
          <p:spPr bwMode="auto">
            <a:xfrm>
              <a:off x="5979" y="509"/>
              <a:ext cx="7" cy="65"/>
            </a:xfrm>
            <a:custGeom>
              <a:avLst/>
              <a:gdLst>
                <a:gd name="T0" fmla="*/ 34 w 35"/>
                <a:gd name="T1" fmla="*/ 0 h 292"/>
                <a:gd name="T2" fmla="*/ 34 w 35"/>
                <a:gd name="T3" fmla="*/ 0 h 292"/>
                <a:gd name="T4" fmla="*/ 26 w 35"/>
                <a:gd name="T5" fmla="*/ 0 h 292"/>
                <a:gd name="T6" fmla="*/ 0 w 35"/>
                <a:gd name="T7" fmla="*/ 0 h 292"/>
                <a:gd name="T8" fmla="*/ 0 w 35"/>
                <a:gd name="T9" fmla="*/ 25 h 292"/>
                <a:gd name="T10" fmla="*/ 0 w 35"/>
                <a:gd name="T11" fmla="*/ 291 h 292"/>
                <a:gd name="T12" fmla="*/ 17 w 35"/>
                <a:gd name="T13" fmla="*/ 288 h 292"/>
                <a:gd name="T14" fmla="*/ 34 w 35"/>
                <a:gd name="T15" fmla="*/ 291 h 292"/>
                <a:gd name="T16" fmla="*/ 34 w 35"/>
                <a:gd name="T17" fmla="*/ 11 h 292"/>
                <a:gd name="T18" fmla="*/ 34 w 35"/>
                <a:gd name="T19" fmla="*/ 3 h 292"/>
                <a:gd name="T20" fmla="*/ 34 w 35"/>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2">
                  <a:moveTo>
                    <a:pt x="34" y="0"/>
                  </a:moveTo>
                  <a:lnTo>
                    <a:pt x="34" y="0"/>
                  </a:lnTo>
                  <a:cubicBezTo>
                    <a:pt x="26" y="0"/>
                    <a:pt x="26" y="0"/>
                    <a:pt x="26" y="0"/>
                  </a:cubicBezTo>
                  <a:cubicBezTo>
                    <a:pt x="0" y="0"/>
                    <a:pt x="0" y="0"/>
                    <a:pt x="0" y="0"/>
                  </a:cubicBezTo>
                  <a:cubicBezTo>
                    <a:pt x="0" y="25"/>
                    <a:pt x="0" y="25"/>
                    <a:pt x="0" y="25"/>
                  </a:cubicBezTo>
                  <a:cubicBezTo>
                    <a:pt x="0" y="291"/>
                    <a:pt x="0" y="291"/>
                    <a:pt x="0" y="291"/>
                  </a:cubicBezTo>
                  <a:cubicBezTo>
                    <a:pt x="6" y="291"/>
                    <a:pt x="12" y="288"/>
                    <a:pt x="17" y="288"/>
                  </a:cubicBezTo>
                  <a:cubicBezTo>
                    <a:pt x="23" y="288"/>
                    <a:pt x="29" y="291"/>
                    <a:pt x="34" y="291"/>
                  </a:cubicBezTo>
                  <a:cubicBezTo>
                    <a:pt x="34" y="11"/>
                    <a:pt x="34" y="11"/>
                    <a:pt x="34" y="11"/>
                  </a:cubicBezTo>
                  <a:cubicBezTo>
                    <a:pt x="34" y="3"/>
                    <a:pt x="34" y="3"/>
                    <a:pt x="34" y="3"/>
                  </a:cubicBezTo>
                  <a:cubicBezTo>
                    <a:pt x="34" y="0"/>
                    <a:pt x="34" y="0"/>
                    <a:pt x="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 name="Freeform 104"/>
            <p:cNvSpPr>
              <a:spLocks noChangeArrowheads="1"/>
            </p:cNvSpPr>
            <p:nvPr/>
          </p:nvSpPr>
          <p:spPr bwMode="auto">
            <a:xfrm>
              <a:off x="5972" y="574"/>
              <a:ext cx="21" cy="19"/>
            </a:xfrm>
            <a:custGeom>
              <a:avLst/>
              <a:gdLst>
                <a:gd name="T0" fmla="*/ 48 w 98"/>
                <a:gd name="T1" fmla="*/ 0 h 89"/>
                <a:gd name="T2" fmla="*/ 48 w 98"/>
                <a:gd name="T3" fmla="*/ 0 h 89"/>
                <a:gd name="T4" fmla="*/ 31 w 98"/>
                <a:gd name="T5" fmla="*/ 3 h 89"/>
                <a:gd name="T6" fmla="*/ 0 w 98"/>
                <a:gd name="T7" fmla="*/ 52 h 89"/>
                <a:gd name="T8" fmla="*/ 17 w 98"/>
                <a:gd name="T9" fmla="*/ 88 h 89"/>
                <a:gd name="T10" fmla="*/ 26 w 98"/>
                <a:gd name="T11" fmla="*/ 66 h 89"/>
                <a:gd name="T12" fmla="*/ 29 w 98"/>
                <a:gd name="T13" fmla="*/ 68 h 89"/>
                <a:gd name="T14" fmla="*/ 43 w 98"/>
                <a:gd name="T15" fmla="*/ 63 h 89"/>
                <a:gd name="T16" fmla="*/ 43 w 98"/>
                <a:gd name="T17" fmla="*/ 54 h 89"/>
                <a:gd name="T18" fmla="*/ 51 w 98"/>
                <a:gd name="T19" fmla="*/ 60 h 89"/>
                <a:gd name="T20" fmla="*/ 60 w 98"/>
                <a:gd name="T21" fmla="*/ 54 h 89"/>
                <a:gd name="T22" fmla="*/ 60 w 98"/>
                <a:gd name="T23" fmla="*/ 63 h 89"/>
                <a:gd name="T24" fmla="*/ 74 w 98"/>
                <a:gd name="T25" fmla="*/ 68 h 89"/>
                <a:gd name="T26" fmla="*/ 77 w 98"/>
                <a:gd name="T27" fmla="*/ 66 h 89"/>
                <a:gd name="T28" fmla="*/ 82 w 98"/>
                <a:gd name="T29" fmla="*/ 85 h 89"/>
                <a:gd name="T30" fmla="*/ 97 w 98"/>
                <a:gd name="T31" fmla="*/ 52 h 89"/>
                <a:gd name="T32" fmla="*/ 65 w 98"/>
                <a:gd name="T33" fmla="*/ 3 h 89"/>
                <a:gd name="T34" fmla="*/ 48 w 9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89">
                  <a:moveTo>
                    <a:pt x="48" y="0"/>
                  </a:moveTo>
                  <a:lnTo>
                    <a:pt x="48" y="0"/>
                  </a:lnTo>
                  <a:cubicBezTo>
                    <a:pt x="43" y="0"/>
                    <a:pt x="37" y="3"/>
                    <a:pt x="31" y="3"/>
                  </a:cubicBezTo>
                  <a:cubicBezTo>
                    <a:pt x="14" y="9"/>
                    <a:pt x="0" y="29"/>
                    <a:pt x="0" y="52"/>
                  </a:cubicBezTo>
                  <a:cubicBezTo>
                    <a:pt x="0" y="66"/>
                    <a:pt x="6" y="80"/>
                    <a:pt x="17" y="88"/>
                  </a:cubicBezTo>
                  <a:cubicBezTo>
                    <a:pt x="23" y="74"/>
                    <a:pt x="26" y="66"/>
                    <a:pt x="26" y="66"/>
                  </a:cubicBezTo>
                  <a:cubicBezTo>
                    <a:pt x="26" y="68"/>
                    <a:pt x="26" y="68"/>
                    <a:pt x="29" y="68"/>
                  </a:cubicBezTo>
                  <a:cubicBezTo>
                    <a:pt x="31" y="68"/>
                    <a:pt x="37" y="66"/>
                    <a:pt x="43" y="63"/>
                  </a:cubicBezTo>
                  <a:cubicBezTo>
                    <a:pt x="43" y="54"/>
                    <a:pt x="43" y="54"/>
                    <a:pt x="43" y="54"/>
                  </a:cubicBezTo>
                  <a:cubicBezTo>
                    <a:pt x="43" y="54"/>
                    <a:pt x="46" y="57"/>
                    <a:pt x="51" y="60"/>
                  </a:cubicBezTo>
                  <a:cubicBezTo>
                    <a:pt x="54" y="57"/>
                    <a:pt x="60" y="54"/>
                    <a:pt x="60" y="54"/>
                  </a:cubicBezTo>
                  <a:cubicBezTo>
                    <a:pt x="60" y="63"/>
                    <a:pt x="60" y="63"/>
                    <a:pt x="60" y="63"/>
                  </a:cubicBezTo>
                  <a:cubicBezTo>
                    <a:pt x="65" y="66"/>
                    <a:pt x="71" y="68"/>
                    <a:pt x="74" y="68"/>
                  </a:cubicBezTo>
                  <a:cubicBezTo>
                    <a:pt x="74" y="68"/>
                    <a:pt x="77" y="68"/>
                    <a:pt x="77" y="66"/>
                  </a:cubicBezTo>
                  <a:cubicBezTo>
                    <a:pt x="77" y="66"/>
                    <a:pt x="80" y="74"/>
                    <a:pt x="82" y="85"/>
                  </a:cubicBezTo>
                  <a:cubicBezTo>
                    <a:pt x="91" y="77"/>
                    <a:pt x="97" y="66"/>
                    <a:pt x="97" y="52"/>
                  </a:cubicBezTo>
                  <a:cubicBezTo>
                    <a:pt x="97" y="29"/>
                    <a:pt x="82" y="9"/>
                    <a:pt x="65" y="3"/>
                  </a:cubicBezTo>
                  <a:cubicBezTo>
                    <a:pt x="60" y="3"/>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0" name="Freeform 105"/>
            <p:cNvSpPr>
              <a:spLocks noChangeArrowheads="1"/>
            </p:cNvSpPr>
            <p:nvPr/>
          </p:nvSpPr>
          <p:spPr bwMode="auto">
            <a:xfrm>
              <a:off x="5970" y="586"/>
              <a:ext cx="15" cy="49"/>
            </a:xfrm>
            <a:custGeom>
              <a:avLst/>
              <a:gdLst>
                <a:gd name="T0" fmla="*/ 51 w 69"/>
                <a:gd name="T1" fmla="*/ 9 h 219"/>
                <a:gd name="T2" fmla="*/ 51 w 69"/>
                <a:gd name="T3" fmla="*/ 9 h 219"/>
                <a:gd name="T4" fmla="*/ 37 w 69"/>
                <a:gd name="T5" fmla="*/ 14 h 219"/>
                <a:gd name="T6" fmla="*/ 34 w 69"/>
                <a:gd name="T7" fmla="*/ 12 h 219"/>
                <a:gd name="T8" fmla="*/ 25 w 69"/>
                <a:gd name="T9" fmla="*/ 34 h 219"/>
                <a:gd name="T10" fmla="*/ 11 w 69"/>
                <a:gd name="T11" fmla="*/ 218 h 219"/>
                <a:gd name="T12" fmla="*/ 68 w 69"/>
                <a:gd name="T13" fmla="*/ 218 h 219"/>
                <a:gd name="T14" fmla="*/ 51 w 69"/>
                <a:gd name="T15" fmla="*/ 218 h 219"/>
                <a:gd name="T16" fmla="*/ 51 w 69"/>
                <a:gd name="T17" fmla="*/ 9 h 219"/>
                <a:gd name="T18" fmla="*/ 68 w 69"/>
                <a:gd name="T19" fmla="*/ 0 h 219"/>
                <a:gd name="T20" fmla="*/ 68 w 69"/>
                <a:gd name="T21" fmla="*/ 0 h 219"/>
                <a:gd name="T22" fmla="*/ 59 w 69"/>
                <a:gd name="T23" fmla="*/ 6 h 219"/>
                <a:gd name="T24" fmla="*/ 68 w 69"/>
                <a:gd name="T25" fmla="*/ 9 h 219"/>
                <a:gd name="T26" fmla="*/ 68 w 69"/>
                <a:gd name="T27" fmla="*/ 0 h 219"/>
                <a:gd name="T28" fmla="*/ 51 w 69"/>
                <a:gd name="T2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19">
                  <a:moveTo>
                    <a:pt x="51" y="9"/>
                  </a:moveTo>
                  <a:lnTo>
                    <a:pt x="51" y="9"/>
                  </a:lnTo>
                  <a:cubicBezTo>
                    <a:pt x="45" y="12"/>
                    <a:pt x="39" y="14"/>
                    <a:pt x="37" y="14"/>
                  </a:cubicBezTo>
                  <a:cubicBezTo>
                    <a:pt x="34" y="14"/>
                    <a:pt x="34" y="14"/>
                    <a:pt x="34" y="12"/>
                  </a:cubicBezTo>
                  <a:cubicBezTo>
                    <a:pt x="34" y="12"/>
                    <a:pt x="31" y="20"/>
                    <a:pt x="25" y="34"/>
                  </a:cubicBezTo>
                  <a:cubicBezTo>
                    <a:pt x="14" y="68"/>
                    <a:pt x="0" y="133"/>
                    <a:pt x="11" y="218"/>
                  </a:cubicBezTo>
                  <a:cubicBezTo>
                    <a:pt x="68" y="218"/>
                    <a:pt x="68" y="218"/>
                    <a:pt x="68" y="218"/>
                  </a:cubicBezTo>
                  <a:cubicBezTo>
                    <a:pt x="51" y="218"/>
                    <a:pt x="51" y="218"/>
                    <a:pt x="51" y="218"/>
                  </a:cubicBezTo>
                  <a:cubicBezTo>
                    <a:pt x="51" y="9"/>
                    <a:pt x="51" y="9"/>
                    <a:pt x="51" y="9"/>
                  </a:cubicBezTo>
                  <a:lnTo>
                    <a:pt x="68" y="0"/>
                  </a:lnTo>
                  <a:lnTo>
                    <a:pt x="68" y="0"/>
                  </a:lnTo>
                  <a:cubicBezTo>
                    <a:pt x="68" y="0"/>
                    <a:pt x="62" y="3"/>
                    <a:pt x="59" y="6"/>
                  </a:cubicBezTo>
                  <a:cubicBezTo>
                    <a:pt x="62" y="6"/>
                    <a:pt x="65" y="6"/>
                    <a:pt x="68" y="9"/>
                  </a:cubicBezTo>
                  <a:cubicBezTo>
                    <a:pt x="68" y="0"/>
                    <a:pt x="68" y="0"/>
                    <a:pt x="68" y="0"/>
                  </a:cubicBezTo>
                  <a:lnTo>
                    <a:pt x="5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1" name="Freeform 106"/>
            <p:cNvSpPr>
              <a:spLocks noChangeArrowheads="1"/>
            </p:cNvSpPr>
            <p:nvPr/>
          </p:nvSpPr>
          <p:spPr bwMode="auto">
            <a:xfrm>
              <a:off x="5982" y="586"/>
              <a:ext cx="15" cy="49"/>
            </a:xfrm>
            <a:custGeom>
              <a:avLst/>
              <a:gdLst>
                <a:gd name="T0" fmla="*/ 0 w 69"/>
                <a:gd name="T1" fmla="*/ 0 h 219"/>
                <a:gd name="T2" fmla="*/ 0 w 69"/>
                <a:gd name="T3" fmla="*/ 0 h 219"/>
                <a:gd name="T4" fmla="*/ 0 w 69"/>
                <a:gd name="T5" fmla="*/ 9 h 219"/>
                <a:gd name="T6" fmla="*/ 0 w 69"/>
                <a:gd name="T7" fmla="*/ 218 h 219"/>
                <a:gd name="T8" fmla="*/ 17 w 69"/>
                <a:gd name="T9" fmla="*/ 218 h 219"/>
                <a:gd name="T10" fmla="*/ 56 w 69"/>
                <a:gd name="T11" fmla="*/ 218 h 219"/>
                <a:gd name="T12" fmla="*/ 39 w 69"/>
                <a:gd name="T13" fmla="*/ 31 h 219"/>
                <a:gd name="T14" fmla="*/ 34 w 69"/>
                <a:gd name="T15" fmla="*/ 12 h 219"/>
                <a:gd name="T16" fmla="*/ 31 w 69"/>
                <a:gd name="T17" fmla="*/ 14 h 219"/>
                <a:gd name="T18" fmla="*/ 17 w 69"/>
                <a:gd name="T19" fmla="*/ 9 h 219"/>
                <a:gd name="T20" fmla="*/ 8 w 69"/>
                <a:gd name="T21" fmla="*/ 6 h 219"/>
                <a:gd name="T22" fmla="*/ 0 w 69"/>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19">
                  <a:moveTo>
                    <a:pt x="0" y="0"/>
                  </a:moveTo>
                  <a:lnTo>
                    <a:pt x="0" y="0"/>
                  </a:lnTo>
                  <a:cubicBezTo>
                    <a:pt x="0" y="9"/>
                    <a:pt x="0" y="9"/>
                    <a:pt x="0" y="9"/>
                  </a:cubicBezTo>
                  <a:cubicBezTo>
                    <a:pt x="0" y="218"/>
                    <a:pt x="0" y="218"/>
                    <a:pt x="0" y="218"/>
                  </a:cubicBezTo>
                  <a:cubicBezTo>
                    <a:pt x="17" y="218"/>
                    <a:pt x="17" y="218"/>
                    <a:pt x="17" y="218"/>
                  </a:cubicBezTo>
                  <a:cubicBezTo>
                    <a:pt x="56" y="218"/>
                    <a:pt x="56" y="218"/>
                    <a:pt x="56" y="218"/>
                  </a:cubicBezTo>
                  <a:cubicBezTo>
                    <a:pt x="68" y="130"/>
                    <a:pt x="51" y="62"/>
                    <a:pt x="39" y="31"/>
                  </a:cubicBezTo>
                  <a:cubicBezTo>
                    <a:pt x="37" y="20"/>
                    <a:pt x="34" y="12"/>
                    <a:pt x="34" y="12"/>
                  </a:cubicBezTo>
                  <a:cubicBezTo>
                    <a:pt x="34" y="14"/>
                    <a:pt x="31" y="14"/>
                    <a:pt x="31" y="14"/>
                  </a:cubicBezTo>
                  <a:cubicBezTo>
                    <a:pt x="28" y="14"/>
                    <a:pt x="22" y="12"/>
                    <a:pt x="17" y="9"/>
                  </a:cubicBezTo>
                  <a:cubicBezTo>
                    <a:pt x="14" y="6"/>
                    <a:pt x="11" y="6"/>
                    <a:pt x="8" y="6"/>
                  </a:cubicBezTo>
                  <a:cubicBezTo>
                    <a:pt x="3"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2" name="Freeform 107"/>
            <p:cNvSpPr>
              <a:spLocks noChangeArrowheads="1"/>
            </p:cNvSpPr>
            <p:nvPr/>
          </p:nvSpPr>
          <p:spPr bwMode="auto">
            <a:xfrm>
              <a:off x="5807" y="542"/>
              <a:ext cx="131" cy="97"/>
            </a:xfrm>
            <a:custGeom>
              <a:avLst/>
              <a:gdLst>
                <a:gd name="T0" fmla="*/ 579 w 580"/>
                <a:gd name="T1" fmla="*/ 0 h 434"/>
                <a:gd name="T2" fmla="*/ 579 w 580"/>
                <a:gd name="T3" fmla="*/ 0 h 434"/>
                <a:gd name="T4" fmla="*/ 291 w 580"/>
                <a:gd name="T5" fmla="*/ 139 h 434"/>
                <a:gd name="T6" fmla="*/ 0 w 580"/>
                <a:gd name="T7" fmla="*/ 0 h 434"/>
                <a:gd name="T8" fmla="*/ 0 w 580"/>
                <a:gd name="T9" fmla="*/ 334 h 434"/>
                <a:gd name="T10" fmla="*/ 282 w 580"/>
                <a:gd name="T11" fmla="*/ 433 h 434"/>
                <a:gd name="T12" fmla="*/ 282 w 580"/>
                <a:gd name="T13" fmla="*/ 433 h 434"/>
                <a:gd name="T14" fmla="*/ 291 w 580"/>
                <a:gd name="T15" fmla="*/ 433 h 434"/>
                <a:gd name="T16" fmla="*/ 296 w 580"/>
                <a:gd name="T17" fmla="*/ 433 h 434"/>
                <a:gd name="T18" fmla="*/ 296 w 580"/>
                <a:gd name="T19" fmla="*/ 433 h 434"/>
                <a:gd name="T20" fmla="*/ 579 w 580"/>
                <a:gd name="T21" fmla="*/ 334 h 434"/>
                <a:gd name="T22" fmla="*/ 579 w 580"/>
                <a:gd name="T2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0" h="434">
                  <a:moveTo>
                    <a:pt x="579" y="0"/>
                  </a:moveTo>
                  <a:lnTo>
                    <a:pt x="579" y="0"/>
                  </a:lnTo>
                  <a:cubicBezTo>
                    <a:pt x="579" y="3"/>
                    <a:pt x="336" y="116"/>
                    <a:pt x="291" y="139"/>
                  </a:cubicBezTo>
                  <a:cubicBezTo>
                    <a:pt x="243" y="116"/>
                    <a:pt x="0" y="3"/>
                    <a:pt x="0" y="0"/>
                  </a:cubicBezTo>
                  <a:cubicBezTo>
                    <a:pt x="0" y="334"/>
                    <a:pt x="0" y="334"/>
                    <a:pt x="0" y="334"/>
                  </a:cubicBezTo>
                  <a:cubicBezTo>
                    <a:pt x="79" y="416"/>
                    <a:pt x="232" y="430"/>
                    <a:pt x="282" y="433"/>
                  </a:cubicBezTo>
                  <a:lnTo>
                    <a:pt x="282" y="433"/>
                  </a:lnTo>
                  <a:cubicBezTo>
                    <a:pt x="282" y="433"/>
                    <a:pt x="285" y="433"/>
                    <a:pt x="291" y="433"/>
                  </a:cubicBezTo>
                  <a:cubicBezTo>
                    <a:pt x="294" y="433"/>
                    <a:pt x="296" y="433"/>
                    <a:pt x="296" y="433"/>
                  </a:cubicBezTo>
                  <a:lnTo>
                    <a:pt x="296" y="433"/>
                  </a:lnTo>
                  <a:cubicBezTo>
                    <a:pt x="347" y="430"/>
                    <a:pt x="500" y="416"/>
                    <a:pt x="579" y="334"/>
                  </a:cubicBezTo>
                  <a:cubicBezTo>
                    <a:pt x="579" y="0"/>
                    <a:pt x="579" y="0"/>
                    <a:pt x="57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3" name="Freeform 108"/>
            <p:cNvSpPr>
              <a:spLocks noChangeArrowheads="1"/>
            </p:cNvSpPr>
            <p:nvPr/>
          </p:nvSpPr>
          <p:spPr bwMode="auto">
            <a:xfrm>
              <a:off x="5363" y="912"/>
              <a:ext cx="225" cy="101"/>
            </a:xfrm>
            <a:custGeom>
              <a:avLst/>
              <a:gdLst>
                <a:gd name="T0" fmla="*/ 987 w 996"/>
                <a:gd name="T1" fmla="*/ 215 h 450"/>
                <a:gd name="T2" fmla="*/ 987 w 996"/>
                <a:gd name="T3" fmla="*/ 223 h 450"/>
                <a:gd name="T4" fmla="*/ 995 w 996"/>
                <a:gd name="T5" fmla="*/ 220 h 450"/>
                <a:gd name="T6" fmla="*/ 987 w 996"/>
                <a:gd name="T7" fmla="*/ 215 h 450"/>
                <a:gd name="T8" fmla="*/ 506 w 996"/>
                <a:gd name="T9" fmla="*/ 0 h 450"/>
                <a:gd name="T10" fmla="*/ 0 w 996"/>
                <a:gd name="T11" fmla="*/ 226 h 450"/>
                <a:gd name="T12" fmla="*/ 495 w 996"/>
                <a:gd name="T13" fmla="*/ 449 h 450"/>
                <a:gd name="T14" fmla="*/ 956 w 996"/>
                <a:gd name="T15" fmla="*/ 237 h 450"/>
                <a:gd name="T16" fmla="*/ 956 w 996"/>
                <a:gd name="T17" fmla="*/ 212 h 450"/>
                <a:gd name="T18" fmla="*/ 978 w 996"/>
                <a:gd name="T19" fmla="*/ 212 h 450"/>
                <a:gd name="T20" fmla="*/ 506 w 99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50">
                  <a:moveTo>
                    <a:pt x="987" y="215"/>
                  </a:moveTo>
                  <a:lnTo>
                    <a:pt x="987" y="223"/>
                  </a:lnTo>
                  <a:lnTo>
                    <a:pt x="995" y="220"/>
                  </a:lnTo>
                  <a:lnTo>
                    <a:pt x="987" y="215"/>
                  </a:lnTo>
                  <a:close/>
                  <a:moveTo>
                    <a:pt x="506" y="0"/>
                  </a:moveTo>
                  <a:lnTo>
                    <a:pt x="0" y="226"/>
                  </a:lnTo>
                  <a:lnTo>
                    <a:pt x="495" y="449"/>
                  </a:lnTo>
                  <a:lnTo>
                    <a:pt x="956" y="237"/>
                  </a:lnTo>
                  <a:lnTo>
                    <a:pt x="956" y="212"/>
                  </a:lnTo>
                  <a:lnTo>
                    <a:pt x="978" y="212"/>
                  </a:lnTo>
                  <a:lnTo>
                    <a:pt x="506"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4" name="Freeform 109"/>
            <p:cNvSpPr>
              <a:spLocks noChangeArrowheads="1"/>
            </p:cNvSpPr>
            <p:nvPr/>
          </p:nvSpPr>
          <p:spPr bwMode="auto">
            <a:xfrm>
              <a:off x="5587" y="960"/>
              <a:ext cx="1" cy="1"/>
            </a:xfrm>
            <a:custGeom>
              <a:avLst/>
              <a:gdLst>
                <a:gd name="T0" fmla="*/ 0 w 9"/>
                <a:gd name="T1" fmla="*/ 0 h 9"/>
                <a:gd name="T2" fmla="*/ 0 w 9"/>
                <a:gd name="T3" fmla="*/ 8 h 9"/>
                <a:gd name="T4" fmla="*/ 8 w 9"/>
                <a:gd name="T5" fmla="*/ 5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5"/>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5" name="Freeform 110"/>
            <p:cNvSpPr>
              <a:spLocks noChangeArrowheads="1"/>
            </p:cNvSpPr>
            <p:nvPr/>
          </p:nvSpPr>
          <p:spPr bwMode="auto">
            <a:xfrm>
              <a:off x="5363" y="912"/>
              <a:ext cx="221" cy="101"/>
            </a:xfrm>
            <a:custGeom>
              <a:avLst/>
              <a:gdLst>
                <a:gd name="T0" fmla="*/ 506 w 979"/>
                <a:gd name="T1" fmla="*/ 0 h 450"/>
                <a:gd name="T2" fmla="*/ 0 w 979"/>
                <a:gd name="T3" fmla="*/ 226 h 450"/>
                <a:gd name="T4" fmla="*/ 495 w 979"/>
                <a:gd name="T5" fmla="*/ 449 h 450"/>
                <a:gd name="T6" fmla="*/ 956 w 979"/>
                <a:gd name="T7" fmla="*/ 237 h 450"/>
                <a:gd name="T8" fmla="*/ 956 w 979"/>
                <a:gd name="T9" fmla="*/ 212 h 450"/>
                <a:gd name="T10" fmla="*/ 978 w 979"/>
                <a:gd name="T11" fmla="*/ 212 h 450"/>
                <a:gd name="T12" fmla="*/ 506 w 979"/>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79" h="450">
                  <a:moveTo>
                    <a:pt x="506" y="0"/>
                  </a:moveTo>
                  <a:lnTo>
                    <a:pt x="0" y="226"/>
                  </a:lnTo>
                  <a:lnTo>
                    <a:pt x="495" y="449"/>
                  </a:lnTo>
                  <a:lnTo>
                    <a:pt x="956" y="237"/>
                  </a:lnTo>
                  <a:lnTo>
                    <a:pt x="956" y="212"/>
                  </a:lnTo>
                  <a:lnTo>
                    <a:pt x="978" y="212"/>
                  </a:lnTo>
                  <a:lnTo>
                    <a:pt x="50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6" name="Freeform 111"/>
            <p:cNvSpPr>
              <a:spLocks noChangeArrowheads="1"/>
            </p:cNvSpPr>
            <p:nvPr/>
          </p:nvSpPr>
          <p:spPr bwMode="auto">
            <a:xfrm>
              <a:off x="5579" y="960"/>
              <a:ext cx="6" cy="65"/>
            </a:xfrm>
            <a:custGeom>
              <a:avLst/>
              <a:gdLst>
                <a:gd name="T0" fmla="*/ 31 w 32"/>
                <a:gd name="T1" fmla="*/ 0 h 292"/>
                <a:gd name="T2" fmla="*/ 31 w 32"/>
                <a:gd name="T3" fmla="*/ 0 h 292"/>
                <a:gd name="T4" fmla="*/ 22 w 32"/>
                <a:gd name="T5" fmla="*/ 0 h 292"/>
                <a:gd name="T6" fmla="*/ 0 w 32"/>
                <a:gd name="T7" fmla="*/ 0 h 292"/>
                <a:gd name="T8" fmla="*/ 0 w 32"/>
                <a:gd name="T9" fmla="*/ 25 h 292"/>
                <a:gd name="T10" fmla="*/ 0 w 32"/>
                <a:gd name="T11" fmla="*/ 291 h 292"/>
                <a:gd name="T12" fmla="*/ 14 w 32"/>
                <a:gd name="T13" fmla="*/ 291 h 292"/>
                <a:gd name="T14" fmla="*/ 31 w 32"/>
                <a:gd name="T15" fmla="*/ 291 h 292"/>
                <a:gd name="T16" fmla="*/ 31 w 32"/>
                <a:gd name="T17" fmla="*/ 11 h 292"/>
                <a:gd name="T18" fmla="*/ 31 w 32"/>
                <a:gd name="T19" fmla="*/ 3 h 292"/>
                <a:gd name="T20" fmla="*/ 31 w 32"/>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92">
                  <a:moveTo>
                    <a:pt x="31" y="0"/>
                  </a:moveTo>
                  <a:lnTo>
                    <a:pt x="31" y="0"/>
                  </a:lnTo>
                  <a:cubicBezTo>
                    <a:pt x="22" y="0"/>
                    <a:pt x="22" y="0"/>
                    <a:pt x="22" y="0"/>
                  </a:cubicBezTo>
                  <a:cubicBezTo>
                    <a:pt x="0" y="0"/>
                    <a:pt x="0" y="0"/>
                    <a:pt x="0" y="0"/>
                  </a:cubicBezTo>
                  <a:cubicBezTo>
                    <a:pt x="0" y="25"/>
                    <a:pt x="0" y="25"/>
                    <a:pt x="0" y="25"/>
                  </a:cubicBezTo>
                  <a:cubicBezTo>
                    <a:pt x="0" y="291"/>
                    <a:pt x="0" y="291"/>
                    <a:pt x="0" y="291"/>
                  </a:cubicBezTo>
                  <a:cubicBezTo>
                    <a:pt x="2" y="291"/>
                    <a:pt x="8" y="291"/>
                    <a:pt x="14" y="291"/>
                  </a:cubicBezTo>
                  <a:cubicBezTo>
                    <a:pt x="20" y="291"/>
                    <a:pt x="25" y="291"/>
                    <a:pt x="31" y="291"/>
                  </a:cubicBezTo>
                  <a:cubicBezTo>
                    <a:pt x="31" y="11"/>
                    <a:pt x="31" y="11"/>
                    <a:pt x="31" y="11"/>
                  </a:cubicBezTo>
                  <a:cubicBezTo>
                    <a:pt x="31" y="3"/>
                    <a:pt x="31" y="3"/>
                    <a:pt x="31" y="3"/>
                  </a:cubicBezTo>
                  <a:cubicBezTo>
                    <a:pt x="31" y="0"/>
                    <a:pt x="31"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7" name="Freeform 112"/>
            <p:cNvSpPr>
              <a:spLocks noChangeArrowheads="1"/>
            </p:cNvSpPr>
            <p:nvPr/>
          </p:nvSpPr>
          <p:spPr bwMode="auto">
            <a:xfrm>
              <a:off x="5572" y="1026"/>
              <a:ext cx="22" cy="19"/>
            </a:xfrm>
            <a:custGeom>
              <a:avLst/>
              <a:gdLst>
                <a:gd name="T0" fmla="*/ 48 w 100"/>
                <a:gd name="T1" fmla="*/ 0 h 89"/>
                <a:gd name="T2" fmla="*/ 48 w 100"/>
                <a:gd name="T3" fmla="*/ 0 h 89"/>
                <a:gd name="T4" fmla="*/ 34 w 100"/>
                <a:gd name="T5" fmla="*/ 0 h 89"/>
                <a:gd name="T6" fmla="*/ 0 w 100"/>
                <a:gd name="T7" fmla="*/ 48 h 89"/>
                <a:gd name="T8" fmla="*/ 17 w 100"/>
                <a:gd name="T9" fmla="*/ 88 h 89"/>
                <a:gd name="T10" fmla="*/ 25 w 100"/>
                <a:gd name="T11" fmla="*/ 65 h 89"/>
                <a:gd name="T12" fmla="*/ 28 w 100"/>
                <a:gd name="T13" fmla="*/ 65 h 89"/>
                <a:gd name="T14" fmla="*/ 42 w 100"/>
                <a:gd name="T15" fmla="*/ 59 h 89"/>
                <a:gd name="T16" fmla="*/ 42 w 100"/>
                <a:gd name="T17" fmla="*/ 51 h 89"/>
                <a:gd name="T18" fmla="*/ 51 w 100"/>
                <a:gd name="T19" fmla="*/ 56 h 89"/>
                <a:gd name="T20" fmla="*/ 59 w 100"/>
                <a:gd name="T21" fmla="*/ 51 h 89"/>
                <a:gd name="T22" fmla="*/ 59 w 100"/>
                <a:gd name="T23" fmla="*/ 59 h 89"/>
                <a:gd name="T24" fmla="*/ 73 w 100"/>
                <a:gd name="T25" fmla="*/ 65 h 89"/>
                <a:gd name="T26" fmla="*/ 76 w 100"/>
                <a:gd name="T27" fmla="*/ 65 h 89"/>
                <a:gd name="T28" fmla="*/ 82 w 100"/>
                <a:gd name="T29" fmla="*/ 82 h 89"/>
                <a:gd name="T30" fmla="*/ 99 w 100"/>
                <a:gd name="T31" fmla="*/ 48 h 89"/>
                <a:gd name="T32" fmla="*/ 65 w 100"/>
                <a:gd name="T33" fmla="*/ 0 h 89"/>
                <a:gd name="T34" fmla="*/ 48 w 100"/>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9">
                  <a:moveTo>
                    <a:pt x="48" y="0"/>
                  </a:moveTo>
                  <a:lnTo>
                    <a:pt x="48" y="0"/>
                  </a:lnTo>
                  <a:cubicBezTo>
                    <a:pt x="42" y="0"/>
                    <a:pt x="36" y="0"/>
                    <a:pt x="34" y="0"/>
                  </a:cubicBezTo>
                  <a:cubicBezTo>
                    <a:pt x="14" y="9"/>
                    <a:pt x="0" y="25"/>
                    <a:pt x="0" y="48"/>
                  </a:cubicBezTo>
                  <a:cubicBezTo>
                    <a:pt x="0" y="65"/>
                    <a:pt x="5" y="76"/>
                    <a:pt x="17" y="88"/>
                  </a:cubicBezTo>
                  <a:cubicBezTo>
                    <a:pt x="22" y="71"/>
                    <a:pt x="25" y="65"/>
                    <a:pt x="25" y="65"/>
                  </a:cubicBezTo>
                  <a:lnTo>
                    <a:pt x="28" y="65"/>
                  </a:lnTo>
                  <a:cubicBezTo>
                    <a:pt x="31" y="65"/>
                    <a:pt x="36" y="62"/>
                    <a:pt x="42" y="59"/>
                  </a:cubicBezTo>
                  <a:cubicBezTo>
                    <a:pt x="42" y="51"/>
                    <a:pt x="42" y="51"/>
                    <a:pt x="42" y="51"/>
                  </a:cubicBezTo>
                  <a:cubicBezTo>
                    <a:pt x="42" y="51"/>
                    <a:pt x="48" y="54"/>
                    <a:pt x="51" y="56"/>
                  </a:cubicBezTo>
                  <a:cubicBezTo>
                    <a:pt x="56" y="54"/>
                    <a:pt x="59" y="51"/>
                    <a:pt x="59" y="51"/>
                  </a:cubicBezTo>
                  <a:cubicBezTo>
                    <a:pt x="59" y="59"/>
                    <a:pt x="59" y="59"/>
                    <a:pt x="59" y="59"/>
                  </a:cubicBezTo>
                  <a:cubicBezTo>
                    <a:pt x="65" y="62"/>
                    <a:pt x="70" y="65"/>
                    <a:pt x="73" y="65"/>
                  </a:cubicBezTo>
                  <a:cubicBezTo>
                    <a:pt x="76" y="65"/>
                    <a:pt x="76" y="65"/>
                    <a:pt x="76" y="65"/>
                  </a:cubicBezTo>
                  <a:cubicBezTo>
                    <a:pt x="76" y="65"/>
                    <a:pt x="79" y="71"/>
                    <a:pt x="82" y="82"/>
                  </a:cubicBezTo>
                  <a:cubicBezTo>
                    <a:pt x="93" y="74"/>
                    <a:pt x="99" y="62"/>
                    <a:pt x="99" y="48"/>
                  </a:cubicBezTo>
                  <a:cubicBezTo>
                    <a:pt x="99" y="25"/>
                    <a:pt x="85" y="9"/>
                    <a:pt x="65" y="0"/>
                  </a:cubicBezTo>
                  <a:cubicBezTo>
                    <a:pt x="59" y="0"/>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8" name="Freeform 113"/>
            <p:cNvSpPr>
              <a:spLocks noChangeArrowheads="1"/>
            </p:cNvSpPr>
            <p:nvPr/>
          </p:nvSpPr>
          <p:spPr bwMode="auto">
            <a:xfrm>
              <a:off x="5570" y="1037"/>
              <a:ext cx="15" cy="49"/>
            </a:xfrm>
            <a:custGeom>
              <a:avLst/>
              <a:gdLst>
                <a:gd name="T0" fmla="*/ 51 w 69"/>
                <a:gd name="T1" fmla="*/ 8 h 221"/>
                <a:gd name="T2" fmla="*/ 51 w 69"/>
                <a:gd name="T3" fmla="*/ 8 h 221"/>
                <a:gd name="T4" fmla="*/ 37 w 69"/>
                <a:gd name="T5" fmla="*/ 14 h 221"/>
                <a:gd name="T6" fmla="*/ 34 w 69"/>
                <a:gd name="T7" fmla="*/ 14 h 221"/>
                <a:gd name="T8" fmla="*/ 26 w 69"/>
                <a:gd name="T9" fmla="*/ 37 h 221"/>
                <a:gd name="T10" fmla="*/ 11 w 69"/>
                <a:gd name="T11" fmla="*/ 220 h 221"/>
                <a:gd name="T12" fmla="*/ 68 w 69"/>
                <a:gd name="T13" fmla="*/ 220 h 221"/>
                <a:gd name="T14" fmla="*/ 51 w 69"/>
                <a:gd name="T15" fmla="*/ 220 h 221"/>
                <a:gd name="T16" fmla="*/ 51 w 69"/>
                <a:gd name="T17" fmla="*/ 8 h 221"/>
                <a:gd name="T18" fmla="*/ 68 w 69"/>
                <a:gd name="T19" fmla="*/ 0 h 221"/>
                <a:gd name="T20" fmla="*/ 68 w 69"/>
                <a:gd name="T21" fmla="*/ 0 h 221"/>
                <a:gd name="T22" fmla="*/ 60 w 69"/>
                <a:gd name="T23" fmla="*/ 5 h 221"/>
                <a:gd name="T24" fmla="*/ 68 w 69"/>
                <a:gd name="T25" fmla="*/ 8 h 221"/>
                <a:gd name="T26" fmla="*/ 68 w 69"/>
                <a:gd name="T27" fmla="*/ 0 h 221"/>
                <a:gd name="T28" fmla="*/ 51 w 69"/>
                <a:gd name="T29"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21">
                  <a:moveTo>
                    <a:pt x="51" y="8"/>
                  </a:moveTo>
                  <a:lnTo>
                    <a:pt x="51" y="8"/>
                  </a:lnTo>
                  <a:cubicBezTo>
                    <a:pt x="45" y="11"/>
                    <a:pt x="40" y="14"/>
                    <a:pt x="37" y="14"/>
                  </a:cubicBezTo>
                  <a:lnTo>
                    <a:pt x="34" y="14"/>
                  </a:lnTo>
                  <a:cubicBezTo>
                    <a:pt x="34" y="14"/>
                    <a:pt x="31" y="20"/>
                    <a:pt x="26" y="37"/>
                  </a:cubicBezTo>
                  <a:cubicBezTo>
                    <a:pt x="17" y="68"/>
                    <a:pt x="0" y="133"/>
                    <a:pt x="11" y="220"/>
                  </a:cubicBezTo>
                  <a:cubicBezTo>
                    <a:pt x="68" y="220"/>
                    <a:pt x="68" y="220"/>
                    <a:pt x="68" y="220"/>
                  </a:cubicBezTo>
                  <a:cubicBezTo>
                    <a:pt x="51" y="220"/>
                    <a:pt x="51" y="220"/>
                    <a:pt x="51" y="220"/>
                  </a:cubicBezTo>
                  <a:cubicBezTo>
                    <a:pt x="51" y="8"/>
                    <a:pt x="51" y="8"/>
                    <a:pt x="51" y="8"/>
                  </a:cubicBezTo>
                  <a:lnTo>
                    <a:pt x="68" y="0"/>
                  </a:lnTo>
                  <a:lnTo>
                    <a:pt x="68" y="0"/>
                  </a:lnTo>
                  <a:cubicBezTo>
                    <a:pt x="68" y="0"/>
                    <a:pt x="65" y="3"/>
                    <a:pt x="60" y="5"/>
                  </a:cubicBezTo>
                  <a:cubicBezTo>
                    <a:pt x="63" y="5"/>
                    <a:pt x="65" y="8"/>
                    <a:pt x="68" y="8"/>
                  </a:cubicBezTo>
                  <a:cubicBezTo>
                    <a:pt x="68" y="0"/>
                    <a:pt x="68" y="0"/>
                    <a:pt x="68" y="0"/>
                  </a:cubicBezTo>
                  <a:lnTo>
                    <a:pt x="51"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19" name="Freeform 114"/>
            <p:cNvSpPr>
              <a:spLocks noChangeArrowheads="1"/>
            </p:cNvSpPr>
            <p:nvPr/>
          </p:nvSpPr>
          <p:spPr bwMode="auto">
            <a:xfrm>
              <a:off x="5581" y="1037"/>
              <a:ext cx="15" cy="49"/>
            </a:xfrm>
            <a:custGeom>
              <a:avLst/>
              <a:gdLst>
                <a:gd name="T0" fmla="*/ 0 w 69"/>
                <a:gd name="T1" fmla="*/ 0 h 221"/>
                <a:gd name="T2" fmla="*/ 0 w 69"/>
                <a:gd name="T3" fmla="*/ 0 h 221"/>
                <a:gd name="T4" fmla="*/ 0 w 69"/>
                <a:gd name="T5" fmla="*/ 8 h 221"/>
                <a:gd name="T6" fmla="*/ 0 w 69"/>
                <a:gd name="T7" fmla="*/ 220 h 221"/>
                <a:gd name="T8" fmla="*/ 17 w 69"/>
                <a:gd name="T9" fmla="*/ 220 h 221"/>
                <a:gd name="T10" fmla="*/ 57 w 69"/>
                <a:gd name="T11" fmla="*/ 220 h 221"/>
                <a:gd name="T12" fmla="*/ 40 w 69"/>
                <a:gd name="T13" fmla="*/ 31 h 221"/>
                <a:gd name="T14" fmla="*/ 34 w 69"/>
                <a:gd name="T15" fmla="*/ 14 h 221"/>
                <a:gd name="T16" fmla="*/ 31 w 69"/>
                <a:gd name="T17" fmla="*/ 14 h 221"/>
                <a:gd name="T18" fmla="*/ 17 w 69"/>
                <a:gd name="T19" fmla="*/ 8 h 221"/>
                <a:gd name="T20" fmla="*/ 9 w 69"/>
                <a:gd name="T21" fmla="*/ 5 h 221"/>
                <a:gd name="T22" fmla="*/ 0 w 6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21">
                  <a:moveTo>
                    <a:pt x="0" y="0"/>
                  </a:moveTo>
                  <a:lnTo>
                    <a:pt x="0" y="0"/>
                  </a:lnTo>
                  <a:cubicBezTo>
                    <a:pt x="0" y="8"/>
                    <a:pt x="0" y="8"/>
                    <a:pt x="0" y="8"/>
                  </a:cubicBezTo>
                  <a:cubicBezTo>
                    <a:pt x="0" y="220"/>
                    <a:pt x="0" y="220"/>
                    <a:pt x="0" y="220"/>
                  </a:cubicBezTo>
                  <a:cubicBezTo>
                    <a:pt x="17" y="220"/>
                    <a:pt x="17" y="220"/>
                    <a:pt x="17" y="220"/>
                  </a:cubicBezTo>
                  <a:cubicBezTo>
                    <a:pt x="57" y="220"/>
                    <a:pt x="57" y="220"/>
                    <a:pt x="57" y="220"/>
                  </a:cubicBezTo>
                  <a:cubicBezTo>
                    <a:pt x="68" y="130"/>
                    <a:pt x="51" y="65"/>
                    <a:pt x="40" y="31"/>
                  </a:cubicBezTo>
                  <a:cubicBezTo>
                    <a:pt x="37" y="20"/>
                    <a:pt x="34" y="14"/>
                    <a:pt x="34" y="14"/>
                  </a:cubicBezTo>
                  <a:cubicBezTo>
                    <a:pt x="34" y="14"/>
                    <a:pt x="34" y="14"/>
                    <a:pt x="31" y="14"/>
                  </a:cubicBezTo>
                  <a:cubicBezTo>
                    <a:pt x="28" y="14"/>
                    <a:pt x="23" y="11"/>
                    <a:pt x="17" y="8"/>
                  </a:cubicBezTo>
                  <a:cubicBezTo>
                    <a:pt x="14" y="8"/>
                    <a:pt x="12" y="5"/>
                    <a:pt x="9" y="5"/>
                  </a:cubicBezTo>
                  <a:cubicBezTo>
                    <a:pt x="6"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0" name="Freeform 115"/>
            <p:cNvSpPr>
              <a:spLocks noChangeArrowheads="1"/>
            </p:cNvSpPr>
            <p:nvPr/>
          </p:nvSpPr>
          <p:spPr bwMode="auto">
            <a:xfrm>
              <a:off x="5408" y="993"/>
              <a:ext cx="130" cy="97"/>
            </a:xfrm>
            <a:custGeom>
              <a:avLst/>
              <a:gdLst>
                <a:gd name="T0" fmla="*/ 577 w 578"/>
                <a:gd name="T1" fmla="*/ 0 h 431"/>
                <a:gd name="T2" fmla="*/ 577 w 578"/>
                <a:gd name="T3" fmla="*/ 0 h 431"/>
                <a:gd name="T4" fmla="*/ 289 w 578"/>
                <a:gd name="T5" fmla="*/ 136 h 431"/>
                <a:gd name="T6" fmla="*/ 0 w 578"/>
                <a:gd name="T7" fmla="*/ 0 h 431"/>
                <a:gd name="T8" fmla="*/ 0 w 578"/>
                <a:gd name="T9" fmla="*/ 331 h 431"/>
                <a:gd name="T10" fmla="*/ 280 w 578"/>
                <a:gd name="T11" fmla="*/ 430 h 431"/>
                <a:gd name="T12" fmla="*/ 280 w 578"/>
                <a:gd name="T13" fmla="*/ 430 h 431"/>
                <a:gd name="T14" fmla="*/ 289 w 578"/>
                <a:gd name="T15" fmla="*/ 430 h 431"/>
                <a:gd name="T16" fmla="*/ 297 w 578"/>
                <a:gd name="T17" fmla="*/ 430 h 431"/>
                <a:gd name="T18" fmla="*/ 297 w 578"/>
                <a:gd name="T19" fmla="*/ 430 h 431"/>
                <a:gd name="T20" fmla="*/ 577 w 578"/>
                <a:gd name="T21" fmla="*/ 331 h 431"/>
                <a:gd name="T22" fmla="*/ 577 w 578"/>
                <a:gd name="T2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31">
                  <a:moveTo>
                    <a:pt x="577" y="0"/>
                  </a:moveTo>
                  <a:lnTo>
                    <a:pt x="577" y="0"/>
                  </a:lnTo>
                  <a:cubicBezTo>
                    <a:pt x="577" y="2"/>
                    <a:pt x="333" y="113"/>
                    <a:pt x="289" y="136"/>
                  </a:cubicBezTo>
                  <a:cubicBezTo>
                    <a:pt x="240" y="113"/>
                    <a:pt x="0" y="2"/>
                    <a:pt x="0" y="0"/>
                  </a:cubicBezTo>
                  <a:cubicBezTo>
                    <a:pt x="0" y="331"/>
                    <a:pt x="0" y="331"/>
                    <a:pt x="0" y="331"/>
                  </a:cubicBezTo>
                  <a:cubicBezTo>
                    <a:pt x="76" y="415"/>
                    <a:pt x="232" y="427"/>
                    <a:pt x="280" y="430"/>
                  </a:cubicBezTo>
                  <a:lnTo>
                    <a:pt x="280" y="430"/>
                  </a:lnTo>
                  <a:cubicBezTo>
                    <a:pt x="280" y="430"/>
                    <a:pt x="283" y="430"/>
                    <a:pt x="289" y="430"/>
                  </a:cubicBezTo>
                  <a:cubicBezTo>
                    <a:pt x="294" y="430"/>
                    <a:pt x="297" y="430"/>
                    <a:pt x="297" y="430"/>
                  </a:cubicBezTo>
                  <a:lnTo>
                    <a:pt x="297" y="430"/>
                  </a:lnTo>
                  <a:cubicBezTo>
                    <a:pt x="345" y="427"/>
                    <a:pt x="498" y="415"/>
                    <a:pt x="577" y="331"/>
                  </a:cubicBezTo>
                  <a:cubicBezTo>
                    <a:pt x="577" y="0"/>
                    <a:pt x="577" y="0"/>
                    <a:pt x="5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1" name="Freeform 116"/>
            <p:cNvSpPr>
              <a:spLocks noChangeArrowheads="1"/>
            </p:cNvSpPr>
            <p:nvPr/>
          </p:nvSpPr>
          <p:spPr bwMode="auto">
            <a:xfrm>
              <a:off x="5329" y="1398"/>
              <a:ext cx="162" cy="163"/>
            </a:xfrm>
            <a:custGeom>
              <a:avLst/>
              <a:gdLst>
                <a:gd name="T0" fmla="*/ 455 w 719"/>
                <a:gd name="T1" fmla="*/ 670 h 725"/>
                <a:gd name="T2" fmla="*/ 455 w 719"/>
                <a:gd name="T3" fmla="*/ 670 h 725"/>
                <a:gd name="T4" fmla="*/ 571 w 719"/>
                <a:gd name="T5" fmla="*/ 591 h 725"/>
                <a:gd name="T6" fmla="*/ 472 w 719"/>
                <a:gd name="T7" fmla="*/ 421 h 725"/>
                <a:gd name="T8" fmla="*/ 608 w 719"/>
                <a:gd name="T9" fmla="*/ 596 h 725"/>
                <a:gd name="T10" fmla="*/ 455 w 719"/>
                <a:gd name="T11" fmla="*/ 670 h 725"/>
                <a:gd name="T12" fmla="*/ 359 w 719"/>
                <a:gd name="T13" fmla="*/ 0 h 725"/>
                <a:gd name="T14" fmla="*/ 359 w 719"/>
                <a:gd name="T15" fmla="*/ 0 h 725"/>
                <a:gd name="T16" fmla="*/ 255 w 719"/>
                <a:gd name="T17" fmla="*/ 40 h 725"/>
                <a:gd name="T18" fmla="*/ 255 w 719"/>
                <a:gd name="T19" fmla="*/ 42 h 725"/>
                <a:gd name="T20" fmla="*/ 252 w 719"/>
                <a:gd name="T21" fmla="*/ 42 h 725"/>
                <a:gd name="T22" fmla="*/ 252 w 719"/>
                <a:gd name="T23" fmla="*/ 118 h 725"/>
                <a:gd name="T24" fmla="*/ 255 w 719"/>
                <a:gd name="T25" fmla="*/ 118 h 725"/>
                <a:gd name="T26" fmla="*/ 286 w 719"/>
                <a:gd name="T27" fmla="*/ 141 h 725"/>
                <a:gd name="T28" fmla="*/ 286 w 719"/>
                <a:gd name="T29" fmla="*/ 311 h 725"/>
                <a:gd name="T30" fmla="*/ 263 w 719"/>
                <a:gd name="T31" fmla="*/ 350 h 725"/>
                <a:gd name="T32" fmla="*/ 96 w 719"/>
                <a:gd name="T33" fmla="*/ 667 h 725"/>
                <a:gd name="T34" fmla="*/ 339 w 719"/>
                <a:gd name="T35" fmla="*/ 724 h 725"/>
                <a:gd name="T36" fmla="*/ 359 w 719"/>
                <a:gd name="T37" fmla="*/ 724 h 725"/>
                <a:gd name="T38" fmla="*/ 382 w 719"/>
                <a:gd name="T39" fmla="*/ 724 h 725"/>
                <a:gd name="T40" fmla="*/ 622 w 719"/>
                <a:gd name="T41" fmla="*/ 667 h 725"/>
                <a:gd name="T42" fmla="*/ 461 w 719"/>
                <a:gd name="T43" fmla="*/ 350 h 725"/>
                <a:gd name="T44" fmla="*/ 444 w 719"/>
                <a:gd name="T45" fmla="*/ 311 h 725"/>
                <a:gd name="T46" fmla="*/ 444 w 719"/>
                <a:gd name="T47" fmla="*/ 138 h 725"/>
                <a:gd name="T48" fmla="*/ 461 w 719"/>
                <a:gd name="T49" fmla="*/ 118 h 725"/>
                <a:gd name="T50" fmla="*/ 467 w 719"/>
                <a:gd name="T51" fmla="*/ 118 h 725"/>
                <a:gd name="T52" fmla="*/ 467 w 719"/>
                <a:gd name="T53" fmla="*/ 42 h 725"/>
                <a:gd name="T54" fmla="*/ 461 w 719"/>
                <a:gd name="T55" fmla="*/ 42 h 725"/>
                <a:gd name="T56" fmla="*/ 461 w 719"/>
                <a:gd name="T57" fmla="*/ 40 h 725"/>
                <a:gd name="T58" fmla="*/ 359 w 719"/>
                <a:gd name="T59" fmla="*/ 0 h 725"/>
                <a:gd name="T60" fmla="*/ 455 w 719"/>
                <a:gd name="T61" fmla="*/ 67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9" h="725">
                  <a:moveTo>
                    <a:pt x="455" y="670"/>
                  </a:moveTo>
                  <a:lnTo>
                    <a:pt x="455" y="670"/>
                  </a:lnTo>
                  <a:cubicBezTo>
                    <a:pt x="455" y="670"/>
                    <a:pt x="566" y="648"/>
                    <a:pt x="571" y="591"/>
                  </a:cubicBezTo>
                  <a:cubicBezTo>
                    <a:pt x="577" y="531"/>
                    <a:pt x="472" y="421"/>
                    <a:pt x="472" y="421"/>
                  </a:cubicBezTo>
                  <a:cubicBezTo>
                    <a:pt x="472" y="421"/>
                    <a:pt x="608" y="526"/>
                    <a:pt x="608" y="596"/>
                  </a:cubicBezTo>
                  <a:cubicBezTo>
                    <a:pt x="605" y="670"/>
                    <a:pt x="455" y="670"/>
                    <a:pt x="455" y="670"/>
                  </a:cubicBezTo>
                  <a:lnTo>
                    <a:pt x="359" y="0"/>
                  </a:lnTo>
                  <a:lnTo>
                    <a:pt x="359" y="0"/>
                  </a:lnTo>
                  <a:cubicBezTo>
                    <a:pt x="302" y="0"/>
                    <a:pt x="255" y="20"/>
                    <a:pt x="255" y="40"/>
                  </a:cubicBezTo>
                  <a:cubicBezTo>
                    <a:pt x="255" y="42"/>
                    <a:pt x="255" y="42"/>
                    <a:pt x="255" y="42"/>
                  </a:cubicBezTo>
                  <a:cubicBezTo>
                    <a:pt x="252" y="42"/>
                    <a:pt x="252" y="42"/>
                    <a:pt x="252" y="42"/>
                  </a:cubicBezTo>
                  <a:cubicBezTo>
                    <a:pt x="252" y="118"/>
                    <a:pt x="252" y="118"/>
                    <a:pt x="252" y="118"/>
                  </a:cubicBezTo>
                  <a:cubicBezTo>
                    <a:pt x="255" y="118"/>
                    <a:pt x="255" y="118"/>
                    <a:pt x="255" y="118"/>
                  </a:cubicBezTo>
                  <a:cubicBezTo>
                    <a:pt x="257" y="127"/>
                    <a:pt x="263" y="135"/>
                    <a:pt x="286" y="141"/>
                  </a:cubicBezTo>
                  <a:cubicBezTo>
                    <a:pt x="286" y="178"/>
                    <a:pt x="286" y="283"/>
                    <a:pt x="286" y="311"/>
                  </a:cubicBezTo>
                  <a:cubicBezTo>
                    <a:pt x="286" y="342"/>
                    <a:pt x="263" y="350"/>
                    <a:pt x="263" y="350"/>
                  </a:cubicBezTo>
                  <a:cubicBezTo>
                    <a:pt x="223" y="373"/>
                    <a:pt x="0" y="599"/>
                    <a:pt x="96" y="667"/>
                  </a:cubicBezTo>
                  <a:cubicBezTo>
                    <a:pt x="172" y="718"/>
                    <a:pt x="288" y="724"/>
                    <a:pt x="339" y="724"/>
                  </a:cubicBezTo>
                  <a:cubicBezTo>
                    <a:pt x="348" y="724"/>
                    <a:pt x="356" y="724"/>
                    <a:pt x="359" y="724"/>
                  </a:cubicBezTo>
                  <a:cubicBezTo>
                    <a:pt x="365" y="724"/>
                    <a:pt x="370" y="724"/>
                    <a:pt x="382" y="724"/>
                  </a:cubicBezTo>
                  <a:cubicBezTo>
                    <a:pt x="433" y="724"/>
                    <a:pt x="548" y="718"/>
                    <a:pt x="622" y="667"/>
                  </a:cubicBezTo>
                  <a:cubicBezTo>
                    <a:pt x="718" y="599"/>
                    <a:pt x="500" y="373"/>
                    <a:pt x="461" y="350"/>
                  </a:cubicBezTo>
                  <a:cubicBezTo>
                    <a:pt x="461" y="350"/>
                    <a:pt x="444" y="342"/>
                    <a:pt x="444" y="311"/>
                  </a:cubicBezTo>
                  <a:cubicBezTo>
                    <a:pt x="444" y="283"/>
                    <a:pt x="444" y="175"/>
                    <a:pt x="444" y="138"/>
                  </a:cubicBezTo>
                  <a:cubicBezTo>
                    <a:pt x="455" y="133"/>
                    <a:pt x="461" y="127"/>
                    <a:pt x="461" y="118"/>
                  </a:cubicBezTo>
                  <a:cubicBezTo>
                    <a:pt x="467" y="118"/>
                    <a:pt x="467" y="118"/>
                    <a:pt x="467" y="118"/>
                  </a:cubicBezTo>
                  <a:cubicBezTo>
                    <a:pt x="467" y="42"/>
                    <a:pt x="467" y="42"/>
                    <a:pt x="467" y="42"/>
                  </a:cubicBezTo>
                  <a:cubicBezTo>
                    <a:pt x="461" y="42"/>
                    <a:pt x="461" y="42"/>
                    <a:pt x="461" y="42"/>
                  </a:cubicBezTo>
                  <a:cubicBezTo>
                    <a:pt x="461" y="42"/>
                    <a:pt x="461" y="42"/>
                    <a:pt x="461" y="40"/>
                  </a:cubicBezTo>
                  <a:cubicBezTo>
                    <a:pt x="461" y="20"/>
                    <a:pt x="416" y="0"/>
                    <a:pt x="359" y="0"/>
                  </a:cubicBezTo>
                  <a:lnTo>
                    <a:pt x="455"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2" name="Freeform 117"/>
            <p:cNvSpPr>
              <a:spLocks noChangeArrowheads="1"/>
            </p:cNvSpPr>
            <p:nvPr/>
          </p:nvSpPr>
          <p:spPr bwMode="auto">
            <a:xfrm>
              <a:off x="5011" y="949"/>
              <a:ext cx="203" cy="203"/>
            </a:xfrm>
            <a:custGeom>
              <a:avLst/>
              <a:gdLst>
                <a:gd name="T0" fmla="*/ 473 w 901"/>
                <a:gd name="T1" fmla="*/ 0 h 900"/>
                <a:gd name="T2" fmla="*/ 473 w 901"/>
                <a:gd name="T3" fmla="*/ 0 h 900"/>
                <a:gd name="T4" fmla="*/ 23 w 901"/>
                <a:gd name="T5" fmla="*/ 449 h 900"/>
                <a:gd name="T6" fmla="*/ 473 w 901"/>
                <a:gd name="T7" fmla="*/ 899 h 900"/>
                <a:gd name="T8" fmla="*/ 691 w 901"/>
                <a:gd name="T9" fmla="*/ 842 h 900"/>
                <a:gd name="T10" fmla="*/ 507 w 901"/>
                <a:gd name="T11" fmla="*/ 888 h 900"/>
                <a:gd name="T12" fmla="*/ 501 w 901"/>
                <a:gd name="T13" fmla="*/ 888 h 900"/>
                <a:gd name="T14" fmla="*/ 657 w 901"/>
                <a:gd name="T15" fmla="*/ 840 h 900"/>
                <a:gd name="T16" fmla="*/ 648 w 901"/>
                <a:gd name="T17" fmla="*/ 840 h 900"/>
                <a:gd name="T18" fmla="*/ 473 w 901"/>
                <a:gd name="T19" fmla="*/ 876 h 900"/>
                <a:gd name="T20" fmla="*/ 329 w 901"/>
                <a:gd name="T21" fmla="*/ 851 h 900"/>
                <a:gd name="T22" fmla="*/ 433 w 901"/>
                <a:gd name="T23" fmla="*/ 888 h 900"/>
                <a:gd name="T24" fmla="*/ 43 w 901"/>
                <a:gd name="T25" fmla="*/ 390 h 900"/>
                <a:gd name="T26" fmla="*/ 49 w 901"/>
                <a:gd name="T27" fmla="*/ 387 h 900"/>
                <a:gd name="T28" fmla="*/ 49 w 901"/>
                <a:gd name="T29" fmla="*/ 393 h 900"/>
                <a:gd name="T30" fmla="*/ 69 w 901"/>
                <a:gd name="T31" fmla="*/ 308 h 900"/>
                <a:gd name="T32" fmla="*/ 69 w 901"/>
                <a:gd name="T33" fmla="*/ 308 h 900"/>
                <a:gd name="T34" fmla="*/ 86 w 901"/>
                <a:gd name="T35" fmla="*/ 263 h 900"/>
                <a:gd name="T36" fmla="*/ 86 w 901"/>
                <a:gd name="T37" fmla="*/ 268 h 900"/>
                <a:gd name="T38" fmla="*/ 241 w 901"/>
                <a:gd name="T39" fmla="*/ 90 h 900"/>
                <a:gd name="T40" fmla="*/ 156 w 901"/>
                <a:gd name="T41" fmla="*/ 158 h 900"/>
                <a:gd name="T42" fmla="*/ 411 w 901"/>
                <a:gd name="T43" fmla="*/ 19 h 900"/>
                <a:gd name="T44" fmla="*/ 481 w 901"/>
                <a:gd name="T45" fmla="*/ 17 h 900"/>
                <a:gd name="T46" fmla="*/ 487 w 901"/>
                <a:gd name="T47" fmla="*/ 22 h 900"/>
                <a:gd name="T48" fmla="*/ 877 w 901"/>
                <a:gd name="T49" fmla="*/ 308 h 900"/>
                <a:gd name="T50" fmla="*/ 880 w 901"/>
                <a:gd name="T51" fmla="*/ 311 h 900"/>
                <a:gd name="T52" fmla="*/ 886 w 901"/>
                <a:gd name="T53" fmla="*/ 325 h 900"/>
                <a:gd name="T54" fmla="*/ 897 w 901"/>
                <a:gd name="T55" fmla="*/ 339 h 900"/>
                <a:gd name="T56" fmla="*/ 900 w 901"/>
                <a:gd name="T57" fmla="*/ 336 h 900"/>
                <a:gd name="T58" fmla="*/ 609 w 901"/>
                <a:gd name="T59" fmla="*/ 31 h 900"/>
                <a:gd name="T60" fmla="*/ 809 w 901"/>
                <a:gd name="T61" fmla="*/ 152 h 900"/>
                <a:gd name="T62" fmla="*/ 473 w 901"/>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900">
                  <a:moveTo>
                    <a:pt x="473" y="0"/>
                  </a:moveTo>
                  <a:lnTo>
                    <a:pt x="473" y="0"/>
                  </a:lnTo>
                  <a:cubicBezTo>
                    <a:pt x="227" y="0"/>
                    <a:pt x="23" y="200"/>
                    <a:pt x="23" y="449"/>
                  </a:cubicBezTo>
                  <a:cubicBezTo>
                    <a:pt x="23" y="698"/>
                    <a:pt x="227" y="899"/>
                    <a:pt x="473" y="899"/>
                  </a:cubicBezTo>
                  <a:cubicBezTo>
                    <a:pt x="552" y="899"/>
                    <a:pt x="626" y="879"/>
                    <a:pt x="691" y="842"/>
                  </a:cubicBezTo>
                  <a:cubicBezTo>
                    <a:pt x="603" y="885"/>
                    <a:pt x="527" y="888"/>
                    <a:pt x="507" y="888"/>
                  </a:cubicBezTo>
                  <a:cubicBezTo>
                    <a:pt x="501" y="888"/>
                    <a:pt x="501" y="888"/>
                    <a:pt x="501" y="888"/>
                  </a:cubicBezTo>
                  <a:cubicBezTo>
                    <a:pt x="609" y="888"/>
                    <a:pt x="657" y="840"/>
                    <a:pt x="657" y="840"/>
                  </a:cubicBezTo>
                  <a:cubicBezTo>
                    <a:pt x="657" y="840"/>
                    <a:pt x="654" y="840"/>
                    <a:pt x="648" y="840"/>
                  </a:cubicBezTo>
                  <a:cubicBezTo>
                    <a:pt x="594" y="865"/>
                    <a:pt x="535" y="876"/>
                    <a:pt x="473" y="876"/>
                  </a:cubicBezTo>
                  <a:cubicBezTo>
                    <a:pt x="422" y="876"/>
                    <a:pt x="374" y="868"/>
                    <a:pt x="329" y="851"/>
                  </a:cubicBezTo>
                  <a:cubicBezTo>
                    <a:pt x="348" y="871"/>
                    <a:pt x="433" y="888"/>
                    <a:pt x="433" y="888"/>
                  </a:cubicBezTo>
                  <a:cubicBezTo>
                    <a:pt x="0" y="825"/>
                    <a:pt x="43" y="390"/>
                    <a:pt x="43" y="390"/>
                  </a:cubicBezTo>
                  <a:cubicBezTo>
                    <a:pt x="49" y="387"/>
                    <a:pt x="49" y="387"/>
                    <a:pt x="49" y="387"/>
                  </a:cubicBezTo>
                  <a:cubicBezTo>
                    <a:pt x="49" y="387"/>
                    <a:pt x="49" y="390"/>
                    <a:pt x="49" y="393"/>
                  </a:cubicBezTo>
                  <a:cubicBezTo>
                    <a:pt x="54" y="364"/>
                    <a:pt x="60" y="336"/>
                    <a:pt x="69" y="308"/>
                  </a:cubicBezTo>
                  <a:lnTo>
                    <a:pt x="69" y="308"/>
                  </a:lnTo>
                  <a:cubicBezTo>
                    <a:pt x="74" y="288"/>
                    <a:pt x="86" y="263"/>
                    <a:pt x="86" y="263"/>
                  </a:cubicBezTo>
                  <a:cubicBezTo>
                    <a:pt x="86" y="263"/>
                    <a:pt x="86" y="266"/>
                    <a:pt x="86" y="268"/>
                  </a:cubicBezTo>
                  <a:cubicBezTo>
                    <a:pt x="120" y="195"/>
                    <a:pt x="173" y="133"/>
                    <a:pt x="241" y="90"/>
                  </a:cubicBezTo>
                  <a:cubicBezTo>
                    <a:pt x="198" y="113"/>
                    <a:pt x="156" y="158"/>
                    <a:pt x="156" y="158"/>
                  </a:cubicBezTo>
                  <a:cubicBezTo>
                    <a:pt x="258" y="39"/>
                    <a:pt x="411" y="19"/>
                    <a:pt x="411" y="19"/>
                  </a:cubicBezTo>
                  <a:cubicBezTo>
                    <a:pt x="425" y="17"/>
                    <a:pt x="481" y="17"/>
                    <a:pt x="481" y="17"/>
                  </a:cubicBezTo>
                  <a:cubicBezTo>
                    <a:pt x="487" y="22"/>
                    <a:pt x="487" y="22"/>
                    <a:pt x="487" y="22"/>
                  </a:cubicBezTo>
                  <a:cubicBezTo>
                    <a:pt x="668" y="25"/>
                    <a:pt x="821" y="144"/>
                    <a:pt x="877" y="308"/>
                  </a:cubicBezTo>
                  <a:cubicBezTo>
                    <a:pt x="877" y="308"/>
                    <a:pt x="880" y="308"/>
                    <a:pt x="880" y="311"/>
                  </a:cubicBezTo>
                  <a:cubicBezTo>
                    <a:pt x="886" y="317"/>
                    <a:pt x="880" y="317"/>
                    <a:pt x="886" y="325"/>
                  </a:cubicBezTo>
                  <a:cubicBezTo>
                    <a:pt x="892" y="336"/>
                    <a:pt x="892" y="334"/>
                    <a:pt x="897" y="339"/>
                  </a:cubicBezTo>
                  <a:cubicBezTo>
                    <a:pt x="900" y="336"/>
                    <a:pt x="900" y="336"/>
                    <a:pt x="900" y="336"/>
                  </a:cubicBezTo>
                  <a:cubicBezTo>
                    <a:pt x="838" y="116"/>
                    <a:pt x="609" y="31"/>
                    <a:pt x="609" y="31"/>
                  </a:cubicBezTo>
                  <a:cubicBezTo>
                    <a:pt x="691" y="59"/>
                    <a:pt x="758" y="102"/>
                    <a:pt x="809" y="152"/>
                  </a:cubicBezTo>
                  <a:cubicBezTo>
                    <a:pt x="727" y="59"/>
                    <a:pt x="609" y="0"/>
                    <a:pt x="4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3" name="Freeform 118"/>
            <p:cNvSpPr>
              <a:spLocks noChangeArrowheads="1"/>
            </p:cNvSpPr>
            <p:nvPr/>
          </p:nvSpPr>
          <p:spPr bwMode="auto">
            <a:xfrm>
              <a:off x="5011" y="953"/>
              <a:ext cx="220" cy="197"/>
            </a:xfrm>
            <a:custGeom>
              <a:avLst/>
              <a:gdLst>
                <a:gd name="T0" fmla="*/ 295 w 974"/>
                <a:gd name="T1" fmla="*/ 62 h 872"/>
                <a:gd name="T2" fmla="*/ 275 w 974"/>
                <a:gd name="T3" fmla="*/ 113 h 872"/>
                <a:gd name="T4" fmla="*/ 258 w 974"/>
                <a:gd name="T5" fmla="*/ 116 h 872"/>
                <a:gd name="T6" fmla="*/ 235 w 974"/>
                <a:gd name="T7" fmla="*/ 133 h 872"/>
                <a:gd name="T8" fmla="*/ 204 w 974"/>
                <a:gd name="T9" fmla="*/ 141 h 872"/>
                <a:gd name="T10" fmla="*/ 159 w 974"/>
                <a:gd name="T11" fmla="*/ 183 h 872"/>
                <a:gd name="T12" fmla="*/ 108 w 974"/>
                <a:gd name="T13" fmla="*/ 254 h 872"/>
                <a:gd name="T14" fmla="*/ 111 w 974"/>
                <a:gd name="T15" fmla="*/ 294 h 872"/>
                <a:gd name="T16" fmla="*/ 122 w 974"/>
                <a:gd name="T17" fmla="*/ 311 h 872"/>
                <a:gd name="T18" fmla="*/ 100 w 974"/>
                <a:gd name="T19" fmla="*/ 302 h 872"/>
                <a:gd name="T20" fmla="*/ 91 w 974"/>
                <a:gd name="T21" fmla="*/ 285 h 872"/>
                <a:gd name="T22" fmla="*/ 86 w 974"/>
                <a:gd name="T23" fmla="*/ 251 h 872"/>
                <a:gd name="T24" fmla="*/ 74 w 974"/>
                <a:gd name="T25" fmla="*/ 319 h 872"/>
                <a:gd name="T26" fmla="*/ 88 w 974"/>
                <a:gd name="T27" fmla="*/ 359 h 872"/>
                <a:gd name="T28" fmla="*/ 117 w 974"/>
                <a:gd name="T29" fmla="*/ 362 h 872"/>
                <a:gd name="T30" fmla="*/ 170 w 974"/>
                <a:gd name="T31" fmla="*/ 401 h 872"/>
                <a:gd name="T32" fmla="*/ 218 w 974"/>
                <a:gd name="T33" fmla="*/ 461 h 872"/>
                <a:gd name="T34" fmla="*/ 278 w 974"/>
                <a:gd name="T35" fmla="*/ 503 h 872"/>
                <a:gd name="T36" fmla="*/ 258 w 974"/>
                <a:gd name="T37" fmla="*/ 608 h 872"/>
                <a:gd name="T38" fmla="*/ 213 w 974"/>
                <a:gd name="T39" fmla="*/ 723 h 872"/>
                <a:gd name="T40" fmla="*/ 232 w 974"/>
                <a:gd name="T41" fmla="*/ 772 h 872"/>
                <a:gd name="T42" fmla="*/ 164 w 974"/>
                <a:gd name="T43" fmla="*/ 690 h 872"/>
                <a:gd name="T44" fmla="*/ 125 w 974"/>
                <a:gd name="T45" fmla="*/ 593 h 872"/>
                <a:gd name="T46" fmla="*/ 60 w 974"/>
                <a:gd name="T47" fmla="*/ 398 h 872"/>
                <a:gd name="T48" fmla="*/ 326 w 974"/>
                <a:gd name="T49" fmla="*/ 831 h 872"/>
                <a:gd name="T50" fmla="*/ 371 w 974"/>
                <a:gd name="T51" fmla="*/ 806 h 872"/>
                <a:gd name="T52" fmla="*/ 467 w 974"/>
                <a:gd name="T53" fmla="*/ 800 h 872"/>
                <a:gd name="T54" fmla="*/ 464 w 974"/>
                <a:gd name="T55" fmla="*/ 825 h 872"/>
                <a:gd name="T56" fmla="*/ 535 w 974"/>
                <a:gd name="T57" fmla="*/ 825 h 872"/>
                <a:gd name="T58" fmla="*/ 614 w 974"/>
                <a:gd name="T59" fmla="*/ 814 h 872"/>
                <a:gd name="T60" fmla="*/ 507 w 974"/>
                <a:gd name="T61" fmla="*/ 871 h 872"/>
                <a:gd name="T62" fmla="*/ 886 w 974"/>
                <a:gd name="T63" fmla="*/ 308 h 872"/>
                <a:gd name="T64" fmla="*/ 832 w 974"/>
                <a:gd name="T65" fmla="*/ 243 h 872"/>
                <a:gd name="T66" fmla="*/ 804 w 974"/>
                <a:gd name="T67" fmla="*/ 331 h 872"/>
                <a:gd name="T68" fmla="*/ 741 w 974"/>
                <a:gd name="T69" fmla="*/ 268 h 872"/>
                <a:gd name="T70" fmla="*/ 773 w 974"/>
                <a:gd name="T71" fmla="*/ 331 h 872"/>
                <a:gd name="T72" fmla="*/ 804 w 974"/>
                <a:gd name="T73" fmla="*/ 356 h 872"/>
                <a:gd name="T74" fmla="*/ 804 w 974"/>
                <a:gd name="T75" fmla="*/ 444 h 872"/>
                <a:gd name="T76" fmla="*/ 767 w 974"/>
                <a:gd name="T77" fmla="*/ 576 h 872"/>
                <a:gd name="T78" fmla="*/ 677 w 974"/>
                <a:gd name="T79" fmla="*/ 673 h 872"/>
                <a:gd name="T80" fmla="*/ 628 w 974"/>
                <a:gd name="T81" fmla="*/ 616 h 872"/>
                <a:gd name="T82" fmla="*/ 617 w 974"/>
                <a:gd name="T83" fmla="*/ 503 h 872"/>
                <a:gd name="T84" fmla="*/ 597 w 974"/>
                <a:gd name="T85" fmla="*/ 441 h 872"/>
                <a:gd name="T86" fmla="*/ 549 w 974"/>
                <a:gd name="T87" fmla="*/ 396 h 872"/>
                <a:gd name="T88" fmla="*/ 439 w 974"/>
                <a:gd name="T89" fmla="*/ 401 h 872"/>
                <a:gd name="T90" fmla="*/ 408 w 974"/>
                <a:gd name="T91" fmla="*/ 353 h 872"/>
                <a:gd name="T92" fmla="*/ 408 w 974"/>
                <a:gd name="T93" fmla="*/ 266 h 872"/>
                <a:gd name="T94" fmla="*/ 498 w 974"/>
                <a:gd name="T95" fmla="*/ 189 h 872"/>
                <a:gd name="T96" fmla="*/ 538 w 974"/>
                <a:gd name="T97" fmla="*/ 183 h 872"/>
                <a:gd name="T98" fmla="*/ 577 w 974"/>
                <a:gd name="T99" fmla="*/ 206 h 872"/>
                <a:gd name="T100" fmla="*/ 648 w 974"/>
                <a:gd name="T101" fmla="*/ 206 h 872"/>
                <a:gd name="T102" fmla="*/ 705 w 974"/>
                <a:gd name="T103" fmla="*/ 203 h 872"/>
                <a:gd name="T104" fmla="*/ 705 w 974"/>
                <a:gd name="T105" fmla="*/ 192 h 872"/>
                <a:gd name="T106" fmla="*/ 657 w 974"/>
                <a:gd name="T107" fmla="*/ 175 h 872"/>
                <a:gd name="T108" fmla="*/ 685 w 974"/>
                <a:gd name="T109" fmla="*/ 155 h 872"/>
                <a:gd name="T110" fmla="*/ 648 w 974"/>
                <a:gd name="T111" fmla="*/ 144 h 872"/>
                <a:gd name="T112" fmla="*/ 575 w 974"/>
                <a:gd name="T113" fmla="*/ 141 h 872"/>
                <a:gd name="T114" fmla="*/ 518 w 974"/>
                <a:gd name="T115" fmla="*/ 158 h 872"/>
                <a:gd name="T116" fmla="*/ 507 w 974"/>
                <a:gd name="T117" fmla="*/ 107 h 872"/>
                <a:gd name="T118" fmla="*/ 436 w 974"/>
                <a:gd name="T119" fmla="*/ 79 h 872"/>
                <a:gd name="T120" fmla="*/ 425 w 974"/>
                <a:gd name="T121" fmla="*/ 48 h 872"/>
                <a:gd name="T122" fmla="*/ 481 w 974"/>
                <a:gd name="T123" fmla="*/ 1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2">
                  <a:moveTo>
                    <a:pt x="481" y="0"/>
                  </a:moveTo>
                  <a:lnTo>
                    <a:pt x="481" y="0"/>
                  </a:lnTo>
                  <a:cubicBezTo>
                    <a:pt x="481" y="0"/>
                    <a:pt x="425" y="0"/>
                    <a:pt x="411" y="2"/>
                  </a:cubicBezTo>
                  <a:cubicBezTo>
                    <a:pt x="411" y="2"/>
                    <a:pt x="258" y="22"/>
                    <a:pt x="156" y="141"/>
                  </a:cubicBezTo>
                  <a:cubicBezTo>
                    <a:pt x="156" y="141"/>
                    <a:pt x="198" y="96"/>
                    <a:pt x="241" y="73"/>
                  </a:cubicBezTo>
                  <a:cubicBezTo>
                    <a:pt x="255" y="65"/>
                    <a:pt x="269" y="59"/>
                    <a:pt x="283" y="59"/>
                  </a:cubicBezTo>
                  <a:cubicBezTo>
                    <a:pt x="295" y="62"/>
                    <a:pt x="295" y="62"/>
                    <a:pt x="295" y="62"/>
                  </a:cubicBezTo>
                  <a:lnTo>
                    <a:pt x="292" y="68"/>
                  </a:lnTo>
                  <a:cubicBezTo>
                    <a:pt x="289" y="70"/>
                    <a:pt x="283" y="79"/>
                    <a:pt x="283" y="82"/>
                  </a:cubicBezTo>
                  <a:lnTo>
                    <a:pt x="283" y="90"/>
                  </a:lnTo>
                  <a:cubicBezTo>
                    <a:pt x="281" y="96"/>
                    <a:pt x="281" y="96"/>
                    <a:pt x="281" y="96"/>
                  </a:cubicBezTo>
                  <a:cubicBezTo>
                    <a:pt x="281" y="96"/>
                    <a:pt x="278" y="96"/>
                    <a:pt x="275" y="99"/>
                  </a:cubicBezTo>
                  <a:cubicBezTo>
                    <a:pt x="275" y="99"/>
                    <a:pt x="272" y="99"/>
                    <a:pt x="272" y="105"/>
                  </a:cubicBezTo>
                  <a:cubicBezTo>
                    <a:pt x="272" y="107"/>
                    <a:pt x="275" y="113"/>
                    <a:pt x="275" y="113"/>
                  </a:cubicBezTo>
                  <a:cubicBezTo>
                    <a:pt x="275" y="121"/>
                    <a:pt x="275" y="121"/>
                    <a:pt x="275" y="121"/>
                  </a:cubicBezTo>
                  <a:cubicBezTo>
                    <a:pt x="272" y="124"/>
                    <a:pt x="272" y="124"/>
                    <a:pt x="272" y="124"/>
                  </a:cubicBezTo>
                  <a:cubicBezTo>
                    <a:pt x="264" y="130"/>
                    <a:pt x="264" y="130"/>
                    <a:pt x="264" y="130"/>
                  </a:cubicBezTo>
                  <a:cubicBezTo>
                    <a:pt x="264" y="130"/>
                    <a:pt x="261" y="130"/>
                    <a:pt x="258" y="130"/>
                  </a:cubicBezTo>
                  <a:cubicBezTo>
                    <a:pt x="255" y="130"/>
                    <a:pt x="255" y="130"/>
                    <a:pt x="255" y="130"/>
                  </a:cubicBezTo>
                  <a:cubicBezTo>
                    <a:pt x="249" y="127"/>
                    <a:pt x="249" y="121"/>
                    <a:pt x="249" y="121"/>
                  </a:cubicBezTo>
                  <a:cubicBezTo>
                    <a:pt x="258" y="116"/>
                    <a:pt x="258" y="116"/>
                    <a:pt x="258" y="116"/>
                  </a:cubicBezTo>
                  <a:cubicBezTo>
                    <a:pt x="258" y="116"/>
                    <a:pt x="261" y="116"/>
                    <a:pt x="258" y="113"/>
                  </a:cubicBezTo>
                  <a:cubicBezTo>
                    <a:pt x="255" y="113"/>
                    <a:pt x="255" y="107"/>
                    <a:pt x="252" y="107"/>
                  </a:cubicBezTo>
                  <a:lnTo>
                    <a:pt x="249" y="107"/>
                  </a:lnTo>
                  <a:cubicBezTo>
                    <a:pt x="247" y="107"/>
                    <a:pt x="238" y="116"/>
                    <a:pt x="238" y="116"/>
                  </a:cubicBezTo>
                  <a:cubicBezTo>
                    <a:pt x="230" y="119"/>
                    <a:pt x="230" y="119"/>
                    <a:pt x="230" y="119"/>
                  </a:cubicBezTo>
                  <a:cubicBezTo>
                    <a:pt x="230" y="119"/>
                    <a:pt x="227" y="130"/>
                    <a:pt x="230" y="130"/>
                  </a:cubicBezTo>
                  <a:lnTo>
                    <a:pt x="235" y="133"/>
                  </a:lnTo>
                  <a:lnTo>
                    <a:pt x="235" y="135"/>
                  </a:lnTo>
                  <a:cubicBezTo>
                    <a:pt x="235" y="138"/>
                    <a:pt x="232" y="144"/>
                    <a:pt x="232" y="144"/>
                  </a:cubicBezTo>
                  <a:cubicBezTo>
                    <a:pt x="232" y="144"/>
                    <a:pt x="232" y="147"/>
                    <a:pt x="230" y="147"/>
                  </a:cubicBezTo>
                  <a:cubicBezTo>
                    <a:pt x="227" y="147"/>
                    <a:pt x="227" y="147"/>
                    <a:pt x="227" y="147"/>
                  </a:cubicBezTo>
                  <a:cubicBezTo>
                    <a:pt x="221" y="144"/>
                    <a:pt x="215" y="144"/>
                    <a:pt x="213" y="144"/>
                  </a:cubicBezTo>
                  <a:cubicBezTo>
                    <a:pt x="210" y="141"/>
                    <a:pt x="210" y="141"/>
                    <a:pt x="207" y="141"/>
                  </a:cubicBezTo>
                  <a:cubicBezTo>
                    <a:pt x="204" y="141"/>
                    <a:pt x="204" y="141"/>
                    <a:pt x="204" y="141"/>
                  </a:cubicBezTo>
                  <a:cubicBezTo>
                    <a:pt x="201" y="141"/>
                    <a:pt x="198" y="144"/>
                    <a:pt x="198" y="144"/>
                  </a:cubicBezTo>
                  <a:cubicBezTo>
                    <a:pt x="198" y="147"/>
                    <a:pt x="187" y="152"/>
                    <a:pt x="187" y="152"/>
                  </a:cubicBezTo>
                  <a:lnTo>
                    <a:pt x="184" y="155"/>
                  </a:lnTo>
                  <a:cubicBezTo>
                    <a:pt x="184" y="158"/>
                    <a:pt x="181" y="166"/>
                    <a:pt x="181" y="166"/>
                  </a:cubicBezTo>
                  <a:cubicBezTo>
                    <a:pt x="181" y="166"/>
                    <a:pt x="179" y="169"/>
                    <a:pt x="170" y="172"/>
                  </a:cubicBezTo>
                  <a:cubicBezTo>
                    <a:pt x="164" y="172"/>
                    <a:pt x="162" y="175"/>
                    <a:pt x="162" y="175"/>
                  </a:cubicBezTo>
                  <a:cubicBezTo>
                    <a:pt x="159" y="183"/>
                    <a:pt x="159" y="183"/>
                    <a:pt x="159" y="183"/>
                  </a:cubicBezTo>
                  <a:cubicBezTo>
                    <a:pt x="159" y="183"/>
                    <a:pt x="153" y="186"/>
                    <a:pt x="151" y="192"/>
                  </a:cubicBezTo>
                  <a:cubicBezTo>
                    <a:pt x="148" y="195"/>
                    <a:pt x="137" y="203"/>
                    <a:pt x="134" y="203"/>
                  </a:cubicBezTo>
                  <a:cubicBezTo>
                    <a:pt x="134" y="203"/>
                    <a:pt x="128" y="209"/>
                    <a:pt x="128" y="212"/>
                  </a:cubicBezTo>
                  <a:cubicBezTo>
                    <a:pt x="125" y="217"/>
                    <a:pt x="125" y="223"/>
                    <a:pt x="125" y="226"/>
                  </a:cubicBezTo>
                  <a:cubicBezTo>
                    <a:pt x="122" y="229"/>
                    <a:pt x="122" y="234"/>
                    <a:pt x="120" y="237"/>
                  </a:cubicBezTo>
                  <a:cubicBezTo>
                    <a:pt x="120" y="240"/>
                    <a:pt x="117" y="246"/>
                    <a:pt x="117" y="249"/>
                  </a:cubicBezTo>
                  <a:cubicBezTo>
                    <a:pt x="114" y="249"/>
                    <a:pt x="111" y="251"/>
                    <a:pt x="108" y="254"/>
                  </a:cubicBezTo>
                  <a:cubicBezTo>
                    <a:pt x="108" y="254"/>
                    <a:pt x="97" y="257"/>
                    <a:pt x="94" y="260"/>
                  </a:cubicBezTo>
                  <a:cubicBezTo>
                    <a:pt x="91" y="260"/>
                    <a:pt x="91" y="266"/>
                    <a:pt x="91" y="268"/>
                  </a:cubicBezTo>
                  <a:cubicBezTo>
                    <a:pt x="91" y="268"/>
                    <a:pt x="94" y="274"/>
                    <a:pt x="97" y="274"/>
                  </a:cubicBezTo>
                  <a:lnTo>
                    <a:pt x="103" y="274"/>
                  </a:lnTo>
                  <a:cubicBezTo>
                    <a:pt x="103" y="274"/>
                    <a:pt x="103" y="283"/>
                    <a:pt x="103" y="285"/>
                  </a:cubicBezTo>
                  <a:cubicBezTo>
                    <a:pt x="103" y="285"/>
                    <a:pt x="100" y="294"/>
                    <a:pt x="103" y="294"/>
                  </a:cubicBezTo>
                  <a:cubicBezTo>
                    <a:pt x="105" y="294"/>
                    <a:pt x="111" y="294"/>
                    <a:pt x="111" y="294"/>
                  </a:cubicBezTo>
                  <a:cubicBezTo>
                    <a:pt x="120" y="297"/>
                    <a:pt x="120" y="297"/>
                    <a:pt x="120" y="297"/>
                  </a:cubicBezTo>
                  <a:cubicBezTo>
                    <a:pt x="125" y="302"/>
                    <a:pt x="125" y="302"/>
                    <a:pt x="125" y="302"/>
                  </a:cubicBezTo>
                  <a:cubicBezTo>
                    <a:pt x="131" y="305"/>
                    <a:pt x="131" y="305"/>
                    <a:pt x="131" y="305"/>
                  </a:cubicBezTo>
                  <a:cubicBezTo>
                    <a:pt x="131" y="305"/>
                    <a:pt x="131" y="308"/>
                    <a:pt x="128" y="311"/>
                  </a:cubicBezTo>
                  <a:lnTo>
                    <a:pt x="125" y="314"/>
                  </a:lnTo>
                  <a:lnTo>
                    <a:pt x="125" y="314"/>
                  </a:lnTo>
                  <a:cubicBezTo>
                    <a:pt x="122" y="314"/>
                    <a:pt x="122" y="314"/>
                    <a:pt x="122" y="311"/>
                  </a:cubicBezTo>
                  <a:cubicBezTo>
                    <a:pt x="120" y="308"/>
                    <a:pt x="120" y="305"/>
                    <a:pt x="117" y="305"/>
                  </a:cubicBezTo>
                  <a:lnTo>
                    <a:pt x="117" y="305"/>
                  </a:lnTo>
                  <a:cubicBezTo>
                    <a:pt x="114" y="305"/>
                    <a:pt x="114" y="305"/>
                    <a:pt x="111" y="305"/>
                  </a:cubicBezTo>
                  <a:lnTo>
                    <a:pt x="108" y="305"/>
                  </a:lnTo>
                  <a:lnTo>
                    <a:pt x="108" y="305"/>
                  </a:lnTo>
                  <a:cubicBezTo>
                    <a:pt x="105" y="305"/>
                    <a:pt x="103" y="305"/>
                    <a:pt x="103" y="302"/>
                  </a:cubicBezTo>
                  <a:cubicBezTo>
                    <a:pt x="100" y="302"/>
                    <a:pt x="100" y="302"/>
                    <a:pt x="100" y="302"/>
                  </a:cubicBezTo>
                  <a:lnTo>
                    <a:pt x="100" y="302"/>
                  </a:lnTo>
                  <a:lnTo>
                    <a:pt x="100" y="302"/>
                  </a:lnTo>
                  <a:cubicBezTo>
                    <a:pt x="100" y="302"/>
                    <a:pt x="100" y="302"/>
                    <a:pt x="100" y="300"/>
                  </a:cubicBezTo>
                  <a:cubicBezTo>
                    <a:pt x="100" y="297"/>
                    <a:pt x="103" y="294"/>
                    <a:pt x="100" y="291"/>
                  </a:cubicBezTo>
                  <a:cubicBezTo>
                    <a:pt x="100" y="288"/>
                    <a:pt x="97" y="285"/>
                    <a:pt x="94" y="285"/>
                  </a:cubicBezTo>
                  <a:lnTo>
                    <a:pt x="94" y="285"/>
                  </a:lnTo>
                  <a:cubicBezTo>
                    <a:pt x="94" y="285"/>
                    <a:pt x="94" y="285"/>
                    <a:pt x="91" y="285"/>
                  </a:cubicBezTo>
                  <a:cubicBezTo>
                    <a:pt x="88" y="280"/>
                    <a:pt x="88" y="280"/>
                    <a:pt x="86" y="280"/>
                  </a:cubicBezTo>
                  <a:lnTo>
                    <a:pt x="86" y="280"/>
                  </a:lnTo>
                  <a:lnTo>
                    <a:pt x="83" y="280"/>
                  </a:lnTo>
                  <a:cubicBezTo>
                    <a:pt x="83" y="280"/>
                    <a:pt x="83" y="280"/>
                    <a:pt x="83" y="277"/>
                  </a:cubicBezTo>
                  <a:cubicBezTo>
                    <a:pt x="83" y="274"/>
                    <a:pt x="83" y="271"/>
                    <a:pt x="83" y="268"/>
                  </a:cubicBezTo>
                  <a:cubicBezTo>
                    <a:pt x="83" y="266"/>
                    <a:pt x="86" y="260"/>
                    <a:pt x="86" y="260"/>
                  </a:cubicBezTo>
                  <a:cubicBezTo>
                    <a:pt x="86" y="257"/>
                    <a:pt x="86" y="254"/>
                    <a:pt x="86" y="251"/>
                  </a:cubicBezTo>
                  <a:cubicBezTo>
                    <a:pt x="86" y="249"/>
                    <a:pt x="86" y="246"/>
                    <a:pt x="86" y="246"/>
                  </a:cubicBezTo>
                  <a:cubicBezTo>
                    <a:pt x="86" y="246"/>
                    <a:pt x="74" y="271"/>
                    <a:pt x="69" y="291"/>
                  </a:cubicBezTo>
                  <a:lnTo>
                    <a:pt x="69" y="291"/>
                  </a:lnTo>
                  <a:lnTo>
                    <a:pt x="69" y="291"/>
                  </a:lnTo>
                  <a:cubicBezTo>
                    <a:pt x="71" y="291"/>
                    <a:pt x="74" y="291"/>
                    <a:pt x="74" y="294"/>
                  </a:cubicBezTo>
                  <a:cubicBezTo>
                    <a:pt x="74" y="300"/>
                    <a:pt x="74" y="302"/>
                    <a:pt x="74" y="305"/>
                  </a:cubicBezTo>
                  <a:cubicBezTo>
                    <a:pt x="74" y="308"/>
                    <a:pt x="74" y="308"/>
                    <a:pt x="74" y="319"/>
                  </a:cubicBezTo>
                  <a:cubicBezTo>
                    <a:pt x="74" y="331"/>
                    <a:pt x="77" y="333"/>
                    <a:pt x="74" y="336"/>
                  </a:cubicBezTo>
                  <a:cubicBezTo>
                    <a:pt x="74" y="339"/>
                    <a:pt x="71" y="344"/>
                    <a:pt x="71" y="347"/>
                  </a:cubicBezTo>
                  <a:cubicBezTo>
                    <a:pt x="71" y="353"/>
                    <a:pt x="74" y="362"/>
                    <a:pt x="74" y="364"/>
                  </a:cubicBezTo>
                  <a:cubicBezTo>
                    <a:pt x="77" y="367"/>
                    <a:pt x="77" y="367"/>
                    <a:pt x="80" y="370"/>
                  </a:cubicBezTo>
                  <a:lnTo>
                    <a:pt x="77" y="376"/>
                  </a:lnTo>
                  <a:cubicBezTo>
                    <a:pt x="77" y="376"/>
                    <a:pt x="80" y="373"/>
                    <a:pt x="80" y="370"/>
                  </a:cubicBezTo>
                  <a:cubicBezTo>
                    <a:pt x="86" y="364"/>
                    <a:pt x="88" y="359"/>
                    <a:pt x="88" y="359"/>
                  </a:cubicBezTo>
                  <a:cubicBezTo>
                    <a:pt x="91" y="356"/>
                    <a:pt x="91" y="356"/>
                    <a:pt x="91" y="356"/>
                  </a:cubicBezTo>
                  <a:cubicBezTo>
                    <a:pt x="91" y="356"/>
                    <a:pt x="91" y="350"/>
                    <a:pt x="97" y="350"/>
                  </a:cubicBezTo>
                  <a:cubicBezTo>
                    <a:pt x="97" y="350"/>
                    <a:pt x="97" y="350"/>
                    <a:pt x="100" y="350"/>
                  </a:cubicBezTo>
                  <a:cubicBezTo>
                    <a:pt x="105" y="353"/>
                    <a:pt x="105" y="350"/>
                    <a:pt x="108" y="353"/>
                  </a:cubicBezTo>
                  <a:cubicBezTo>
                    <a:pt x="111" y="356"/>
                    <a:pt x="105" y="364"/>
                    <a:pt x="108" y="364"/>
                  </a:cubicBezTo>
                  <a:lnTo>
                    <a:pt x="108" y="364"/>
                  </a:lnTo>
                  <a:cubicBezTo>
                    <a:pt x="111" y="364"/>
                    <a:pt x="114" y="364"/>
                    <a:pt x="117" y="362"/>
                  </a:cubicBezTo>
                  <a:cubicBezTo>
                    <a:pt x="120" y="362"/>
                    <a:pt x="122" y="362"/>
                    <a:pt x="125" y="362"/>
                  </a:cubicBezTo>
                  <a:lnTo>
                    <a:pt x="125" y="362"/>
                  </a:lnTo>
                  <a:cubicBezTo>
                    <a:pt x="128" y="362"/>
                    <a:pt x="131" y="362"/>
                    <a:pt x="134" y="367"/>
                  </a:cubicBezTo>
                  <a:cubicBezTo>
                    <a:pt x="134" y="373"/>
                    <a:pt x="137" y="378"/>
                    <a:pt x="139" y="381"/>
                  </a:cubicBezTo>
                  <a:cubicBezTo>
                    <a:pt x="142" y="381"/>
                    <a:pt x="142" y="387"/>
                    <a:pt x="142" y="393"/>
                  </a:cubicBezTo>
                  <a:cubicBezTo>
                    <a:pt x="145" y="396"/>
                    <a:pt x="153" y="398"/>
                    <a:pt x="156" y="398"/>
                  </a:cubicBezTo>
                  <a:cubicBezTo>
                    <a:pt x="156" y="398"/>
                    <a:pt x="167" y="401"/>
                    <a:pt x="170" y="401"/>
                  </a:cubicBezTo>
                  <a:cubicBezTo>
                    <a:pt x="173" y="404"/>
                    <a:pt x="170" y="407"/>
                    <a:pt x="176" y="410"/>
                  </a:cubicBezTo>
                  <a:cubicBezTo>
                    <a:pt x="181" y="410"/>
                    <a:pt x="181" y="421"/>
                    <a:pt x="181" y="421"/>
                  </a:cubicBezTo>
                  <a:cubicBezTo>
                    <a:pt x="181" y="421"/>
                    <a:pt x="184" y="432"/>
                    <a:pt x="181" y="435"/>
                  </a:cubicBezTo>
                  <a:cubicBezTo>
                    <a:pt x="181" y="438"/>
                    <a:pt x="181" y="441"/>
                    <a:pt x="184" y="441"/>
                  </a:cubicBezTo>
                  <a:cubicBezTo>
                    <a:pt x="190" y="444"/>
                    <a:pt x="198" y="444"/>
                    <a:pt x="198" y="444"/>
                  </a:cubicBezTo>
                  <a:cubicBezTo>
                    <a:pt x="198" y="444"/>
                    <a:pt x="193" y="452"/>
                    <a:pt x="201" y="455"/>
                  </a:cubicBezTo>
                  <a:cubicBezTo>
                    <a:pt x="207" y="458"/>
                    <a:pt x="215" y="461"/>
                    <a:pt x="218" y="461"/>
                  </a:cubicBezTo>
                  <a:cubicBezTo>
                    <a:pt x="218" y="461"/>
                    <a:pt x="213" y="466"/>
                    <a:pt x="221" y="466"/>
                  </a:cubicBezTo>
                  <a:lnTo>
                    <a:pt x="221" y="466"/>
                  </a:lnTo>
                  <a:cubicBezTo>
                    <a:pt x="227" y="466"/>
                    <a:pt x="230" y="466"/>
                    <a:pt x="235" y="466"/>
                  </a:cubicBezTo>
                  <a:cubicBezTo>
                    <a:pt x="238" y="466"/>
                    <a:pt x="241" y="466"/>
                    <a:pt x="244" y="469"/>
                  </a:cubicBezTo>
                  <a:cubicBezTo>
                    <a:pt x="247" y="472"/>
                    <a:pt x="244" y="478"/>
                    <a:pt x="255" y="483"/>
                  </a:cubicBezTo>
                  <a:cubicBezTo>
                    <a:pt x="267" y="489"/>
                    <a:pt x="269" y="492"/>
                    <a:pt x="272" y="492"/>
                  </a:cubicBezTo>
                  <a:cubicBezTo>
                    <a:pt x="275" y="495"/>
                    <a:pt x="281" y="495"/>
                    <a:pt x="278" y="503"/>
                  </a:cubicBezTo>
                  <a:cubicBezTo>
                    <a:pt x="278" y="512"/>
                    <a:pt x="275" y="514"/>
                    <a:pt x="272" y="520"/>
                  </a:cubicBezTo>
                  <a:cubicBezTo>
                    <a:pt x="269" y="523"/>
                    <a:pt x="264" y="534"/>
                    <a:pt x="261" y="537"/>
                  </a:cubicBezTo>
                  <a:cubicBezTo>
                    <a:pt x="258" y="540"/>
                    <a:pt x="255" y="545"/>
                    <a:pt x="258" y="551"/>
                  </a:cubicBezTo>
                  <a:cubicBezTo>
                    <a:pt x="261" y="557"/>
                    <a:pt x="264" y="562"/>
                    <a:pt x="264" y="568"/>
                  </a:cubicBezTo>
                  <a:cubicBezTo>
                    <a:pt x="264" y="571"/>
                    <a:pt x="264" y="579"/>
                    <a:pt x="264" y="585"/>
                  </a:cubicBezTo>
                  <a:cubicBezTo>
                    <a:pt x="261" y="588"/>
                    <a:pt x="255" y="596"/>
                    <a:pt x="255" y="596"/>
                  </a:cubicBezTo>
                  <a:cubicBezTo>
                    <a:pt x="255" y="596"/>
                    <a:pt x="264" y="602"/>
                    <a:pt x="258" y="608"/>
                  </a:cubicBezTo>
                  <a:cubicBezTo>
                    <a:pt x="252" y="613"/>
                    <a:pt x="244" y="619"/>
                    <a:pt x="241" y="622"/>
                  </a:cubicBezTo>
                  <a:cubicBezTo>
                    <a:pt x="235" y="622"/>
                    <a:pt x="227" y="630"/>
                    <a:pt x="227" y="630"/>
                  </a:cubicBezTo>
                  <a:cubicBezTo>
                    <a:pt x="227" y="630"/>
                    <a:pt x="230" y="647"/>
                    <a:pt x="227" y="650"/>
                  </a:cubicBezTo>
                  <a:cubicBezTo>
                    <a:pt x="227" y="653"/>
                    <a:pt x="213" y="681"/>
                    <a:pt x="218" y="687"/>
                  </a:cubicBezTo>
                  <a:cubicBezTo>
                    <a:pt x="221" y="695"/>
                    <a:pt x="224" y="701"/>
                    <a:pt x="221" y="704"/>
                  </a:cubicBezTo>
                  <a:cubicBezTo>
                    <a:pt x="221" y="710"/>
                    <a:pt x="218" y="710"/>
                    <a:pt x="218" y="712"/>
                  </a:cubicBezTo>
                  <a:cubicBezTo>
                    <a:pt x="215" y="715"/>
                    <a:pt x="204" y="712"/>
                    <a:pt x="213" y="723"/>
                  </a:cubicBezTo>
                  <a:cubicBezTo>
                    <a:pt x="218" y="732"/>
                    <a:pt x="221" y="735"/>
                    <a:pt x="224" y="740"/>
                  </a:cubicBezTo>
                  <a:cubicBezTo>
                    <a:pt x="227" y="743"/>
                    <a:pt x="227" y="746"/>
                    <a:pt x="230" y="752"/>
                  </a:cubicBezTo>
                  <a:cubicBezTo>
                    <a:pt x="235" y="757"/>
                    <a:pt x="235" y="763"/>
                    <a:pt x="241" y="769"/>
                  </a:cubicBezTo>
                  <a:cubicBezTo>
                    <a:pt x="247" y="772"/>
                    <a:pt x="252" y="774"/>
                    <a:pt x="252" y="780"/>
                  </a:cubicBezTo>
                  <a:cubicBezTo>
                    <a:pt x="252" y="783"/>
                    <a:pt x="258" y="788"/>
                    <a:pt x="255" y="788"/>
                  </a:cubicBezTo>
                  <a:cubicBezTo>
                    <a:pt x="255" y="788"/>
                    <a:pt x="252" y="788"/>
                    <a:pt x="249" y="786"/>
                  </a:cubicBezTo>
                  <a:cubicBezTo>
                    <a:pt x="238" y="777"/>
                    <a:pt x="247" y="786"/>
                    <a:pt x="232" y="772"/>
                  </a:cubicBezTo>
                  <a:cubicBezTo>
                    <a:pt x="215" y="760"/>
                    <a:pt x="213" y="766"/>
                    <a:pt x="204" y="757"/>
                  </a:cubicBezTo>
                  <a:cubicBezTo>
                    <a:pt x="204" y="754"/>
                    <a:pt x="204" y="754"/>
                    <a:pt x="204" y="754"/>
                  </a:cubicBezTo>
                  <a:cubicBezTo>
                    <a:pt x="201" y="754"/>
                    <a:pt x="201" y="757"/>
                    <a:pt x="201" y="757"/>
                  </a:cubicBezTo>
                  <a:cubicBezTo>
                    <a:pt x="204" y="760"/>
                    <a:pt x="204" y="760"/>
                    <a:pt x="204" y="760"/>
                  </a:cubicBezTo>
                  <a:cubicBezTo>
                    <a:pt x="201" y="760"/>
                    <a:pt x="201" y="757"/>
                    <a:pt x="196" y="743"/>
                  </a:cubicBezTo>
                  <a:cubicBezTo>
                    <a:pt x="181" y="710"/>
                    <a:pt x="179" y="712"/>
                    <a:pt x="176" y="707"/>
                  </a:cubicBezTo>
                  <a:cubicBezTo>
                    <a:pt x="173" y="698"/>
                    <a:pt x="176" y="707"/>
                    <a:pt x="164" y="690"/>
                  </a:cubicBezTo>
                  <a:cubicBezTo>
                    <a:pt x="156" y="673"/>
                    <a:pt x="164" y="684"/>
                    <a:pt x="156" y="673"/>
                  </a:cubicBezTo>
                  <a:cubicBezTo>
                    <a:pt x="153" y="667"/>
                    <a:pt x="151" y="667"/>
                    <a:pt x="151" y="667"/>
                  </a:cubicBezTo>
                  <a:lnTo>
                    <a:pt x="148" y="667"/>
                  </a:lnTo>
                  <a:lnTo>
                    <a:pt x="148" y="667"/>
                  </a:lnTo>
                  <a:cubicBezTo>
                    <a:pt x="148" y="667"/>
                    <a:pt x="145" y="667"/>
                    <a:pt x="142" y="656"/>
                  </a:cubicBezTo>
                  <a:cubicBezTo>
                    <a:pt x="139" y="636"/>
                    <a:pt x="139" y="650"/>
                    <a:pt x="134" y="627"/>
                  </a:cubicBezTo>
                  <a:cubicBezTo>
                    <a:pt x="128" y="605"/>
                    <a:pt x="137" y="605"/>
                    <a:pt x="125" y="593"/>
                  </a:cubicBezTo>
                  <a:cubicBezTo>
                    <a:pt x="111" y="582"/>
                    <a:pt x="114" y="588"/>
                    <a:pt x="108" y="579"/>
                  </a:cubicBezTo>
                  <a:cubicBezTo>
                    <a:pt x="105" y="571"/>
                    <a:pt x="111" y="579"/>
                    <a:pt x="100" y="559"/>
                  </a:cubicBezTo>
                  <a:cubicBezTo>
                    <a:pt x="88" y="540"/>
                    <a:pt x="74" y="534"/>
                    <a:pt x="74" y="500"/>
                  </a:cubicBezTo>
                  <a:cubicBezTo>
                    <a:pt x="74" y="466"/>
                    <a:pt x="74" y="461"/>
                    <a:pt x="74" y="461"/>
                  </a:cubicBezTo>
                  <a:cubicBezTo>
                    <a:pt x="74" y="461"/>
                    <a:pt x="57" y="449"/>
                    <a:pt x="63" y="430"/>
                  </a:cubicBezTo>
                  <a:cubicBezTo>
                    <a:pt x="69" y="410"/>
                    <a:pt x="71" y="415"/>
                    <a:pt x="69" y="410"/>
                  </a:cubicBezTo>
                  <a:cubicBezTo>
                    <a:pt x="66" y="404"/>
                    <a:pt x="66" y="404"/>
                    <a:pt x="60" y="398"/>
                  </a:cubicBezTo>
                  <a:cubicBezTo>
                    <a:pt x="54" y="390"/>
                    <a:pt x="54" y="390"/>
                    <a:pt x="52" y="387"/>
                  </a:cubicBezTo>
                  <a:cubicBezTo>
                    <a:pt x="52" y="384"/>
                    <a:pt x="49" y="378"/>
                    <a:pt x="49" y="376"/>
                  </a:cubicBezTo>
                  <a:cubicBezTo>
                    <a:pt x="49" y="373"/>
                    <a:pt x="49" y="370"/>
                    <a:pt x="49" y="370"/>
                  </a:cubicBezTo>
                  <a:cubicBezTo>
                    <a:pt x="43" y="373"/>
                    <a:pt x="43" y="373"/>
                    <a:pt x="43" y="373"/>
                  </a:cubicBezTo>
                  <a:cubicBezTo>
                    <a:pt x="43" y="373"/>
                    <a:pt x="0" y="808"/>
                    <a:pt x="433" y="871"/>
                  </a:cubicBezTo>
                  <a:cubicBezTo>
                    <a:pt x="433" y="871"/>
                    <a:pt x="348" y="854"/>
                    <a:pt x="329" y="834"/>
                  </a:cubicBezTo>
                  <a:cubicBezTo>
                    <a:pt x="326" y="834"/>
                    <a:pt x="326" y="831"/>
                    <a:pt x="326" y="831"/>
                  </a:cubicBezTo>
                  <a:cubicBezTo>
                    <a:pt x="326" y="831"/>
                    <a:pt x="323" y="811"/>
                    <a:pt x="326" y="811"/>
                  </a:cubicBezTo>
                  <a:cubicBezTo>
                    <a:pt x="329" y="811"/>
                    <a:pt x="332" y="814"/>
                    <a:pt x="334" y="814"/>
                  </a:cubicBezTo>
                  <a:cubicBezTo>
                    <a:pt x="337" y="814"/>
                    <a:pt x="340" y="811"/>
                    <a:pt x="343" y="811"/>
                  </a:cubicBezTo>
                  <a:cubicBezTo>
                    <a:pt x="348" y="806"/>
                    <a:pt x="357" y="800"/>
                    <a:pt x="357" y="800"/>
                  </a:cubicBezTo>
                  <a:cubicBezTo>
                    <a:pt x="357" y="806"/>
                    <a:pt x="357" y="806"/>
                    <a:pt x="357" y="806"/>
                  </a:cubicBezTo>
                  <a:lnTo>
                    <a:pt x="357" y="808"/>
                  </a:lnTo>
                  <a:cubicBezTo>
                    <a:pt x="357" y="808"/>
                    <a:pt x="360" y="806"/>
                    <a:pt x="371" y="806"/>
                  </a:cubicBezTo>
                  <a:cubicBezTo>
                    <a:pt x="391" y="803"/>
                    <a:pt x="391" y="803"/>
                    <a:pt x="396" y="800"/>
                  </a:cubicBezTo>
                  <a:cubicBezTo>
                    <a:pt x="402" y="797"/>
                    <a:pt x="411" y="788"/>
                    <a:pt x="413" y="788"/>
                  </a:cubicBezTo>
                  <a:cubicBezTo>
                    <a:pt x="416" y="788"/>
                    <a:pt x="416" y="788"/>
                    <a:pt x="416" y="791"/>
                  </a:cubicBezTo>
                  <a:cubicBezTo>
                    <a:pt x="422" y="800"/>
                    <a:pt x="411" y="797"/>
                    <a:pt x="422" y="800"/>
                  </a:cubicBezTo>
                  <a:cubicBezTo>
                    <a:pt x="425" y="803"/>
                    <a:pt x="428" y="803"/>
                    <a:pt x="430" y="803"/>
                  </a:cubicBezTo>
                  <a:cubicBezTo>
                    <a:pt x="439" y="803"/>
                    <a:pt x="447" y="800"/>
                    <a:pt x="447" y="800"/>
                  </a:cubicBezTo>
                  <a:cubicBezTo>
                    <a:pt x="447" y="800"/>
                    <a:pt x="459" y="800"/>
                    <a:pt x="467" y="800"/>
                  </a:cubicBezTo>
                  <a:cubicBezTo>
                    <a:pt x="473" y="800"/>
                    <a:pt x="479" y="800"/>
                    <a:pt x="481" y="797"/>
                  </a:cubicBezTo>
                  <a:cubicBezTo>
                    <a:pt x="484" y="794"/>
                    <a:pt x="484" y="791"/>
                    <a:pt x="487" y="791"/>
                  </a:cubicBezTo>
                  <a:lnTo>
                    <a:pt x="490" y="791"/>
                  </a:lnTo>
                  <a:cubicBezTo>
                    <a:pt x="496" y="791"/>
                    <a:pt x="498" y="800"/>
                    <a:pt x="498" y="800"/>
                  </a:cubicBezTo>
                  <a:cubicBezTo>
                    <a:pt x="481" y="808"/>
                    <a:pt x="481" y="808"/>
                    <a:pt x="481" y="808"/>
                  </a:cubicBezTo>
                  <a:cubicBezTo>
                    <a:pt x="464" y="820"/>
                    <a:pt x="464" y="820"/>
                    <a:pt x="464" y="820"/>
                  </a:cubicBezTo>
                  <a:cubicBezTo>
                    <a:pt x="464" y="820"/>
                    <a:pt x="459" y="823"/>
                    <a:pt x="464" y="825"/>
                  </a:cubicBezTo>
                  <a:cubicBezTo>
                    <a:pt x="470" y="828"/>
                    <a:pt x="473" y="828"/>
                    <a:pt x="481" y="828"/>
                  </a:cubicBezTo>
                  <a:cubicBezTo>
                    <a:pt x="487" y="828"/>
                    <a:pt x="498" y="837"/>
                    <a:pt x="504" y="837"/>
                  </a:cubicBezTo>
                  <a:cubicBezTo>
                    <a:pt x="507" y="837"/>
                    <a:pt x="510" y="837"/>
                    <a:pt x="510" y="834"/>
                  </a:cubicBezTo>
                  <a:cubicBezTo>
                    <a:pt x="515" y="825"/>
                    <a:pt x="515" y="825"/>
                    <a:pt x="518" y="820"/>
                  </a:cubicBezTo>
                  <a:cubicBezTo>
                    <a:pt x="521" y="814"/>
                    <a:pt x="521" y="808"/>
                    <a:pt x="527" y="808"/>
                  </a:cubicBezTo>
                  <a:cubicBezTo>
                    <a:pt x="535" y="808"/>
                    <a:pt x="541" y="811"/>
                    <a:pt x="541" y="811"/>
                  </a:cubicBezTo>
                  <a:cubicBezTo>
                    <a:pt x="535" y="825"/>
                    <a:pt x="535" y="825"/>
                    <a:pt x="535" y="825"/>
                  </a:cubicBezTo>
                  <a:cubicBezTo>
                    <a:pt x="535" y="825"/>
                    <a:pt x="549" y="823"/>
                    <a:pt x="552" y="823"/>
                  </a:cubicBezTo>
                  <a:cubicBezTo>
                    <a:pt x="558" y="823"/>
                    <a:pt x="558" y="828"/>
                    <a:pt x="560" y="828"/>
                  </a:cubicBezTo>
                  <a:cubicBezTo>
                    <a:pt x="563" y="828"/>
                    <a:pt x="563" y="825"/>
                    <a:pt x="566" y="825"/>
                  </a:cubicBezTo>
                  <a:cubicBezTo>
                    <a:pt x="575" y="817"/>
                    <a:pt x="575" y="817"/>
                    <a:pt x="583" y="817"/>
                  </a:cubicBezTo>
                  <a:cubicBezTo>
                    <a:pt x="589" y="814"/>
                    <a:pt x="597" y="814"/>
                    <a:pt x="600" y="814"/>
                  </a:cubicBezTo>
                  <a:lnTo>
                    <a:pt x="603" y="814"/>
                  </a:lnTo>
                  <a:cubicBezTo>
                    <a:pt x="606" y="814"/>
                    <a:pt x="611" y="814"/>
                    <a:pt x="614" y="814"/>
                  </a:cubicBezTo>
                  <a:cubicBezTo>
                    <a:pt x="617" y="814"/>
                    <a:pt x="631" y="825"/>
                    <a:pt x="634" y="825"/>
                  </a:cubicBezTo>
                  <a:cubicBezTo>
                    <a:pt x="637" y="825"/>
                    <a:pt x="637" y="825"/>
                    <a:pt x="637" y="825"/>
                  </a:cubicBezTo>
                  <a:cubicBezTo>
                    <a:pt x="637" y="823"/>
                    <a:pt x="643" y="823"/>
                    <a:pt x="648" y="823"/>
                  </a:cubicBezTo>
                  <a:lnTo>
                    <a:pt x="648" y="823"/>
                  </a:lnTo>
                  <a:cubicBezTo>
                    <a:pt x="654" y="823"/>
                    <a:pt x="657" y="823"/>
                    <a:pt x="657" y="823"/>
                  </a:cubicBezTo>
                  <a:cubicBezTo>
                    <a:pt x="657" y="823"/>
                    <a:pt x="609" y="871"/>
                    <a:pt x="501" y="871"/>
                  </a:cubicBezTo>
                  <a:cubicBezTo>
                    <a:pt x="501" y="871"/>
                    <a:pt x="501" y="871"/>
                    <a:pt x="507" y="871"/>
                  </a:cubicBezTo>
                  <a:cubicBezTo>
                    <a:pt x="527" y="871"/>
                    <a:pt x="603" y="868"/>
                    <a:pt x="691" y="825"/>
                  </a:cubicBezTo>
                  <a:cubicBezTo>
                    <a:pt x="753" y="794"/>
                    <a:pt x="821" y="740"/>
                    <a:pt x="874" y="650"/>
                  </a:cubicBezTo>
                  <a:cubicBezTo>
                    <a:pt x="973" y="481"/>
                    <a:pt x="951" y="274"/>
                    <a:pt x="809" y="135"/>
                  </a:cubicBezTo>
                  <a:cubicBezTo>
                    <a:pt x="758" y="85"/>
                    <a:pt x="691" y="42"/>
                    <a:pt x="609" y="14"/>
                  </a:cubicBezTo>
                  <a:cubicBezTo>
                    <a:pt x="609" y="14"/>
                    <a:pt x="838" y="99"/>
                    <a:pt x="900" y="319"/>
                  </a:cubicBezTo>
                  <a:cubicBezTo>
                    <a:pt x="897" y="322"/>
                    <a:pt x="897" y="322"/>
                    <a:pt x="897" y="322"/>
                  </a:cubicBezTo>
                  <a:cubicBezTo>
                    <a:pt x="892" y="317"/>
                    <a:pt x="892" y="319"/>
                    <a:pt x="886" y="308"/>
                  </a:cubicBezTo>
                  <a:cubicBezTo>
                    <a:pt x="880" y="300"/>
                    <a:pt x="886" y="300"/>
                    <a:pt x="880" y="294"/>
                  </a:cubicBezTo>
                  <a:cubicBezTo>
                    <a:pt x="880" y="291"/>
                    <a:pt x="877" y="291"/>
                    <a:pt x="877" y="291"/>
                  </a:cubicBezTo>
                  <a:cubicBezTo>
                    <a:pt x="877" y="288"/>
                    <a:pt x="877" y="288"/>
                    <a:pt x="872" y="285"/>
                  </a:cubicBezTo>
                  <a:cubicBezTo>
                    <a:pt x="866" y="277"/>
                    <a:pt x="866" y="277"/>
                    <a:pt x="863" y="274"/>
                  </a:cubicBezTo>
                  <a:cubicBezTo>
                    <a:pt x="858" y="268"/>
                    <a:pt x="855" y="257"/>
                    <a:pt x="852" y="251"/>
                  </a:cubicBezTo>
                  <a:cubicBezTo>
                    <a:pt x="846" y="249"/>
                    <a:pt x="838" y="246"/>
                    <a:pt x="835" y="246"/>
                  </a:cubicBezTo>
                  <a:cubicBezTo>
                    <a:pt x="832" y="246"/>
                    <a:pt x="832" y="243"/>
                    <a:pt x="832" y="243"/>
                  </a:cubicBezTo>
                  <a:cubicBezTo>
                    <a:pt x="832" y="243"/>
                    <a:pt x="829" y="243"/>
                    <a:pt x="829" y="246"/>
                  </a:cubicBezTo>
                  <a:cubicBezTo>
                    <a:pt x="829" y="251"/>
                    <a:pt x="835" y="257"/>
                    <a:pt x="835" y="257"/>
                  </a:cubicBezTo>
                  <a:cubicBezTo>
                    <a:pt x="835" y="274"/>
                    <a:pt x="835" y="274"/>
                    <a:pt x="835" y="274"/>
                  </a:cubicBezTo>
                  <a:cubicBezTo>
                    <a:pt x="835" y="274"/>
                    <a:pt x="843" y="291"/>
                    <a:pt x="843" y="294"/>
                  </a:cubicBezTo>
                  <a:cubicBezTo>
                    <a:pt x="843" y="300"/>
                    <a:pt x="838" y="311"/>
                    <a:pt x="838" y="311"/>
                  </a:cubicBezTo>
                  <a:cubicBezTo>
                    <a:pt x="838" y="311"/>
                    <a:pt x="835" y="322"/>
                    <a:pt x="832" y="325"/>
                  </a:cubicBezTo>
                  <a:cubicBezTo>
                    <a:pt x="826" y="325"/>
                    <a:pt x="804" y="331"/>
                    <a:pt x="804" y="331"/>
                  </a:cubicBezTo>
                  <a:cubicBezTo>
                    <a:pt x="804" y="331"/>
                    <a:pt x="795" y="322"/>
                    <a:pt x="792" y="314"/>
                  </a:cubicBezTo>
                  <a:cubicBezTo>
                    <a:pt x="787" y="308"/>
                    <a:pt x="775" y="305"/>
                    <a:pt x="773" y="302"/>
                  </a:cubicBezTo>
                  <a:cubicBezTo>
                    <a:pt x="770" y="300"/>
                    <a:pt x="775" y="294"/>
                    <a:pt x="770" y="285"/>
                  </a:cubicBezTo>
                  <a:cubicBezTo>
                    <a:pt x="764" y="277"/>
                    <a:pt x="770" y="280"/>
                    <a:pt x="761" y="271"/>
                  </a:cubicBezTo>
                  <a:cubicBezTo>
                    <a:pt x="753" y="266"/>
                    <a:pt x="753" y="266"/>
                    <a:pt x="753" y="266"/>
                  </a:cubicBezTo>
                  <a:cubicBezTo>
                    <a:pt x="753" y="266"/>
                    <a:pt x="747" y="263"/>
                    <a:pt x="744" y="263"/>
                  </a:cubicBezTo>
                  <a:cubicBezTo>
                    <a:pt x="739" y="263"/>
                    <a:pt x="739" y="263"/>
                    <a:pt x="741" y="268"/>
                  </a:cubicBezTo>
                  <a:cubicBezTo>
                    <a:pt x="747" y="280"/>
                    <a:pt x="739" y="291"/>
                    <a:pt x="744" y="291"/>
                  </a:cubicBezTo>
                  <a:lnTo>
                    <a:pt x="747" y="291"/>
                  </a:lnTo>
                  <a:lnTo>
                    <a:pt x="747" y="291"/>
                  </a:lnTo>
                  <a:cubicBezTo>
                    <a:pt x="750" y="291"/>
                    <a:pt x="750" y="291"/>
                    <a:pt x="750" y="291"/>
                  </a:cubicBezTo>
                  <a:cubicBezTo>
                    <a:pt x="753" y="291"/>
                    <a:pt x="755" y="291"/>
                    <a:pt x="755" y="297"/>
                  </a:cubicBezTo>
                  <a:cubicBezTo>
                    <a:pt x="761" y="308"/>
                    <a:pt x="761" y="311"/>
                    <a:pt x="764" y="314"/>
                  </a:cubicBezTo>
                  <a:cubicBezTo>
                    <a:pt x="767" y="317"/>
                    <a:pt x="770" y="331"/>
                    <a:pt x="773" y="331"/>
                  </a:cubicBezTo>
                  <a:cubicBezTo>
                    <a:pt x="778" y="333"/>
                    <a:pt x="789" y="331"/>
                    <a:pt x="787" y="336"/>
                  </a:cubicBezTo>
                  <a:cubicBezTo>
                    <a:pt x="787" y="342"/>
                    <a:pt x="781" y="347"/>
                    <a:pt x="787" y="350"/>
                  </a:cubicBezTo>
                  <a:cubicBezTo>
                    <a:pt x="795" y="353"/>
                    <a:pt x="795" y="356"/>
                    <a:pt x="798" y="356"/>
                  </a:cubicBezTo>
                  <a:lnTo>
                    <a:pt x="801" y="356"/>
                  </a:lnTo>
                  <a:lnTo>
                    <a:pt x="801" y="356"/>
                  </a:lnTo>
                  <a:cubicBezTo>
                    <a:pt x="804" y="356"/>
                    <a:pt x="804" y="356"/>
                    <a:pt x="804" y="356"/>
                  </a:cubicBezTo>
                  <a:lnTo>
                    <a:pt x="804" y="356"/>
                  </a:lnTo>
                  <a:cubicBezTo>
                    <a:pt x="804" y="356"/>
                    <a:pt x="807" y="353"/>
                    <a:pt x="809" y="353"/>
                  </a:cubicBezTo>
                  <a:cubicBezTo>
                    <a:pt x="818" y="350"/>
                    <a:pt x="823" y="350"/>
                    <a:pt x="823" y="350"/>
                  </a:cubicBezTo>
                  <a:cubicBezTo>
                    <a:pt x="823" y="350"/>
                    <a:pt x="835" y="356"/>
                    <a:pt x="835" y="359"/>
                  </a:cubicBezTo>
                  <a:cubicBezTo>
                    <a:pt x="835" y="364"/>
                    <a:pt x="832" y="381"/>
                    <a:pt x="832" y="381"/>
                  </a:cubicBezTo>
                  <a:cubicBezTo>
                    <a:pt x="821" y="398"/>
                    <a:pt x="821" y="398"/>
                    <a:pt x="821" y="398"/>
                  </a:cubicBezTo>
                  <a:cubicBezTo>
                    <a:pt x="821" y="398"/>
                    <a:pt x="823" y="430"/>
                    <a:pt x="818" y="430"/>
                  </a:cubicBezTo>
                  <a:cubicBezTo>
                    <a:pt x="812" y="430"/>
                    <a:pt x="807" y="444"/>
                    <a:pt x="804" y="444"/>
                  </a:cubicBezTo>
                  <a:cubicBezTo>
                    <a:pt x="801" y="446"/>
                    <a:pt x="798" y="466"/>
                    <a:pt x="798" y="466"/>
                  </a:cubicBezTo>
                  <a:cubicBezTo>
                    <a:pt x="789" y="478"/>
                    <a:pt x="789" y="478"/>
                    <a:pt x="789" y="478"/>
                  </a:cubicBezTo>
                  <a:cubicBezTo>
                    <a:pt x="789" y="478"/>
                    <a:pt x="789" y="495"/>
                    <a:pt x="789" y="498"/>
                  </a:cubicBezTo>
                  <a:cubicBezTo>
                    <a:pt x="789" y="503"/>
                    <a:pt x="792" y="520"/>
                    <a:pt x="789" y="526"/>
                  </a:cubicBezTo>
                  <a:cubicBezTo>
                    <a:pt x="789" y="534"/>
                    <a:pt x="778" y="542"/>
                    <a:pt x="778" y="542"/>
                  </a:cubicBezTo>
                  <a:cubicBezTo>
                    <a:pt x="778" y="542"/>
                    <a:pt x="792" y="557"/>
                    <a:pt x="784" y="559"/>
                  </a:cubicBezTo>
                  <a:cubicBezTo>
                    <a:pt x="775" y="562"/>
                    <a:pt x="767" y="574"/>
                    <a:pt x="767" y="576"/>
                  </a:cubicBezTo>
                  <a:cubicBezTo>
                    <a:pt x="764" y="579"/>
                    <a:pt x="764" y="588"/>
                    <a:pt x="761" y="588"/>
                  </a:cubicBezTo>
                  <a:cubicBezTo>
                    <a:pt x="755" y="588"/>
                    <a:pt x="744" y="591"/>
                    <a:pt x="744" y="593"/>
                  </a:cubicBezTo>
                  <a:cubicBezTo>
                    <a:pt x="744" y="596"/>
                    <a:pt x="744" y="608"/>
                    <a:pt x="744" y="608"/>
                  </a:cubicBezTo>
                  <a:cubicBezTo>
                    <a:pt x="730" y="633"/>
                    <a:pt x="730" y="633"/>
                    <a:pt x="730" y="633"/>
                  </a:cubicBezTo>
                  <a:cubicBezTo>
                    <a:pt x="711" y="647"/>
                    <a:pt x="711" y="647"/>
                    <a:pt x="711" y="647"/>
                  </a:cubicBezTo>
                  <a:cubicBezTo>
                    <a:pt x="711" y="647"/>
                    <a:pt x="711" y="659"/>
                    <a:pt x="705" y="661"/>
                  </a:cubicBezTo>
                  <a:cubicBezTo>
                    <a:pt x="699" y="661"/>
                    <a:pt x="679" y="670"/>
                    <a:pt x="677" y="673"/>
                  </a:cubicBezTo>
                  <a:cubicBezTo>
                    <a:pt x="674" y="676"/>
                    <a:pt x="657" y="684"/>
                    <a:pt x="651" y="684"/>
                  </a:cubicBezTo>
                  <a:cubicBezTo>
                    <a:pt x="648" y="684"/>
                    <a:pt x="651" y="690"/>
                    <a:pt x="651" y="690"/>
                  </a:cubicBezTo>
                  <a:cubicBezTo>
                    <a:pt x="651" y="690"/>
                    <a:pt x="648" y="687"/>
                    <a:pt x="645" y="684"/>
                  </a:cubicBezTo>
                  <a:cubicBezTo>
                    <a:pt x="640" y="670"/>
                    <a:pt x="645" y="679"/>
                    <a:pt x="637" y="661"/>
                  </a:cubicBezTo>
                  <a:cubicBezTo>
                    <a:pt x="631" y="644"/>
                    <a:pt x="631" y="659"/>
                    <a:pt x="631" y="644"/>
                  </a:cubicBezTo>
                  <a:cubicBezTo>
                    <a:pt x="631" y="633"/>
                    <a:pt x="631" y="644"/>
                    <a:pt x="631" y="633"/>
                  </a:cubicBezTo>
                  <a:cubicBezTo>
                    <a:pt x="628" y="622"/>
                    <a:pt x="634" y="630"/>
                    <a:pt x="628" y="616"/>
                  </a:cubicBezTo>
                  <a:cubicBezTo>
                    <a:pt x="620" y="602"/>
                    <a:pt x="623" y="608"/>
                    <a:pt x="614" y="599"/>
                  </a:cubicBezTo>
                  <a:cubicBezTo>
                    <a:pt x="606" y="591"/>
                    <a:pt x="600" y="599"/>
                    <a:pt x="606" y="585"/>
                  </a:cubicBezTo>
                  <a:cubicBezTo>
                    <a:pt x="609" y="571"/>
                    <a:pt x="606" y="585"/>
                    <a:pt x="609" y="571"/>
                  </a:cubicBezTo>
                  <a:cubicBezTo>
                    <a:pt x="611" y="559"/>
                    <a:pt x="609" y="557"/>
                    <a:pt x="617" y="551"/>
                  </a:cubicBezTo>
                  <a:cubicBezTo>
                    <a:pt x="626" y="545"/>
                    <a:pt x="631" y="542"/>
                    <a:pt x="631" y="534"/>
                  </a:cubicBezTo>
                  <a:cubicBezTo>
                    <a:pt x="631" y="526"/>
                    <a:pt x="631" y="523"/>
                    <a:pt x="628" y="520"/>
                  </a:cubicBezTo>
                  <a:cubicBezTo>
                    <a:pt x="626" y="514"/>
                    <a:pt x="617" y="506"/>
                    <a:pt x="617" y="503"/>
                  </a:cubicBezTo>
                  <a:cubicBezTo>
                    <a:pt x="617" y="500"/>
                    <a:pt x="617" y="500"/>
                    <a:pt x="609" y="492"/>
                  </a:cubicBezTo>
                  <a:cubicBezTo>
                    <a:pt x="603" y="483"/>
                    <a:pt x="600" y="478"/>
                    <a:pt x="600" y="478"/>
                  </a:cubicBezTo>
                  <a:cubicBezTo>
                    <a:pt x="600" y="478"/>
                    <a:pt x="597" y="455"/>
                    <a:pt x="597" y="446"/>
                  </a:cubicBezTo>
                  <a:lnTo>
                    <a:pt x="597" y="444"/>
                  </a:lnTo>
                  <a:cubicBezTo>
                    <a:pt x="597" y="444"/>
                    <a:pt x="597" y="444"/>
                    <a:pt x="597" y="446"/>
                  </a:cubicBezTo>
                  <a:cubicBezTo>
                    <a:pt x="597" y="446"/>
                    <a:pt x="597" y="446"/>
                    <a:pt x="594" y="446"/>
                  </a:cubicBezTo>
                  <a:cubicBezTo>
                    <a:pt x="594" y="446"/>
                    <a:pt x="597" y="444"/>
                    <a:pt x="597" y="441"/>
                  </a:cubicBezTo>
                  <a:cubicBezTo>
                    <a:pt x="600" y="427"/>
                    <a:pt x="600" y="418"/>
                    <a:pt x="600" y="418"/>
                  </a:cubicBezTo>
                  <a:cubicBezTo>
                    <a:pt x="600" y="418"/>
                    <a:pt x="586" y="410"/>
                    <a:pt x="580" y="410"/>
                  </a:cubicBezTo>
                  <a:lnTo>
                    <a:pt x="580" y="410"/>
                  </a:lnTo>
                  <a:cubicBezTo>
                    <a:pt x="575" y="410"/>
                    <a:pt x="575" y="415"/>
                    <a:pt x="572" y="415"/>
                  </a:cubicBezTo>
                  <a:cubicBezTo>
                    <a:pt x="569" y="415"/>
                    <a:pt x="569" y="412"/>
                    <a:pt x="566" y="412"/>
                  </a:cubicBezTo>
                  <a:cubicBezTo>
                    <a:pt x="555" y="404"/>
                    <a:pt x="558" y="398"/>
                    <a:pt x="555" y="398"/>
                  </a:cubicBezTo>
                  <a:cubicBezTo>
                    <a:pt x="555" y="396"/>
                    <a:pt x="552" y="396"/>
                    <a:pt x="549" y="396"/>
                  </a:cubicBezTo>
                  <a:cubicBezTo>
                    <a:pt x="546" y="396"/>
                    <a:pt x="543" y="396"/>
                    <a:pt x="541" y="398"/>
                  </a:cubicBezTo>
                  <a:cubicBezTo>
                    <a:pt x="535" y="401"/>
                    <a:pt x="524" y="401"/>
                    <a:pt x="515" y="407"/>
                  </a:cubicBezTo>
                  <a:cubicBezTo>
                    <a:pt x="510" y="410"/>
                    <a:pt x="504" y="410"/>
                    <a:pt x="501" y="410"/>
                  </a:cubicBezTo>
                  <a:cubicBezTo>
                    <a:pt x="498" y="410"/>
                    <a:pt x="496" y="410"/>
                    <a:pt x="490" y="410"/>
                  </a:cubicBezTo>
                  <a:cubicBezTo>
                    <a:pt x="481" y="410"/>
                    <a:pt x="473" y="412"/>
                    <a:pt x="467" y="412"/>
                  </a:cubicBezTo>
                  <a:cubicBezTo>
                    <a:pt x="462" y="412"/>
                    <a:pt x="459" y="410"/>
                    <a:pt x="453" y="410"/>
                  </a:cubicBezTo>
                  <a:cubicBezTo>
                    <a:pt x="445" y="404"/>
                    <a:pt x="445" y="410"/>
                    <a:pt x="439" y="401"/>
                  </a:cubicBezTo>
                  <a:cubicBezTo>
                    <a:pt x="436" y="390"/>
                    <a:pt x="439" y="390"/>
                    <a:pt x="430" y="387"/>
                  </a:cubicBezTo>
                  <a:cubicBezTo>
                    <a:pt x="422" y="381"/>
                    <a:pt x="419" y="384"/>
                    <a:pt x="419" y="376"/>
                  </a:cubicBezTo>
                  <a:cubicBezTo>
                    <a:pt x="416" y="367"/>
                    <a:pt x="422" y="367"/>
                    <a:pt x="416" y="359"/>
                  </a:cubicBezTo>
                  <a:cubicBezTo>
                    <a:pt x="413" y="359"/>
                    <a:pt x="413" y="356"/>
                    <a:pt x="413" y="356"/>
                  </a:cubicBezTo>
                  <a:cubicBezTo>
                    <a:pt x="413" y="356"/>
                    <a:pt x="413" y="356"/>
                    <a:pt x="413" y="359"/>
                  </a:cubicBezTo>
                  <a:lnTo>
                    <a:pt x="413" y="359"/>
                  </a:lnTo>
                  <a:cubicBezTo>
                    <a:pt x="413" y="359"/>
                    <a:pt x="413" y="356"/>
                    <a:pt x="408" y="353"/>
                  </a:cubicBezTo>
                  <a:cubicBezTo>
                    <a:pt x="396" y="339"/>
                    <a:pt x="394" y="350"/>
                    <a:pt x="396" y="339"/>
                  </a:cubicBezTo>
                  <a:cubicBezTo>
                    <a:pt x="399" y="331"/>
                    <a:pt x="405" y="336"/>
                    <a:pt x="405" y="322"/>
                  </a:cubicBezTo>
                  <a:cubicBezTo>
                    <a:pt x="405" y="319"/>
                    <a:pt x="408" y="319"/>
                    <a:pt x="411" y="319"/>
                  </a:cubicBezTo>
                  <a:lnTo>
                    <a:pt x="411" y="319"/>
                  </a:lnTo>
                  <a:lnTo>
                    <a:pt x="411" y="319"/>
                  </a:lnTo>
                  <a:cubicBezTo>
                    <a:pt x="413" y="319"/>
                    <a:pt x="416" y="317"/>
                    <a:pt x="411" y="302"/>
                  </a:cubicBezTo>
                  <a:cubicBezTo>
                    <a:pt x="399" y="280"/>
                    <a:pt x="396" y="285"/>
                    <a:pt x="408" y="266"/>
                  </a:cubicBezTo>
                  <a:cubicBezTo>
                    <a:pt x="419" y="246"/>
                    <a:pt x="430" y="240"/>
                    <a:pt x="433" y="237"/>
                  </a:cubicBezTo>
                  <a:cubicBezTo>
                    <a:pt x="436" y="232"/>
                    <a:pt x="439" y="223"/>
                    <a:pt x="445" y="220"/>
                  </a:cubicBezTo>
                  <a:cubicBezTo>
                    <a:pt x="447" y="217"/>
                    <a:pt x="445" y="215"/>
                    <a:pt x="450" y="215"/>
                  </a:cubicBezTo>
                  <a:cubicBezTo>
                    <a:pt x="453" y="215"/>
                    <a:pt x="453" y="215"/>
                    <a:pt x="453" y="215"/>
                  </a:cubicBezTo>
                  <a:cubicBezTo>
                    <a:pt x="456" y="215"/>
                    <a:pt x="456" y="215"/>
                    <a:pt x="456" y="215"/>
                  </a:cubicBezTo>
                  <a:cubicBezTo>
                    <a:pt x="464" y="215"/>
                    <a:pt x="476" y="209"/>
                    <a:pt x="479" y="203"/>
                  </a:cubicBezTo>
                  <a:cubicBezTo>
                    <a:pt x="487" y="198"/>
                    <a:pt x="496" y="189"/>
                    <a:pt x="498" y="189"/>
                  </a:cubicBezTo>
                  <a:lnTo>
                    <a:pt x="501" y="189"/>
                  </a:lnTo>
                  <a:lnTo>
                    <a:pt x="501" y="189"/>
                  </a:lnTo>
                  <a:lnTo>
                    <a:pt x="504" y="189"/>
                  </a:lnTo>
                  <a:cubicBezTo>
                    <a:pt x="504" y="189"/>
                    <a:pt x="507" y="189"/>
                    <a:pt x="510" y="186"/>
                  </a:cubicBezTo>
                  <a:cubicBezTo>
                    <a:pt x="518" y="186"/>
                    <a:pt x="521" y="183"/>
                    <a:pt x="527" y="183"/>
                  </a:cubicBezTo>
                  <a:cubicBezTo>
                    <a:pt x="530" y="183"/>
                    <a:pt x="530" y="183"/>
                    <a:pt x="530" y="183"/>
                  </a:cubicBezTo>
                  <a:cubicBezTo>
                    <a:pt x="530" y="183"/>
                    <a:pt x="532" y="183"/>
                    <a:pt x="538" y="183"/>
                  </a:cubicBezTo>
                  <a:cubicBezTo>
                    <a:pt x="555" y="180"/>
                    <a:pt x="552" y="180"/>
                    <a:pt x="555" y="180"/>
                  </a:cubicBezTo>
                  <a:cubicBezTo>
                    <a:pt x="560" y="180"/>
                    <a:pt x="558" y="180"/>
                    <a:pt x="566" y="183"/>
                  </a:cubicBezTo>
                  <a:lnTo>
                    <a:pt x="566" y="183"/>
                  </a:lnTo>
                  <a:cubicBezTo>
                    <a:pt x="569" y="183"/>
                    <a:pt x="569" y="180"/>
                    <a:pt x="569" y="178"/>
                  </a:cubicBezTo>
                  <a:cubicBezTo>
                    <a:pt x="572" y="178"/>
                    <a:pt x="572" y="175"/>
                    <a:pt x="572" y="175"/>
                  </a:cubicBezTo>
                  <a:cubicBezTo>
                    <a:pt x="572" y="175"/>
                    <a:pt x="572" y="178"/>
                    <a:pt x="572" y="183"/>
                  </a:cubicBezTo>
                  <a:cubicBezTo>
                    <a:pt x="575" y="198"/>
                    <a:pt x="566" y="206"/>
                    <a:pt x="577" y="206"/>
                  </a:cubicBezTo>
                  <a:cubicBezTo>
                    <a:pt x="592" y="209"/>
                    <a:pt x="577" y="209"/>
                    <a:pt x="592" y="209"/>
                  </a:cubicBezTo>
                  <a:cubicBezTo>
                    <a:pt x="603" y="209"/>
                    <a:pt x="600" y="209"/>
                    <a:pt x="606" y="212"/>
                  </a:cubicBezTo>
                  <a:cubicBezTo>
                    <a:pt x="611" y="217"/>
                    <a:pt x="617" y="220"/>
                    <a:pt x="626" y="220"/>
                  </a:cubicBezTo>
                  <a:cubicBezTo>
                    <a:pt x="631" y="220"/>
                    <a:pt x="628" y="226"/>
                    <a:pt x="628" y="226"/>
                  </a:cubicBezTo>
                  <a:cubicBezTo>
                    <a:pt x="628" y="226"/>
                    <a:pt x="631" y="226"/>
                    <a:pt x="634" y="220"/>
                  </a:cubicBezTo>
                  <a:cubicBezTo>
                    <a:pt x="645" y="209"/>
                    <a:pt x="631" y="206"/>
                    <a:pt x="637" y="206"/>
                  </a:cubicBezTo>
                  <a:cubicBezTo>
                    <a:pt x="640" y="206"/>
                    <a:pt x="643" y="206"/>
                    <a:pt x="648" y="206"/>
                  </a:cubicBezTo>
                  <a:cubicBezTo>
                    <a:pt x="668" y="209"/>
                    <a:pt x="674" y="212"/>
                    <a:pt x="677" y="212"/>
                  </a:cubicBezTo>
                  <a:lnTo>
                    <a:pt x="679" y="212"/>
                  </a:lnTo>
                  <a:cubicBezTo>
                    <a:pt x="679" y="212"/>
                    <a:pt x="679" y="212"/>
                    <a:pt x="682" y="212"/>
                  </a:cubicBezTo>
                  <a:lnTo>
                    <a:pt x="682" y="212"/>
                  </a:lnTo>
                  <a:lnTo>
                    <a:pt x="685" y="212"/>
                  </a:lnTo>
                  <a:cubicBezTo>
                    <a:pt x="688" y="212"/>
                    <a:pt x="691" y="212"/>
                    <a:pt x="694" y="209"/>
                  </a:cubicBezTo>
                  <a:cubicBezTo>
                    <a:pt x="699" y="206"/>
                    <a:pt x="702" y="203"/>
                    <a:pt x="705" y="203"/>
                  </a:cubicBezTo>
                  <a:cubicBezTo>
                    <a:pt x="708" y="203"/>
                    <a:pt x="708" y="206"/>
                    <a:pt x="711" y="206"/>
                  </a:cubicBezTo>
                  <a:cubicBezTo>
                    <a:pt x="713" y="206"/>
                    <a:pt x="713" y="212"/>
                    <a:pt x="716" y="212"/>
                  </a:cubicBezTo>
                  <a:cubicBezTo>
                    <a:pt x="716" y="212"/>
                    <a:pt x="716" y="212"/>
                    <a:pt x="719" y="209"/>
                  </a:cubicBezTo>
                  <a:cubicBezTo>
                    <a:pt x="722" y="198"/>
                    <a:pt x="730" y="200"/>
                    <a:pt x="719" y="195"/>
                  </a:cubicBezTo>
                  <a:cubicBezTo>
                    <a:pt x="713" y="192"/>
                    <a:pt x="708" y="192"/>
                    <a:pt x="705" y="192"/>
                  </a:cubicBezTo>
                  <a:lnTo>
                    <a:pt x="705" y="192"/>
                  </a:lnTo>
                  <a:lnTo>
                    <a:pt x="705" y="192"/>
                  </a:lnTo>
                  <a:cubicBezTo>
                    <a:pt x="702" y="192"/>
                    <a:pt x="699" y="192"/>
                    <a:pt x="699" y="189"/>
                  </a:cubicBezTo>
                  <a:cubicBezTo>
                    <a:pt x="696" y="180"/>
                    <a:pt x="711" y="183"/>
                    <a:pt x="696" y="180"/>
                  </a:cubicBezTo>
                  <a:cubicBezTo>
                    <a:pt x="685" y="178"/>
                    <a:pt x="688" y="178"/>
                    <a:pt x="677" y="175"/>
                  </a:cubicBezTo>
                  <a:cubicBezTo>
                    <a:pt x="677" y="175"/>
                    <a:pt x="677" y="175"/>
                    <a:pt x="674" y="175"/>
                  </a:cubicBezTo>
                  <a:cubicBezTo>
                    <a:pt x="671" y="175"/>
                    <a:pt x="668" y="175"/>
                    <a:pt x="665" y="175"/>
                  </a:cubicBezTo>
                  <a:cubicBezTo>
                    <a:pt x="665" y="178"/>
                    <a:pt x="662" y="178"/>
                    <a:pt x="659" y="178"/>
                  </a:cubicBezTo>
                  <a:cubicBezTo>
                    <a:pt x="659" y="178"/>
                    <a:pt x="657" y="178"/>
                    <a:pt x="657" y="175"/>
                  </a:cubicBezTo>
                  <a:cubicBezTo>
                    <a:pt x="654" y="172"/>
                    <a:pt x="654" y="172"/>
                    <a:pt x="651" y="172"/>
                  </a:cubicBezTo>
                  <a:lnTo>
                    <a:pt x="648" y="172"/>
                  </a:lnTo>
                  <a:cubicBezTo>
                    <a:pt x="645" y="172"/>
                    <a:pt x="645" y="172"/>
                    <a:pt x="645" y="172"/>
                  </a:cubicBezTo>
                  <a:cubicBezTo>
                    <a:pt x="645" y="172"/>
                    <a:pt x="645" y="172"/>
                    <a:pt x="654" y="166"/>
                  </a:cubicBezTo>
                  <a:cubicBezTo>
                    <a:pt x="668" y="152"/>
                    <a:pt x="665" y="147"/>
                    <a:pt x="671" y="147"/>
                  </a:cubicBezTo>
                  <a:lnTo>
                    <a:pt x="674" y="147"/>
                  </a:lnTo>
                  <a:cubicBezTo>
                    <a:pt x="682" y="149"/>
                    <a:pt x="682" y="155"/>
                    <a:pt x="685" y="155"/>
                  </a:cubicBezTo>
                  <a:cubicBezTo>
                    <a:pt x="688" y="155"/>
                    <a:pt x="688" y="155"/>
                    <a:pt x="691" y="155"/>
                  </a:cubicBezTo>
                  <a:cubicBezTo>
                    <a:pt x="696" y="147"/>
                    <a:pt x="711" y="144"/>
                    <a:pt x="696" y="135"/>
                  </a:cubicBezTo>
                  <a:cubicBezTo>
                    <a:pt x="685" y="124"/>
                    <a:pt x="694" y="130"/>
                    <a:pt x="679" y="124"/>
                  </a:cubicBezTo>
                  <a:lnTo>
                    <a:pt x="677" y="121"/>
                  </a:lnTo>
                  <a:cubicBezTo>
                    <a:pt x="671" y="121"/>
                    <a:pt x="665" y="127"/>
                    <a:pt x="659" y="133"/>
                  </a:cubicBezTo>
                  <a:cubicBezTo>
                    <a:pt x="657" y="138"/>
                    <a:pt x="651" y="144"/>
                    <a:pt x="648" y="144"/>
                  </a:cubicBezTo>
                  <a:lnTo>
                    <a:pt x="648" y="144"/>
                  </a:lnTo>
                  <a:cubicBezTo>
                    <a:pt x="643" y="141"/>
                    <a:pt x="640" y="138"/>
                    <a:pt x="637" y="138"/>
                  </a:cubicBezTo>
                  <a:lnTo>
                    <a:pt x="634" y="138"/>
                  </a:lnTo>
                  <a:cubicBezTo>
                    <a:pt x="631" y="141"/>
                    <a:pt x="631" y="152"/>
                    <a:pt x="628" y="158"/>
                  </a:cubicBezTo>
                  <a:cubicBezTo>
                    <a:pt x="628" y="164"/>
                    <a:pt x="631" y="166"/>
                    <a:pt x="631" y="166"/>
                  </a:cubicBezTo>
                  <a:cubicBezTo>
                    <a:pt x="631" y="166"/>
                    <a:pt x="628" y="166"/>
                    <a:pt x="623" y="164"/>
                  </a:cubicBezTo>
                  <a:cubicBezTo>
                    <a:pt x="609" y="158"/>
                    <a:pt x="637" y="161"/>
                    <a:pt x="609" y="149"/>
                  </a:cubicBezTo>
                  <a:cubicBezTo>
                    <a:pt x="592" y="144"/>
                    <a:pt x="583" y="141"/>
                    <a:pt x="575" y="141"/>
                  </a:cubicBezTo>
                  <a:cubicBezTo>
                    <a:pt x="569" y="141"/>
                    <a:pt x="566" y="144"/>
                    <a:pt x="563" y="144"/>
                  </a:cubicBezTo>
                  <a:cubicBezTo>
                    <a:pt x="560" y="149"/>
                    <a:pt x="552" y="147"/>
                    <a:pt x="549" y="152"/>
                  </a:cubicBezTo>
                  <a:cubicBezTo>
                    <a:pt x="546" y="152"/>
                    <a:pt x="552" y="158"/>
                    <a:pt x="552" y="158"/>
                  </a:cubicBezTo>
                  <a:cubicBezTo>
                    <a:pt x="552" y="158"/>
                    <a:pt x="552" y="155"/>
                    <a:pt x="546" y="155"/>
                  </a:cubicBezTo>
                  <a:cubicBezTo>
                    <a:pt x="543" y="152"/>
                    <a:pt x="541" y="152"/>
                    <a:pt x="538" y="152"/>
                  </a:cubicBezTo>
                  <a:cubicBezTo>
                    <a:pt x="530" y="152"/>
                    <a:pt x="521" y="158"/>
                    <a:pt x="521" y="158"/>
                  </a:cubicBezTo>
                  <a:cubicBezTo>
                    <a:pt x="521" y="158"/>
                    <a:pt x="521" y="158"/>
                    <a:pt x="518" y="158"/>
                  </a:cubicBezTo>
                  <a:cubicBezTo>
                    <a:pt x="518" y="158"/>
                    <a:pt x="515" y="158"/>
                    <a:pt x="513" y="161"/>
                  </a:cubicBezTo>
                  <a:cubicBezTo>
                    <a:pt x="510" y="164"/>
                    <a:pt x="501" y="166"/>
                    <a:pt x="496" y="166"/>
                  </a:cubicBezTo>
                  <a:cubicBezTo>
                    <a:pt x="496" y="166"/>
                    <a:pt x="493" y="166"/>
                    <a:pt x="490" y="166"/>
                  </a:cubicBezTo>
                  <a:cubicBezTo>
                    <a:pt x="484" y="164"/>
                    <a:pt x="473" y="166"/>
                    <a:pt x="484" y="152"/>
                  </a:cubicBezTo>
                  <a:cubicBezTo>
                    <a:pt x="496" y="138"/>
                    <a:pt x="487" y="147"/>
                    <a:pt x="504" y="141"/>
                  </a:cubicBezTo>
                  <a:cubicBezTo>
                    <a:pt x="521" y="133"/>
                    <a:pt x="546" y="133"/>
                    <a:pt x="524" y="127"/>
                  </a:cubicBezTo>
                  <a:cubicBezTo>
                    <a:pt x="501" y="121"/>
                    <a:pt x="538" y="121"/>
                    <a:pt x="507" y="107"/>
                  </a:cubicBezTo>
                  <a:cubicBezTo>
                    <a:pt x="498" y="102"/>
                    <a:pt x="490" y="102"/>
                    <a:pt x="487" y="102"/>
                  </a:cubicBezTo>
                  <a:cubicBezTo>
                    <a:pt x="484" y="102"/>
                    <a:pt x="481" y="102"/>
                    <a:pt x="481" y="102"/>
                  </a:cubicBezTo>
                  <a:cubicBezTo>
                    <a:pt x="479" y="102"/>
                    <a:pt x="479" y="102"/>
                    <a:pt x="479" y="102"/>
                  </a:cubicBezTo>
                  <a:cubicBezTo>
                    <a:pt x="476" y="102"/>
                    <a:pt x="476" y="102"/>
                    <a:pt x="476" y="93"/>
                  </a:cubicBezTo>
                  <a:cubicBezTo>
                    <a:pt x="479" y="76"/>
                    <a:pt x="476" y="73"/>
                    <a:pt x="470" y="73"/>
                  </a:cubicBezTo>
                  <a:cubicBezTo>
                    <a:pt x="470" y="73"/>
                    <a:pt x="470" y="73"/>
                    <a:pt x="467" y="73"/>
                  </a:cubicBezTo>
                  <a:cubicBezTo>
                    <a:pt x="462" y="73"/>
                    <a:pt x="445" y="79"/>
                    <a:pt x="436" y="79"/>
                  </a:cubicBezTo>
                  <a:cubicBezTo>
                    <a:pt x="433" y="79"/>
                    <a:pt x="433" y="82"/>
                    <a:pt x="433" y="82"/>
                  </a:cubicBezTo>
                  <a:cubicBezTo>
                    <a:pt x="430" y="82"/>
                    <a:pt x="430" y="82"/>
                    <a:pt x="425" y="79"/>
                  </a:cubicBezTo>
                  <a:cubicBezTo>
                    <a:pt x="419" y="76"/>
                    <a:pt x="416" y="76"/>
                    <a:pt x="413" y="76"/>
                  </a:cubicBezTo>
                  <a:cubicBezTo>
                    <a:pt x="413" y="76"/>
                    <a:pt x="413" y="76"/>
                    <a:pt x="411" y="76"/>
                  </a:cubicBezTo>
                  <a:lnTo>
                    <a:pt x="411" y="76"/>
                  </a:lnTo>
                  <a:cubicBezTo>
                    <a:pt x="408" y="76"/>
                    <a:pt x="408" y="76"/>
                    <a:pt x="411" y="70"/>
                  </a:cubicBezTo>
                  <a:cubicBezTo>
                    <a:pt x="416" y="56"/>
                    <a:pt x="416" y="56"/>
                    <a:pt x="425" y="48"/>
                  </a:cubicBezTo>
                  <a:cubicBezTo>
                    <a:pt x="433" y="42"/>
                    <a:pt x="433" y="22"/>
                    <a:pt x="445" y="22"/>
                  </a:cubicBezTo>
                  <a:cubicBezTo>
                    <a:pt x="447" y="22"/>
                    <a:pt x="450" y="22"/>
                    <a:pt x="453" y="25"/>
                  </a:cubicBezTo>
                  <a:cubicBezTo>
                    <a:pt x="473" y="34"/>
                    <a:pt x="464" y="31"/>
                    <a:pt x="481" y="34"/>
                  </a:cubicBezTo>
                  <a:cubicBezTo>
                    <a:pt x="484" y="34"/>
                    <a:pt x="484" y="34"/>
                    <a:pt x="487" y="34"/>
                  </a:cubicBezTo>
                  <a:cubicBezTo>
                    <a:pt x="498" y="34"/>
                    <a:pt x="504" y="31"/>
                    <a:pt x="504" y="28"/>
                  </a:cubicBezTo>
                  <a:cubicBezTo>
                    <a:pt x="504" y="25"/>
                    <a:pt x="487" y="17"/>
                    <a:pt x="487" y="17"/>
                  </a:cubicBezTo>
                  <a:cubicBezTo>
                    <a:pt x="487" y="17"/>
                    <a:pt x="484" y="17"/>
                    <a:pt x="481" y="17"/>
                  </a:cubicBezTo>
                  <a:cubicBezTo>
                    <a:pt x="481" y="17"/>
                    <a:pt x="481" y="17"/>
                    <a:pt x="481" y="14"/>
                  </a:cubicBezTo>
                  <a:cubicBezTo>
                    <a:pt x="484" y="11"/>
                    <a:pt x="487" y="5"/>
                    <a:pt x="487" y="5"/>
                  </a:cubicBezTo>
                  <a:lnTo>
                    <a:pt x="487"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4" name="Freeform 119"/>
            <p:cNvSpPr>
              <a:spLocks noChangeArrowheads="1"/>
            </p:cNvSpPr>
            <p:nvPr/>
          </p:nvSpPr>
          <p:spPr bwMode="auto">
            <a:xfrm>
              <a:off x="6580" y="1551"/>
              <a:ext cx="202" cy="203"/>
            </a:xfrm>
            <a:custGeom>
              <a:avLst/>
              <a:gdLst>
                <a:gd name="T0" fmla="*/ 472 w 897"/>
                <a:gd name="T1" fmla="*/ 0 h 900"/>
                <a:gd name="T2" fmla="*/ 472 w 897"/>
                <a:gd name="T3" fmla="*/ 0 h 900"/>
                <a:gd name="T4" fmla="*/ 22 w 897"/>
                <a:gd name="T5" fmla="*/ 449 h 900"/>
                <a:gd name="T6" fmla="*/ 472 w 897"/>
                <a:gd name="T7" fmla="*/ 899 h 900"/>
                <a:gd name="T8" fmla="*/ 687 w 897"/>
                <a:gd name="T9" fmla="*/ 845 h 900"/>
                <a:gd name="T10" fmla="*/ 503 w 897"/>
                <a:gd name="T11" fmla="*/ 891 h 900"/>
                <a:gd name="T12" fmla="*/ 501 w 897"/>
                <a:gd name="T13" fmla="*/ 891 h 900"/>
                <a:gd name="T14" fmla="*/ 656 w 897"/>
                <a:gd name="T15" fmla="*/ 840 h 900"/>
                <a:gd name="T16" fmla="*/ 647 w 897"/>
                <a:gd name="T17" fmla="*/ 840 h 900"/>
                <a:gd name="T18" fmla="*/ 472 w 897"/>
                <a:gd name="T19" fmla="*/ 879 h 900"/>
                <a:gd name="T20" fmla="*/ 325 w 897"/>
                <a:gd name="T21" fmla="*/ 854 h 900"/>
                <a:gd name="T22" fmla="*/ 432 w 897"/>
                <a:gd name="T23" fmla="*/ 891 h 900"/>
                <a:gd name="T24" fmla="*/ 42 w 897"/>
                <a:gd name="T25" fmla="*/ 393 h 900"/>
                <a:gd name="T26" fmla="*/ 48 w 897"/>
                <a:gd name="T27" fmla="*/ 387 h 900"/>
                <a:gd name="T28" fmla="*/ 48 w 897"/>
                <a:gd name="T29" fmla="*/ 393 h 900"/>
                <a:gd name="T30" fmla="*/ 68 w 897"/>
                <a:gd name="T31" fmla="*/ 311 h 900"/>
                <a:gd name="T32" fmla="*/ 68 w 897"/>
                <a:gd name="T33" fmla="*/ 311 h 900"/>
                <a:gd name="T34" fmla="*/ 85 w 897"/>
                <a:gd name="T35" fmla="*/ 263 h 900"/>
                <a:gd name="T36" fmla="*/ 85 w 897"/>
                <a:gd name="T37" fmla="*/ 268 h 900"/>
                <a:gd name="T38" fmla="*/ 240 w 897"/>
                <a:gd name="T39" fmla="*/ 90 h 900"/>
                <a:gd name="T40" fmla="*/ 155 w 897"/>
                <a:gd name="T41" fmla="*/ 158 h 900"/>
                <a:gd name="T42" fmla="*/ 410 w 897"/>
                <a:gd name="T43" fmla="*/ 19 h 900"/>
                <a:gd name="T44" fmla="*/ 481 w 897"/>
                <a:gd name="T45" fmla="*/ 17 h 900"/>
                <a:gd name="T46" fmla="*/ 486 w 897"/>
                <a:gd name="T47" fmla="*/ 22 h 900"/>
                <a:gd name="T48" fmla="*/ 877 w 897"/>
                <a:gd name="T49" fmla="*/ 308 h 900"/>
                <a:gd name="T50" fmla="*/ 879 w 897"/>
                <a:gd name="T51" fmla="*/ 311 h 900"/>
                <a:gd name="T52" fmla="*/ 885 w 897"/>
                <a:gd name="T53" fmla="*/ 325 h 900"/>
                <a:gd name="T54" fmla="*/ 896 w 897"/>
                <a:gd name="T55" fmla="*/ 339 h 900"/>
                <a:gd name="T56" fmla="*/ 896 w 897"/>
                <a:gd name="T57" fmla="*/ 336 h 900"/>
                <a:gd name="T58" fmla="*/ 608 w 897"/>
                <a:gd name="T59" fmla="*/ 31 h 900"/>
                <a:gd name="T60" fmla="*/ 809 w 897"/>
                <a:gd name="T61" fmla="*/ 153 h 900"/>
                <a:gd name="T62" fmla="*/ 472 w 897"/>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7" h="900">
                  <a:moveTo>
                    <a:pt x="472" y="0"/>
                  </a:moveTo>
                  <a:lnTo>
                    <a:pt x="472" y="0"/>
                  </a:lnTo>
                  <a:cubicBezTo>
                    <a:pt x="223" y="0"/>
                    <a:pt x="22" y="200"/>
                    <a:pt x="22" y="449"/>
                  </a:cubicBezTo>
                  <a:cubicBezTo>
                    <a:pt x="22" y="698"/>
                    <a:pt x="223" y="899"/>
                    <a:pt x="472" y="899"/>
                  </a:cubicBezTo>
                  <a:cubicBezTo>
                    <a:pt x="551" y="899"/>
                    <a:pt x="625" y="879"/>
                    <a:pt x="687" y="845"/>
                  </a:cubicBezTo>
                  <a:cubicBezTo>
                    <a:pt x="602" y="888"/>
                    <a:pt x="526" y="891"/>
                    <a:pt x="503" y="891"/>
                  </a:cubicBezTo>
                  <a:cubicBezTo>
                    <a:pt x="501" y="891"/>
                    <a:pt x="501" y="891"/>
                    <a:pt x="501" y="891"/>
                  </a:cubicBezTo>
                  <a:cubicBezTo>
                    <a:pt x="605" y="888"/>
                    <a:pt x="656" y="840"/>
                    <a:pt x="656" y="840"/>
                  </a:cubicBezTo>
                  <a:cubicBezTo>
                    <a:pt x="656" y="840"/>
                    <a:pt x="653" y="840"/>
                    <a:pt x="647" y="840"/>
                  </a:cubicBezTo>
                  <a:cubicBezTo>
                    <a:pt x="594" y="865"/>
                    <a:pt x="534" y="879"/>
                    <a:pt x="472" y="879"/>
                  </a:cubicBezTo>
                  <a:cubicBezTo>
                    <a:pt x="421" y="879"/>
                    <a:pt x="373" y="868"/>
                    <a:pt x="325" y="854"/>
                  </a:cubicBezTo>
                  <a:cubicBezTo>
                    <a:pt x="345" y="871"/>
                    <a:pt x="432" y="891"/>
                    <a:pt x="432" y="891"/>
                  </a:cubicBezTo>
                  <a:cubicBezTo>
                    <a:pt x="0" y="825"/>
                    <a:pt x="42" y="393"/>
                    <a:pt x="42" y="393"/>
                  </a:cubicBezTo>
                  <a:cubicBezTo>
                    <a:pt x="48" y="387"/>
                    <a:pt x="48" y="387"/>
                    <a:pt x="48" y="387"/>
                  </a:cubicBezTo>
                  <a:cubicBezTo>
                    <a:pt x="48" y="387"/>
                    <a:pt x="48" y="390"/>
                    <a:pt x="48" y="393"/>
                  </a:cubicBezTo>
                  <a:cubicBezTo>
                    <a:pt x="51" y="365"/>
                    <a:pt x="59" y="336"/>
                    <a:pt x="68" y="311"/>
                  </a:cubicBezTo>
                  <a:lnTo>
                    <a:pt x="68" y="311"/>
                  </a:lnTo>
                  <a:cubicBezTo>
                    <a:pt x="71" y="288"/>
                    <a:pt x="85" y="263"/>
                    <a:pt x="85" y="263"/>
                  </a:cubicBezTo>
                  <a:cubicBezTo>
                    <a:pt x="85" y="263"/>
                    <a:pt x="85" y="265"/>
                    <a:pt x="85" y="268"/>
                  </a:cubicBezTo>
                  <a:cubicBezTo>
                    <a:pt x="119" y="195"/>
                    <a:pt x="172" y="133"/>
                    <a:pt x="240" y="90"/>
                  </a:cubicBezTo>
                  <a:cubicBezTo>
                    <a:pt x="198" y="113"/>
                    <a:pt x="155" y="158"/>
                    <a:pt x="155" y="158"/>
                  </a:cubicBezTo>
                  <a:cubicBezTo>
                    <a:pt x="257" y="39"/>
                    <a:pt x="410" y="19"/>
                    <a:pt x="410" y="19"/>
                  </a:cubicBezTo>
                  <a:cubicBezTo>
                    <a:pt x="424" y="17"/>
                    <a:pt x="481" y="17"/>
                    <a:pt x="481" y="17"/>
                  </a:cubicBezTo>
                  <a:cubicBezTo>
                    <a:pt x="486" y="22"/>
                    <a:pt x="486" y="22"/>
                    <a:pt x="486" y="22"/>
                  </a:cubicBezTo>
                  <a:cubicBezTo>
                    <a:pt x="667" y="28"/>
                    <a:pt x="820" y="144"/>
                    <a:pt x="877" y="308"/>
                  </a:cubicBezTo>
                  <a:cubicBezTo>
                    <a:pt x="877" y="308"/>
                    <a:pt x="877" y="308"/>
                    <a:pt x="879" y="311"/>
                  </a:cubicBezTo>
                  <a:cubicBezTo>
                    <a:pt x="882" y="319"/>
                    <a:pt x="879" y="317"/>
                    <a:pt x="885" y="325"/>
                  </a:cubicBezTo>
                  <a:cubicBezTo>
                    <a:pt x="891" y="336"/>
                    <a:pt x="891" y="334"/>
                    <a:pt x="896" y="339"/>
                  </a:cubicBezTo>
                  <a:cubicBezTo>
                    <a:pt x="896" y="336"/>
                    <a:pt x="896" y="336"/>
                    <a:pt x="896" y="336"/>
                  </a:cubicBezTo>
                  <a:cubicBezTo>
                    <a:pt x="837" y="116"/>
                    <a:pt x="608" y="31"/>
                    <a:pt x="608" y="31"/>
                  </a:cubicBezTo>
                  <a:cubicBezTo>
                    <a:pt x="690" y="59"/>
                    <a:pt x="758" y="102"/>
                    <a:pt x="809" y="153"/>
                  </a:cubicBezTo>
                  <a:cubicBezTo>
                    <a:pt x="727" y="59"/>
                    <a:pt x="60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5" name="Freeform 120"/>
            <p:cNvSpPr>
              <a:spLocks noChangeArrowheads="1"/>
            </p:cNvSpPr>
            <p:nvPr/>
          </p:nvSpPr>
          <p:spPr bwMode="auto">
            <a:xfrm>
              <a:off x="6580" y="1555"/>
              <a:ext cx="220" cy="197"/>
            </a:xfrm>
            <a:custGeom>
              <a:avLst/>
              <a:gdLst>
                <a:gd name="T0" fmla="*/ 294 w 974"/>
                <a:gd name="T1" fmla="*/ 65 h 875"/>
                <a:gd name="T2" fmla="*/ 271 w 974"/>
                <a:gd name="T3" fmla="*/ 113 h 875"/>
                <a:gd name="T4" fmla="*/ 257 w 974"/>
                <a:gd name="T5" fmla="*/ 116 h 875"/>
                <a:gd name="T6" fmla="*/ 232 w 974"/>
                <a:gd name="T7" fmla="*/ 133 h 875"/>
                <a:gd name="T8" fmla="*/ 203 w 974"/>
                <a:gd name="T9" fmla="*/ 141 h 875"/>
                <a:gd name="T10" fmla="*/ 158 w 974"/>
                <a:gd name="T11" fmla="*/ 183 h 875"/>
                <a:gd name="T12" fmla="*/ 108 w 974"/>
                <a:gd name="T13" fmla="*/ 254 h 875"/>
                <a:gd name="T14" fmla="*/ 110 w 974"/>
                <a:gd name="T15" fmla="*/ 294 h 875"/>
                <a:gd name="T16" fmla="*/ 119 w 974"/>
                <a:gd name="T17" fmla="*/ 311 h 875"/>
                <a:gd name="T18" fmla="*/ 99 w 974"/>
                <a:gd name="T19" fmla="*/ 302 h 875"/>
                <a:gd name="T20" fmla="*/ 90 w 974"/>
                <a:gd name="T21" fmla="*/ 285 h 875"/>
                <a:gd name="T22" fmla="*/ 85 w 974"/>
                <a:gd name="T23" fmla="*/ 251 h 875"/>
                <a:gd name="T24" fmla="*/ 74 w 974"/>
                <a:gd name="T25" fmla="*/ 319 h 875"/>
                <a:gd name="T26" fmla="*/ 88 w 974"/>
                <a:gd name="T27" fmla="*/ 362 h 875"/>
                <a:gd name="T28" fmla="*/ 116 w 974"/>
                <a:gd name="T29" fmla="*/ 365 h 875"/>
                <a:gd name="T30" fmla="*/ 169 w 974"/>
                <a:gd name="T31" fmla="*/ 401 h 875"/>
                <a:gd name="T32" fmla="*/ 218 w 974"/>
                <a:gd name="T33" fmla="*/ 461 h 875"/>
                <a:gd name="T34" fmla="*/ 277 w 974"/>
                <a:gd name="T35" fmla="*/ 503 h 875"/>
                <a:gd name="T36" fmla="*/ 257 w 974"/>
                <a:gd name="T37" fmla="*/ 608 h 875"/>
                <a:gd name="T38" fmla="*/ 209 w 974"/>
                <a:gd name="T39" fmla="*/ 724 h 875"/>
                <a:gd name="T40" fmla="*/ 232 w 974"/>
                <a:gd name="T41" fmla="*/ 774 h 875"/>
                <a:gd name="T42" fmla="*/ 164 w 974"/>
                <a:gd name="T43" fmla="*/ 690 h 875"/>
                <a:gd name="T44" fmla="*/ 125 w 974"/>
                <a:gd name="T45" fmla="*/ 593 h 875"/>
                <a:gd name="T46" fmla="*/ 59 w 974"/>
                <a:gd name="T47" fmla="*/ 398 h 875"/>
                <a:gd name="T48" fmla="*/ 323 w 974"/>
                <a:gd name="T49" fmla="*/ 831 h 875"/>
                <a:gd name="T50" fmla="*/ 370 w 974"/>
                <a:gd name="T51" fmla="*/ 806 h 875"/>
                <a:gd name="T52" fmla="*/ 467 w 974"/>
                <a:gd name="T53" fmla="*/ 800 h 875"/>
                <a:gd name="T54" fmla="*/ 464 w 974"/>
                <a:gd name="T55" fmla="*/ 825 h 875"/>
                <a:gd name="T56" fmla="*/ 534 w 974"/>
                <a:gd name="T57" fmla="*/ 825 h 875"/>
                <a:gd name="T58" fmla="*/ 613 w 974"/>
                <a:gd name="T59" fmla="*/ 817 h 875"/>
                <a:gd name="T60" fmla="*/ 503 w 974"/>
                <a:gd name="T61" fmla="*/ 874 h 875"/>
                <a:gd name="T62" fmla="*/ 885 w 974"/>
                <a:gd name="T63" fmla="*/ 308 h 875"/>
                <a:gd name="T64" fmla="*/ 828 w 974"/>
                <a:gd name="T65" fmla="*/ 243 h 875"/>
                <a:gd name="T66" fmla="*/ 803 w 974"/>
                <a:gd name="T67" fmla="*/ 331 h 875"/>
                <a:gd name="T68" fmla="*/ 738 w 974"/>
                <a:gd name="T69" fmla="*/ 268 h 875"/>
                <a:gd name="T70" fmla="*/ 772 w 974"/>
                <a:gd name="T71" fmla="*/ 331 h 875"/>
                <a:gd name="T72" fmla="*/ 803 w 974"/>
                <a:gd name="T73" fmla="*/ 356 h 875"/>
                <a:gd name="T74" fmla="*/ 803 w 974"/>
                <a:gd name="T75" fmla="*/ 446 h 875"/>
                <a:gd name="T76" fmla="*/ 763 w 974"/>
                <a:gd name="T77" fmla="*/ 576 h 875"/>
                <a:gd name="T78" fmla="*/ 673 w 974"/>
                <a:gd name="T79" fmla="*/ 673 h 875"/>
                <a:gd name="T80" fmla="*/ 625 w 974"/>
                <a:gd name="T81" fmla="*/ 616 h 875"/>
                <a:gd name="T82" fmla="*/ 616 w 974"/>
                <a:gd name="T83" fmla="*/ 503 h 875"/>
                <a:gd name="T84" fmla="*/ 596 w 974"/>
                <a:gd name="T85" fmla="*/ 441 h 875"/>
                <a:gd name="T86" fmla="*/ 548 w 974"/>
                <a:gd name="T87" fmla="*/ 395 h 875"/>
                <a:gd name="T88" fmla="*/ 438 w 974"/>
                <a:gd name="T89" fmla="*/ 401 h 875"/>
                <a:gd name="T90" fmla="*/ 407 w 974"/>
                <a:gd name="T91" fmla="*/ 353 h 875"/>
                <a:gd name="T92" fmla="*/ 407 w 974"/>
                <a:gd name="T93" fmla="*/ 266 h 875"/>
                <a:gd name="T94" fmla="*/ 498 w 974"/>
                <a:gd name="T95" fmla="*/ 189 h 875"/>
                <a:gd name="T96" fmla="*/ 537 w 974"/>
                <a:gd name="T97" fmla="*/ 183 h 875"/>
                <a:gd name="T98" fmla="*/ 577 w 974"/>
                <a:gd name="T99" fmla="*/ 206 h 875"/>
                <a:gd name="T100" fmla="*/ 647 w 974"/>
                <a:gd name="T101" fmla="*/ 206 h 875"/>
                <a:gd name="T102" fmla="*/ 704 w 974"/>
                <a:gd name="T103" fmla="*/ 206 h 875"/>
                <a:gd name="T104" fmla="*/ 704 w 974"/>
                <a:gd name="T105" fmla="*/ 192 h 875"/>
                <a:gd name="T106" fmla="*/ 656 w 974"/>
                <a:gd name="T107" fmla="*/ 175 h 875"/>
                <a:gd name="T108" fmla="*/ 684 w 974"/>
                <a:gd name="T109" fmla="*/ 158 h 875"/>
                <a:gd name="T110" fmla="*/ 647 w 974"/>
                <a:gd name="T111" fmla="*/ 144 h 875"/>
                <a:gd name="T112" fmla="*/ 574 w 974"/>
                <a:gd name="T113" fmla="*/ 141 h 875"/>
                <a:gd name="T114" fmla="*/ 518 w 974"/>
                <a:gd name="T115" fmla="*/ 158 h 875"/>
                <a:gd name="T116" fmla="*/ 506 w 974"/>
                <a:gd name="T117" fmla="*/ 107 h 875"/>
                <a:gd name="T118" fmla="*/ 435 w 974"/>
                <a:gd name="T119" fmla="*/ 79 h 875"/>
                <a:gd name="T120" fmla="*/ 424 w 974"/>
                <a:gd name="T121" fmla="*/ 48 h 875"/>
                <a:gd name="T122" fmla="*/ 481 w 974"/>
                <a:gd name="T123" fmla="*/ 1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5">
                  <a:moveTo>
                    <a:pt x="481" y="0"/>
                  </a:moveTo>
                  <a:lnTo>
                    <a:pt x="481" y="0"/>
                  </a:lnTo>
                  <a:cubicBezTo>
                    <a:pt x="481" y="0"/>
                    <a:pt x="424" y="0"/>
                    <a:pt x="410" y="2"/>
                  </a:cubicBezTo>
                  <a:cubicBezTo>
                    <a:pt x="410" y="2"/>
                    <a:pt x="257" y="22"/>
                    <a:pt x="155" y="141"/>
                  </a:cubicBezTo>
                  <a:cubicBezTo>
                    <a:pt x="155" y="141"/>
                    <a:pt x="198" y="96"/>
                    <a:pt x="240" y="73"/>
                  </a:cubicBezTo>
                  <a:cubicBezTo>
                    <a:pt x="254" y="65"/>
                    <a:pt x="269" y="59"/>
                    <a:pt x="283" y="59"/>
                  </a:cubicBezTo>
                  <a:cubicBezTo>
                    <a:pt x="294" y="65"/>
                    <a:pt x="294" y="65"/>
                    <a:pt x="294" y="65"/>
                  </a:cubicBezTo>
                  <a:cubicBezTo>
                    <a:pt x="294" y="65"/>
                    <a:pt x="291" y="68"/>
                    <a:pt x="288" y="70"/>
                  </a:cubicBezTo>
                  <a:cubicBezTo>
                    <a:pt x="288" y="70"/>
                    <a:pt x="283" y="79"/>
                    <a:pt x="283" y="82"/>
                  </a:cubicBezTo>
                  <a:cubicBezTo>
                    <a:pt x="283" y="85"/>
                    <a:pt x="283" y="90"/>
                    <a:pt x="283" y="90"/>
                  </a:cubicBezTo>
                  <a:cubicBezTo>
                    <a:pt x="280" y="96"/>
                    <a:pt x="280" y="96"/>
                    <a:pt x="280" y="96"/>
                  </a:cubicBezTo>
                  <a:cubicBezTo>
                    <a:pt x="280" y="96"/>
                    <a:pt x="274" y="96"/>
                    <a:pt x="274" y="99"/>
                  </a:cubicBezTo>
                  <a:cubicBezTo>
                    <a:pt x="274" y="99"/>
                    <a:pt x="271" y="102"/>
                    <a:pt x="271" y="104"/>
                  </a:cubicBezTo>
                  <a:cubicBezTo>
                    <a:pt x="271" y="107"/>
                    <a:pt x="271" y="113"/>
                    <a:pt x="271" y="113"/>
                  </a:cubicBezTo>
                  <a:cubicBezTo>
                    <a:pt x="271" y="121"/>
                    <a:pt x="271" y="121"/>
                    <a:pt x="271" y="121"/>
                  </a:cubicBezTo>
                  <a:cubicBezTo>
                    <a:pt x="271" y="127"/>
                    <a:pt x="271" y="127"/>
                    <a:pt x="271" y="127"/>
                  </a:cubicBezTo>
                  <a:cubicBezTo>
                    <a:pt x="263" y="130"/>
                    <a:pt x="263" y="130"/>
                    <a:pt x="263" y="130"/>
                  </a:cubicBezTo>
                  <a:cubicBezTo>
                    <a:pt x="263" y="130"/>
                    <a:pt x="260" y="130"/>
                    <a:pt x="257" y="130"/>
                  </a:cubicBezTo>
                  <a:cubicBezTo>
                    <a:pt x="254" y="130"/>
                    <a:pt x="254" y="130"/>
                    <a:pt x="252" y="130"/>
                  </a:cubicBezTo>
                  <a:cubicBezTo>
                    <a:pt x="249" y="130"/>
                    <a:pt x="249" y="121"/>
                    <a:pt x="249" y="121"/>
                  </a:cubicBezTo>
                  <a:cubicBezTo>
                    <a:pt x="257" y="116"/>
                    <a:pt x="257" y="116"/>
                    <a:pt x="257" y="116"/>
                  </a:cubicBezTo>
                  <a:cubicBezTo>
                    <a:pt x="257" y="116"/>
                    <a:pt x="257" y="116"/>
                    <a:pt x="254" y="113"/>
                  </a:cubicBezTo>
                  <a:cubicBezTo>
                    <a:pt x="254" y="113"/>
                    <a:pt x="254" y="107"/>
                    <a:pt x="252" y="107"/>
                  </a:cubicBezTo>
                  <a:cubicBezTo>
                    <a:pt x="249" y="107"/>
                    <a:pt x="249" y="107"/>
                    <a:pt x="249" y="107"/>
                  </a:cubicBezTo>
                  <a:cubicBezTo>
                    <a:pt x="243" y="110"/>
                    <a:pt x="237" y="116"/>
                    <a:pt x="237" y="116"/>
                  </a:cubicBezTo>
                  <a:cubicBezTo>
                    <a:pt x="229" y="121"/>
                    <a:pt x="229" y="121"/>
                    <a:pt x="229" y="121"/>
                  </a:cubicBezTo>
                  <a:lnTo>
                    <a:pt x="226" y="130"/>
                  </a:lnTo>
                  <a:cubicBezTo>
                    <a:pt x="229" y="130"/>
                    <a:pt x="232" y="133"/>
                    <a:pt x="232" y="133"/>
                  </a:cubicBezTo>
                  <a:cubicBezTo>
                    <a:pt x="232" y="133"/>
                    <a:pt x="235" y="136"/>
                    <a:pt x="235" y="139"/>
                  </a:cubicBezTo>
                  <a:cubicBezTo>
                    <a:pt x="235" y="141"/>
                    <a:pt x="232" y="144"/>
                    <a:pt x="232" y="144"/>
                  </a:cubicBezTo>
                  <a:cubicBezTo>
                    <a:pt x="232" y="144"/>
                    <a:pt x="232" y="147"/>
                    <a:pt x="226" y="147"/>
                  </a:cubicBezTo>
                  <a:lnTo>
                    <a:pt x="226" y="147"/>
                  </a:lnTo>
                  <a:cubicBezTo>
                    <a:pt x="220" y="147"/>
                    <a:pt x="215" y="144"/>
                    <a:pt x="212" y="144"/>
                  </a:cubicBezTo>
                  <a:cubicBezTo>
                    <a:pt x="209" y="144"/>
                    <a:pt x="206" y="141"/>
                    <a:pt x="203" y="141"/>
                  </a:cubicBezTo>
                  <a:lnTo>
                    <a:pt x="203" y="141"/>
                  </a:lnTo>
                  <a:cubicBezTo>
                    <a:pt x="201" y="144"/>
                    <a:pt x="198" y="144"/>
                    <a:pt x="198" y="147"/>
                  </a:cubicBezTo>
                  <a:lnTo>
                    <a:pt x="186" y="153"/>
                  </a:lnTo>
                  <a:cubicBezTo>
                    <a:pt x="186" y="153"/>
                    <a:pt x="184" y="155"/>
                    <a:pt x="184" y="158"/>
                  </a:cubicBezTo>
                  <a:lnTo>
                    <a:pt x="181" y="167"/>
                  </a:lnTo>
                  <a:cubicBezTo>
                    <a:pt x="181" y="167"/>
                    <a:pt x="175" y="170"/>
                    <a:pt x="169" y="172"/>
                  </a:cubicBezTo>
                  <a:cubicBezTo>
                    <a:pt x="164" y="172"/>
                    <a:pt x="161" y="175"/>
                    <a:pt x="161" y="175"/>
                  </a:cubicBezTo>
                  <a:cubicBezTo>
                    <a:pt x="158" y="183"/>
                    <a:pt x="158" y="183"/>
                    <a:pt x="158" y="183"/>
                  </a:cubicBezTo>
                  <a:cubicBezTo>
                    <a:pt x="158" y="183"/>
                    <a:pt x="153" y="186"/>
                    <a:pt x="150" y="192"/>
                  </a:cubicBezTo>
                  <a:cubicBezTo>
                    <a:pt x="147" y="195"/>
                    <a:pt x="136" y="203"/>
                    <a:pt x="133" y="203"/>
                  </a:cubicBezTo>
                  <a:cubicBezTo>
                    <a:pt x="133" y="206"/>
                    <a:pt x="127" y="209"/>
                    <a:pt x="127" y="214"/>
                  </a:cubicBezTo>
                  <a:cubicBezTo>
                    <a:pt x="125" y="217"/>
                    <a:pt x="125" y="223"/>
                    <a:pt x="125" y="226"/>
                  </a:cubicBezTo>
                  <a:cubicBezTo>
                    <a:pt x="122" y="229"/>
                    <a:pt x="119" y="234"/>
                    <a:pt x="119" y="237"/>
                  </a:cubicBezTo>
                  <a:cubicBezTo>
                    <a:pt x="119" y="243"/>
                    <a:pt x="116" y="246"/>
                    <a:pt x="113" y="248"/>
                  </a:cubicBezTo>
                  <a:cubicBezTo>
                    <a:pt x="113" y="251"/>
                    <a:pt x="110" y="254"/>
                    <a:pt x="108" y="254"/>
                  </a:cubicBezTo>
                  <a:cubicBezTo>
                    <a:pt x="108" y="254"/>
                    <a:pt x="96" y="257"/>
                    <a:pt x="93" y="260"/>
                  </a:cubicBezTo>
                  <a:cubicBezTo>
                    <a:pt x="90" y="263"/>
                    <a:pt x="88" y="266"/>
                    <a:pt x="88" y="268"/>
                  </a:cubicBezTo>
                  <a:cubicBezTo>
                    <a:pt x="88" y="268"/>
                    <a:pt x="93" y="274"/>
                    <a:pt x="96" y="274"/>
                  </a:cubicBezTo>
                  <a:lnTo>
                    <a:pt x="102" y="274"/>
                  </a:lnTo>
                  <a:cubicBezTo>
                    <a:pt x="102" y="274"/>
                    <a:pt x="102" y="283"/>
                    <a:pt x="102" y="285"/>
                  </a:cubicBezTo>
                  <a:cubicBezTo>
                    <a:pt x="102" y="285"/>
                    <a:pt x="99" y="294"/>
                    <a:pt x="102" y="294"/>
                  </a:cubicBezTo>
                  <a:cubicBezTo>
                    <a:pt x="105" y="294"/>
                    <a:pt x="110" y="294"/>
                    <a:pt x="110" y="294"/>
                  </a:cubicBezTo>
                  <a:cubicBezTo>
                    <a:pt x="119" y="297"/>
                    <a:pt x="119" y="297"/>
                    <a:pt x="119" y="297"/>
                  </a:cubicBezTo>
                  <a:cubicBezTo>
                    <a:pt x="125" y="302"/>
                    <a:pt x="125" y="302"/>
                    <a:pt x="125" y="302"/>
                  </a:cubicBezTo>
                  <a:cubicBezTo>
                    <a:pt x="130" y="305"/>
                    <a:pt x="130" y="305"/>
                    <a:pt x="130" y="305"/>
                  </a:cubicBezTo>
                  <a:cubicBezTo>
                    <a:pt x="130" y="305"/>
                    <a:pt x="127" y="308"/>
                    <a:pt x="127" y="311"/>
                  </a:cubicBezTo>
                  <a:cubicBezTo>
                    <a:pt x="127" y="314"/>
                    <a:pt x="125" y="317"/>
                    <a:pt x="122" y="317"/>
                  </a:cubicBezTo>
                  <a:lnTo>
                    <a:pt x="122" y="317"/>
                  </a:lnTo>
                  <a:cubicBezTo>
                    <a:pt x="122" y="314"/>
                    <a:pt x="122" y="314"/>
                    <a:pt x="119" y="311"/>
                  </a:cubicBezTo>
                  <a:cubicBezTo>
                    <a:pt x="119" y="308"/>
                    <a:pt x="119" y="305"/>
                    <a:pt x="116" y="305"/>
                  </a:cubicBezTo>
                  <a:lnTo>
                    <a:pt x="113" y="305"/>
                  </a:lnTo>
                  <a:lnTo>
                    <a:pt x="110" y="305"/>
                  </a:lnTo>
                  <a:lnTo>
                    <a:pt x="108" y="308"/>
                  </a:lnTo>
                  <a:lnTo>
                    <a:pt x="108" y="308"/>
                  </a:lnTo>
                  <a:cubicBezTo>
                    <a:pt x="105" y="305"/>
                    <a:pt x="102" y="305"/>
                    <a:pt x="99" y="302"/>
                  </a:cubicBezTo>
                  <a:lnTo>
                    <a:pt x="99" y="302"/>
                  </a:lnTo>
                  <a:lnTo>
                    <a:pt x="99" y="302"/>
                  </a:lnTo>
                  <a:cubicBezTo>
                    <a:pt x="96" y="302"/>
                    <a:pt x="96" y="302"/>
                    <a:pt x="96" y="302"/>
                  </a:cubicBezTo>
                  <a:cubicBezTo>
                    <a:pt x="96" y="302"/>
                    <a:pt x="96" y="302"/>
                    <a:pt x="96" y="300"/>
                  </a:cubicBezTo>
                  <a:cubicBezTo>
                    <a:pt x="99" y="297"/>
                    <a:pt x="99" y="294"/>
                    <a:pt x="99" y="291"/>
                  </a:cubicBezTo>
                  <a:cubicBezTo>
                    <a:pt x="99" y="291"/>
                    <a:pt x="96" y="285"/>
                    <a:pt x="93" y="285"/>
                  </a:cubicBezTo>
                  <a:cubicBezTo>
                    <a:pt x="90" y="285"/>
                    <a:pt x="93" y="288"/>
                    <a:pt x="93" y="288"/>
                  </a:cubicBezTo>
                  <a:lnTo>
                    <a:pt x="90" y="285"/>
                  </a:lnTo>
                  <a:cubicBezTo>
                    <a:pt x="88" y="283"/>
                    <a:pt x="85" y="280"/>
                    <a:pt x="85" y="280"/>
                  </a:cubicBezTo>
                  <a:lnTo>
                    <a:pt x="85" y="280"/>
                  </a:lnTo>
                  <a:cubicBezTo>
                    <a:pt x="82" y="280"/>
                    <a:pt x="82" y="280"/>
                    <a:pt x="82" y="280"/>
                  </a:cubicBezTo>
                  <a:lnTo>
                    <a:pt x="79" y="280"/>
                  </a:lnTo>
                  <a:cubicBezTo>
                    <a:pt x="79" y="277"/>
                    <a:pt x="82" y="271"/>
                    <a:pt x="82" y="268"/>
                  </a:cubicBezTo>
                  <a:cubicBezTo>
                    <a:pt x="82" y="266"/>
                    <a:pt x="82" y="263"/>
                    <a:pt x="82" y="260"/>
                  </a:cubicBezTo>
                  <a:cubicBezTo>
                    <a:pt x="82" y="257"/>
                    <a:pt x="85" y="254"/>
                    <a:pt x="85" y="251"/>
                  </a:cubicBezTo>
                  <a:cubicBezTo>
                    <a:pt x="85" y="248"/>
                    <a:pt x="85" y="246"/>
                    <a:pt x="85" y="246"/>
                  </a:cubicBezTo>
                  <a:cubicBezTo>
                    <a:pt x="85" y="246"/>
                    <a:pt x="71" y="271"/>
                    <a:pt x="68" y="294"/>
                  </a:cubicBezTo>
                  <a:lnTo>
                    <a:pt x="68" y="294"/>
                  </a:lnTo>
                  <a:lnTo>
                    <a:pt x="68" y="294"/>
                  </a:lnTo>
                  <a:cubicBezTo>
                    <a:pt x="71" y="294"/>
                    <a:pt x="74" y="294"/>
                    <a:pt x="74" y="297"/>
                  </a:cubicBezTo>
                  <a:cubicBezTo>
                    <a:pt x="74" y="300"/>
                    <a:pt x="74" y="302"/>
                    <a:pt x="74" y="305"/>
                  </a:cubicBezTo>
                  <a:cubicBezTo>
                    <a:pt x="74" y="308"/>
                    <a:pt x="74" y="308"/>
                    <a:pt x="74" y="319"/>
                  </a:cubicBezTo>
                  <a:cubicBezTo>
                    <a:pt x="74" y="331"/>
                    <a:pt x="76" y="334"/>
                    <a:pt x="74" y="336"/>
                  </a:cubicBezTo>
                  <a:cubicBezTo>
                    <a:pt x="74" y="339"/>
                    <a:pt x="71" y="345"/>
                    <a:pt x="71" y="348"/>
                  </a:cubicBezTo>
                  <a:cubicBezTo>
                    <a:pt x="68" y="353"/>
                    <a:pt x="74" y="365"/>
                    <a:pt x="74" y="365"/>
                  </a:cubicBezTo>
                  <a:cubicBezTo>
                    <a:pt x="76" y="367"/>
                    <a:pt x="76" y="367"/>
                    <a:pt x="76" y="370"/>
                  </a:cubicBezTo>
                  <a:cubicBezTo>
                    <a:pt x="79" y="370"/>
                    <a:pt x="76" y="376"/>
                    <a:pt x="76" y="376"/>
                  </a:cubicBezTo>
                  <a:cubicBezTo>
                    <a:pt x="76" y="376"/>
                    <a:pt x="76" y="376"/>
                    <a:pt x="79" y="373"/>
                  </a:cubicBezTo>
                  <a:cubicBezTo>
                    <a:pt x="85" y="365"/>
                    <a:pt x="88" y="362"/>
                    <a:pt x="88" y="362"/>
                  </a:cubicBezTo>
                  <a:cubicBezTo>
                    <a:pt x="90" y="356"/>
                    <a:pt x="90" y="356"/>
                    <a:pt x="90" y="356"/>
                  </a:cubicBezTo>
                  <a:cubicBezTo>
                    <a:pt x="90" y="356"/>
                    <a:pt x="90" y="353"/>
                    <a:pt x="96" y="353"/>
                  </a:cubicBezTo>
                  <a:lnTo>
                    <a:pt x="96" y="353"/>
                  </a:lnTo>
                  <a:cubicBezTo>
                    <a:pt x="105" y="353"/>
                    <a:pt x="105" y="353"/>
                    <a:pt x="108" y="356"/>
                  </a:cubicBezTo>
                  <a:cubicBezTo>
                    <a:pt x="108" y="359"/>
                    <a:pt x="105" y="365"/>
                    <a:pt x="108" y="365"/>
                  </a:cubicBezTo>
                  <a:lnTo>
                    <a:pt x="108" y="365"/>
                  </a:lnTo>
                  <a:cubicBezTo>
                    <a:pt x="110" y="365"/>
                    <a:pt x="113" y="365"/>
                    <a:pt x="116" y="365"/>
                  </a:cubicBezTo>
                  <a:cubicBezTo>
                    <a:pt x="119" y="362"/>
                    <a:pt x="122" y="362"/>
                    <a:pt x="125" y="362"/>
                  </a:cubicBezTo>
                  <a:lnTo>
                    <a:pt x="125" y="362"/>
                  </a:lnTo>
                  <a:cubicBezTo>
                    <a:pt x="127" y="362"/>
                    <a:pt x="130" y="365"/>
                    <a:pt x="130" y="367"/>
                  </a:cubicBezTo>
                  <a:cubicBezTo>
                    <a:pt x="133" y="373"/>
                    <a:pt x="136" y="379"/>
                    <a:pt x="139" y="381"/>
                  </a:cubicBezTo>
                  <a:cubicBezTo>
                    <a:pt x="141" y="381"/>
                    <a:pt x="139" y="390"/>
                    <a:pt x="141" y="393"/>
                  </a:cubicBezTo>
                  <a:cubicBezTo>
                    <a:pt x="141" y="395"/>
                    <a:pt x="153" y="398"/>
                    <a:pt x="153" y="398"/>
                  </a:cubicBezTo>
                  <a:cubicBezTo>
                    <a:pt x="155" y="398"/>
                    <a:pt x="167" y="401"/>
                    <a:pt x="169" y="401"/>
                  </a:cubicBezTo>
                  <a:cubicBezTo>
                    <a:pt x="172" y="404"/>
                    <a:pt x="169" y="410"/>
                    <a:pt x="175" y="410"/>
                  </a:cubicBezTo>
                  <a:cubicBezTo>
                    <a:pt x="178" y="412"/>
                    <a:pt x="181" y="421"/>
                    <a:pt x="181" y="421"/>
                  </a:cubicBezTo>
                  <a:cubicBezTo>
                    <a:pt x="181" y="421"/>
                    <a:pt x="184" y="432"/>
                    <a:pt x="181" y="435"/>
                  </a:cubicBezTo>
                  <a:cubicBezTo>
                    <a:pt x="181" y="438"/>
                    <a:pt x="181" y="441"/>
                    <a:pt x="184" y="444"/>
                  </a:cubicBezTo>
                  <a:cubicBezTo>
                    <a:pt x="186" y="444"/>
                    <a:pt x="198" y="444"/>
                    <a:pt x="198" y="444"/>
                  </a:cubicBezTo>
                  <a:cubicBezTo>
                    <a:pt x="198" y="444"/>
                    <a:pt x="192" y="452"/>
                    <a:pt x="201" y="455"/>
                  </a:cubicBezTo>
                  <a:cubicBezTo>
                    <a:pt x="206" y="458"/>
                    <a:pt x="215" y="461"/>
                    <a:pt x="218" y="461"/>
                  </a:cubicBezTo>
                  <a:cubicBezTo>
                    <a:pt x="218" y="463"/>
                    <a:pt x="212" y="469"/>
                    <a:pt x="220" y="469"/>
                  </a:cubicBezTo>
                  <a:lnTo>
                    <a:pt x="220" y="469"/>
                  </a:lnTo>
                  <a:cubicBezTo>
                    <a:pt x="226" y="469"/>
                    <a:pt x="229" y="466"/>
                    <a:pt x="232" y="466"/>
                  </a:cubicBezTo>
                  <a:cubicBezTo>
                    <a:pt x="237" y="466"/>
                    <a:pt x="240" y="469"/>
                    <a:pt x="243" y="469"/>
                  </a:cubicBezTo>
                  <a:cubicBezTo>
                    <a:pt x="246" y="472"/>
                    <a:pt x="243" y="478"/>
                    <a:pt x="254" y="483"/>
                  </a:cubicBezTo>
                  <a:cubicBezTo>
                    <a:pt x="266" y="489"/>
                    <a:pt x="269" y="492"/>
                    <a:pt x="271" y="495"/>
                  </a:cubicBezTo>
                  <a:cubicBezTo>
                    <a:pt x="274" y="495"/>
                    <a:pt x="280" y="495"/>
                    <a:pt x="277" y="503"/>
                  </a:cubicBezTo>
                  <a:cubicBezTo>
                    <a:pt x="277" y="512"/>
                    <a:pt x="274" y="517"/>
                    <a:pt x="271" y="520"/>
                  </a:cubicBezTo>
                  <a:cubicBezTo>
                    <a:pt x="266" y="523"/>
                    <a:pt x="260" y="534"/>
                    <a:pt x="257" y="537"/>
                  </a:cubicBezTo>
                  <a:cubicBezTo>
                    <a:pt x="254" y="540"/>
                    <a:pt x="252" y="548"/>
                    <a:pt x="254" y="554"/>
                  </a:cubicBezTo>
                  <a:cubicBezTo>
                    <a:pt x="257" y="557"/>
                    <a:pt x="263" y="565"/>
                    <a:pt x="263" y="568"/>
                  </a:cubicBezTo>
                  <a:cubicBezTo>
                    <a:pt x="263" y="571"/>
                    <a:pt x="263" y="582"/>
                    <a:pt x="260" y="585"/>
                  </a:cubicBezTo>
                  <a:cubicBezTo>
                    <a:pt x="260" y="591"/>
                    <a:pt x="254" y="596"/>
                    <a:pt x="254" y="596"/>
                  </a:cubicBezTo>
                  <a:cubicBezTo>
                    <a:pt x="254" y="596"/>
                    <a:pt x="263" y="602"/>
                    <a:pt x="257" y="608"/>
                  </a:cubicBezTo>
                  <a:cubicBezTo>
                    <a:pt x="252" y="613"/>
                    <a:pt x="243" y="622"/>
                    <a:pt x="240" y="622"/>
                  </a:cubicBezTo>
                  <a:cubicBezTo>
                    <a:pt x="235" y="625"/>
                    <a:pt x="226" y="630"/>
                    <a:pt x="226" y="630"/>
                  </a:cubicBezTo>
                  <a:cubicBezTo>
                    <a:pt x="226" y="630"/>
                    <a:pt x="226" y="647"/>
                    <a:pt x="226" y="650"/>
                  </a:cubicBezTo>
                  <a:cubicBezTo>
                    <a:pt x="226" y="656"/>
                    <a:pt x="209" y="681"/>
                    <a:pt x="215" y="690"/>
                  </a:cubicBezTo>
                  <a:cubicBezTo>
                    <a:pt x="220" y="695"/>
                    <a:pt x="223" y="701"/>
                    <a:pt x="220" y="707"/>
                  </a:cubicBezTo>
                  <a:cubicBezTo>
                    <a:pt x="220" y="710"/>
                    <a:pt x="218" y="710"/>
                    <a:pt x="215" y="712"/>
                  </a:cubicBezTo>
                  <a:cubicBezTo>
                    <a:pt x="215" y="715"/>
                    <a:pt x="203" y="712"/>
                    <a:pt x="209" y="724"/>
                  </a:cubicBezTo>
                  <a:cubicBezTo>
                    <a:pt x="218" y="732"/>
                    <a:pt x="220" y="735"/>
                    <a:pt x="223" y="741"/>
                  </a:cubicBezTo>
                  <a:cubicBezTo>
                    <a:pt x="226" y="746"/>
                    <a:pt x="223" y="746"/>
                    <a:pt x="229" y="752"/>
                  </a:cubicBezTo>
                  <a:cubicBezTo>
                    <a:pt x="232" y="757"/>
                    <a:pt x="235" y="763"/>
                    <a:pt x="240" y="769"/>
                  </a:cubicBezTo>
                  <a:cubicBezTo>
                    <a:pt x="246" y="772"/>
                    <a:pt x="249" y="774"/>
                    <a:pt x="249" y="780"/>
                  </a:cubicBezTo>
                  <a:cubicBezTo>
                    <a:pt x="249" y="783"/>
                    <a:pt x="254" y="791"/>
                    <a:pt x="254" y="791"/>
                  </a:cubicBezTo>
                  <a:cubicBezTo>
                    <a:pt x="252" y="791"/>
                    <a:pt x="252" y="788"/>
                    <a:pt x="249" y="788"/>
                  </a:cubicBezTo>
                  <a:cubicBezTo>
                    <a:pt x="235" y="780"/>
                    <a:pt x="246" y="786"/>
                    <a:pt x="232" y="774"/>
                  </a:cubicBezTo>
                  <a:cubicBezTo>
                    <a:pt x="215" y="760"/>
                    <a:pt x="212" y="766"/>
                    <a:pt x="203" y="757"/>
                  </a:cubicBezTo>
                  <a:lnTo>
                    <a:pt x="203" y="757"/>
                  </a:lnTo>
                  <a:cubicBezTo>
                    <a:pt x="201" y="757"/>
                    <a:pt x="201" y="757"/>
                    <a:pt x="201" y="757"/>
                  </a:cubicBezTo>
                  <a:cubicBezTo>
                    <a:pt x="201" y="760"/>
                    <a:pt x="201" y="760"/>
                    <a:pt x="201" y="760"/>
                  </a:cubicBezTo>
                  <a:cubicBezTo>
                    <a:pt x="201" y="760"/>
                    <a:pt x="201" y="757"/>
                    <a:pt x="195" y="744"/>
                  </a:cubicBezTo>
                  <a:cubicBezTo>
                    <a:pt x="181" y="710"/>
                    <a:pt x="178" y="715"/>
                    <a:pt x="175" y="707"/>
                  </a:cubicBezTo>
                  <a:cubicBezTo>
                    <a:pt x="172" y="698"/>
                    <a:pt x="175" y="707"/>
                    <a:pt x="164" y="690"/>
                  </a:cubicBezTo>
                  <a:cubicBezTo>
                    <a:pt x="155" y="673"/>
                    <a:pt x="164" y="684"/>
                    <a:pt x="155" y="673"/>
                  </a:cubicBezTo>
                  <a:cubicBezTo>
                    <a:pt x="153" y="670"/>
                    <a:pt x="150" y="667"/>
                    <a:pt x="147" y="667"/>
                  </a:cubicBezTo>
                  <a:lnTo>
                    <a:pt x="147" y="667"/>
                  </a:lnTo>
                  <a:lnTo>
                    <a:pt x="147" y="667"/>
                  </a:lnTo>
                  <a:cubicBezTo>
                    <a:pt x="144" y="667"/>
                    <a:pt x="144" y="667"/>
                    <a:pt x="141" y="656"/>
                  </a:cubicBezTo>
                  <a:cubicBezTo>
                    <a:pt x="139" y="636"/>
                    <a:pt x="136" y="650"/>
                    <a:pt x="130" y="627"/>
                  </a:cubicBezTo>
                  <a:cubicBezTo>
                    <a:pt x="127" y="605"/>
                    <a:pt x="136" y="605"/>
                    <a:pt x="125" y="593"/>
                  </a:cubicBezTo>
                  <a:cubicBezTo>
                    <a:pt x="110" y="582"/>
                    <a:pt x="110" y="588"/>
                    <a:pt x="108" y="579"/>
                  </a:cubicBezTo>
                  <a:cubicBezTo>
                    <a:pt x="105" y="574"/>
                    <a:pt x="108" y="579"/>
                    <a:pt x="99" y="560"/>
                  </a:cubicBezTo>
                  <a:cubicBezTo>
                    <a:pt x="88" y="540"/>
                    <a:pt x="71" y="534"/>
                    <a:pt x="74" y="500"/>
                  </a:cubicBezTo>
                  <a:cubicBezTo>
                    <a:pt x="74" y="466"/>
                    <a:pt x="74" y="461"/>
                    <a:pt x="74" y="461"/>
                  </a:cubicBezTo>
                  <a:cubicBezTo>
                    <a:pt x="74" y="461"/>
                    <a:pt x="56" y="449"/>
                    <a:pt x="62" y="429"/>
                  </a:cubicBezTo>
                  <a:cubicBezTo>
                    <a:pt x="68" y="410"/>
                    <a:pt x="71" y="415"/>
                    <a:pt x="68" y="410"/>
                  </a:cubicBezTo>
                  <a:cubicBezTo>
                    <a:pt x="65" y="404"/>
                    <a:pt x="62" y="407"/>
                    <a:pt x="59" y="398"/>
                  </a:cubicBezTo>
                  <a:cubicBezTo>
                    <a:pt x="54" y="390"/>
                    <a:pt x="51" y="390"/>
                    <a:pt x="51" y="387"/>
                  </a:cubicBezTo>
                  <a:cubicBezTo>
                    <a:pt x="51" y="384"/>
                    <a:pt x="48" y="379"/>
                    <a:pt x="48" y="376"/>
                  </a:cubicBezTo>
                  <a:cubicBezTo>
                    <a:pt x="48" y="373"/>
                    <a:pt x="48" y="370"/>
                    <a:pt x="48" y="370"/>
                  </a:cubicBezTo>
                  <a:cubicBezTo>
                    <a:pt x="42" y="376"/>
                    <a:pt x="42" y="376"/>
                    <a:pt x="42" y="376"/>
                  </a:cubicBezTo>
                  <a:cubicBezTo>
                    <a:pt x="42" y="376"/>
                    <a:pt x="0" y="808"/>
                    <a:pt x="432" y="874"/>
                  </a:cubicBezTo>
                  <a:cubicBezTo>
                    <a:pt x="432" y="874"/>
                    <a:pt x="345" y="854"/>
                    <a:pt x="325" y="837"/>
                  </a:cubicBezTo>
                  <a:cubicBezTo>
                    <a:pt x="325" y="834"/>
                    <a:pt x="325" y="834"/>
                    <a:pt x="323" y="831"/>
                  </a:cubicBezTo>
                  <a:cubicBezTo>
                    <a:pt x="323" y="831"/>
                    <a:pt x="323" y="811"/>
                    <a:pt x="325" y="811"/>
                  </a:cubicBezTo>
                  <a:cubicBezTo>
                    <a:pt x="328" y="811"/>
                    <a:pt x="331" y="814"/>
                    <a:pt x="334" y="814"/>
                  </a:cubicBezTo>
                  <a:cubicBezTo>
                    <a:pt x="336" y="814"/>
                    <a:pt x="339" y="814"/>
                    <a:pt x="342" y="811"/>
                  </a:cubicBezTo>
                  <a:cubicBezTo>
                    <a:pt x="348" y="806"/>
                    <a:pt x="356" y="800"/>
                    <a:pt x="356" y="800"/>
                  </a:cubicBezTo>
                  <a:cubicBezTo>
                    <a:pt x="356" y="808"/>
                    <a:pt x="356" y="808"/>
                    <a:pt x="356" y="808"/>
                  </a:cubicBezTo>
                  <a:lnTo>
                    <a:pt x="356" y="808"/>
                  </a:lnTo>
                  <a:cubicBezTo>
                    <a:pt x="356" y="808"/>
                    <a:pt x="359" y="808"/>
                    <a:pt x="370" y="806"/>
                  </a:cubicBezTo>
                  <a:cubicBezTo>
                    <a:pt x="390" y="803"/>
                    <a:pt x="390" y="806"/>
                    <a:pt x="396" y="803"/>
                  </a:cubicBezTo>
                  <a:cubicBezTo>
                    <a:pt x="401" y="800"/>
                    <a:pt x="407" y="788"/>
                    <a:pt x="413" y="788"/>
                  </a:cubicBezTo>
                  <a:cubicBezTo>
                    <a:pt x="413" y="788"/>
                    <a:pt x="416" y="788"/>
                    <a:pt x="416" y="791"/>
                  </a:cubicBezTo>
                  <a:cubicBezTo>
                    <a:pt x="421" y="803"/>
                    <a:pt x="410" y="797"/>
                    <a:pt x="421" y="803"/>
                  </a:cubicBezTo>
                  <a:cubicBezTo>
                    <a:pt x="421" y="803"/>
                    <a:pt x="424" y="803"/>
                    <a:pt x="427" y="803"/>
                  </a:cubicBezTo>
                  <a:cubicBezTo>
                    <a:pt x="435" y="803"/>
                    <a:pt x="447" y="800"/>
                    <a:pt x="447" y="800"/>
                  </a:cubicBezTo>
                  <a:cubicBezTo>
                    <a:pt x="447" y="800"/>
                    <a:pt x="455" y="800"/>
                    <a:pt x="467" y="800"/>
                  </a:cubicBezTo>
                  <a:cubicBezTo>
                    <a:pt x="472" y="800"/>
                    <a:pt x="478" y="800"/>
                    <a:pt x="481" y="797"/>
                  </a:cubicBezTo>
                  <a:cubicBezTo>
                    <a:pt x="484" y="794"/>
                    <a:pt x="484" y="791"/>
                    <a:pt x="486" y="791"/>
                  </a:cubicBezTo>
                  <a:cubicBezTo>
                    <a:pt x="486" y="791"/>
                    <a:pt x="486" y="791"/>
                    <a:pt x="489" y="791"/>
                  </a:cubicBezTo>
                  <a:cubicBezTo>
                    <a:pt x="492" y="791"/>
                    <a:pt x="495" y="800"/>
                    <a:pt x="495" y="800"/>
                  </a:cubicBezTo>
                  <a:cubicBezTo>
                    <a:pt x="481" y="808"/>
                    <a:pt x="481" y="808"/>
                    <a:pt x="481" y="808"/>
                  </a:cubicBezTo>
                  <a:cubicBezTo>
                    <a:pt x="464" y="820"/>
                    <a:pt x="464" y="820"/>
                    <a:pt x="464" y="820"/>
                  </a:cubicBezTo>
                  <a:cubicBezTo>
                    <a:pt x="464" y="820"/>
                    <a:pt x="458" y="823"/>
                    <a:pt x="464" y="825"/>
                  </a:cubicBezTo>
                  <a:cubicBezTo>
                    <a:pt x="469" y="828"/>
                    <a:pt x="472" y="828"/>
                    <a:pt x="481" y="828"/>
                  </a:cubicBezTo>
                  <a:cubicBezTo>
                    <a:pt x="486" y="831"/>
                    <a:pt x="498" y="837"/>
                    <a:pt x="503" y="837"/>
                  </a:cubicBezTo>
                  <a:cubicBezTo>
                    <a:pt x="506" y="837"/>
                    <a:pt x="506" y="837"/>
                    <a:pt x="509" y="837"/>
                  </a:cubicBezTo>
                  <a:cubicBezTo>
                    <a:pt x="512" y="828"/>
                    <a:pt x="515" y="825"/>
                    <a:pt x="518" y="820"/>
                  </a:cubicBezTo>
                  <a:cubicBezTo>
                    <a:pt x="520" y="817"/>
                    <a:pt x="518" y="808"/>
                    <a:pt x="526" y="808"/>
                  </a:cubicBezTo>
                  <a:cubicBezTo>
                    <a:pt x="534" y="808"/>
                    <a:pt x="540" y="811"/>
                    <a:pt x="540" y="811"/>
                  </a:cubicBezTo>
                  <a:cubicBezTo>
                    <a:pt x="534" y="825"/>
                    <a:pt x="534" y="825"/>
                    <a:pt x="534" y="825"/>
                  </a:cubicBezTo>
                  <a:cubicBezTo>
                    <a:pt x="534" y="825"/>
                    <a:pt x="545" y="823"/>
                    <a:pt x="551" y="823"/>
                  </a:cubicBezTo>
                  <a:cubicBezTo>
                    <a:pt x="554" y="823"/>
                    <a:pt x="557" y="828"/>
                    <a:pt x="560" y="828"/>
                  </a:cubicBezTo>
                  <a:cubicBezTo>
                    <a:pt x="562" y="828"/>
                    <a:pt x="562" y="828"/>
                    <a:pt x="565" y="825"/>
                  </a:cubicBezTo>
                  <a:cubicBezTo>
                    <a:pt x="571" y="817"/>
                    <a:pt x="574" y="817"/>
                    <a:pt x="579" y="817"/>
                  </a:cubicBezTo>
                  <a:cubicBezTo>
                    <a:pt x="585" y="817"/>
                    <a:pt x="594" y="814"/>
                    <a:pt x="599" y="814"/>
                  </a:cubicBezTo>
                  <a:cubicBezTo>
                    <a:pt x="599" y="814"/>
                    <a:pt x="599" y="814"/>
                    <a:pt x="602" y="814"/>
                  </a:cubicBezTo>
                  <a:cubicBezTo>
                    <a:pt x="605" y="814"/>
                    <a:pt x="611" y="817"/>
                    <a:pt x="613" y="817"/>
                  </a:cubicBezTo>
                  <a:cubicBezTo>
                    <a:pt x="616" y="817"/>
                    <a:pt x="630" y="825"/>
                    <a:pt x="633" y="825"/>
                  </a:cubicBezTo>
                  <a:lnTo>
                    <a:pt x="636" y="825"/>
                  </a:lnTo>
                  <a:cubicBezTo>
                    <a:pt x="636" y="825"/>
                    <a:pt x="642" y="823"/>
                    <a:pt x="647" y="823"/>
                  </a:cubicBezTo>
                  <a:lnTo>
                    <a:pt x="647" y="823"/>
                  </a:lnTo>
                  <a:cubicBezTo>
                    <a:pt x="653" y="823"/>
                    <a:pt x="656" y="823"/>
                    <a:pt x="656" y="823"/>
                  </a:cubicBezTo>
                  <a:cubicBezTo>
                    <a:pt x="656" y="823"/>
                    <a:pt x="605" y="871"/>
                    <a:pt x="501" y="874"/>
                  </a:cubicBezTo>
                  <a:cubicBezTo>
                    <a:pt x="501" y="874"/>
                    <a:pt x="501" y="874"/>
                    <a:pt x="503" y="874"/>
                  </a:cubicBezTo>
                  <a:cubicBezTo>
                    <a:pt x="526" y="874"/>
                    <a:pt x="602" y="871"/>
                    <a:pt x="687" y="828"/>
                  </a:cubicBezTo>
                  <a:cubicBezTo>
                    <a:pt x="752" y="794"/>
                    <a:pt x="820" y="741"/>
                    <a:pt x="874" y="650"/>
                  </a:cubicBezTo>
                  <a:cubicBezTo>
                    <a:pt x="973" y="481"/>
                    <a:pt x="947" y="274"/>
                    <a:pt x="809" y="136"/>
                  </a:cubicBezTo>
                  <a:cubicBezTo>
                    <a:pt x="758" y="85"/>
                    <a:pt x="690" y="42"/>
                    <a:pt x="608" y="14"/>
                  </a:cubicBezTo>
                  <a:cubicBezTo>
                    <a:pt x="608" y="14"/>
                    <a:pt x="837" y="99"/>
                    <a:pt x="896" y="319"/>
                  </a:cubicBezTo>
                  <a:cubicBezTo>
                    <a:pt x="896" y="322"/>
                    <a:pt x="896" y="322"/>
                    <a:pt x="896" y="322"/>
                  </a:cubicBezTo>
                  <a:cubicBezTo>
                    <a:pt x="891" y="317"/>
                    <a:pt x="891" y="319"/>
                    <a:pt x="885" y="308"/>
                  </a:cubicBezTo>
                  <a:cubicBezTo>
                    <a:pt x="879" y="300"/>
                    <a:pt x="882" y="302"/>
                    <a:pt x="879" y="294"/>
                  </a:cubicBezTo>
                  <a:cubicBezTo>
                    <a:pt x="877" y="291"/>
                    <a:pt x="877" y="291"/>
                    <a:pt x="877" y="291"/>
                  </a:cubicBezTo>
                  <a:cubicBezTo>
                    <a:pt x="874" y="288"/>
                    <a:pt x="874" y="291"/>
                    <a:pt x="871" y="285"/>
                  </a:cubicBezTo>
                  <a:cubicBezTo>
                    <a:pt x="865" y="277"/>
                    <a:pt x="865" y="280"/>
                    <a:pt x="860" y="274"/>
                  </a:cubicBezTo>
                  <a:cubicBezTo>
                    <a:pt x="857" y="271"/>
                    <a:pt x="851" y="257"/>
                    <a:pt x="848" y="251"/>
                  </a:cubicBezTo>
                  <a:cubicBezTo>
                    <a:pt x="845" y="248"/>
                    <a:pt x="837" y="248"/>
                    <a:pt x="834" y="246"/>
                  </a:cubicBezTo>
                  <a:cubicBezTo>
                    <a:pt x="831" y="246"/>
                    <a:pt x="831" y="243"/>
                    <a:pt x="828" y="243"/>
                  </a:cubicBezTo>
                  <a:cubicBezTo>
                    <a:pt x="828" y="243"/>
                    <a:pt x="828" y="243"/>
                    <a:pt x="828" y="246"/>
                  </a:cubicBezTo>
                  <a:cubicBezTo>
                    <a:pt x="826" y="251"/>
                    <a:pt x="834" y="260"/>
                    <a:pt x="834" y="260"/>
                  </a:cubicBezTo>
                  <a:cubicBezTo>
                    <a:pt x="834" y="274"/>
                    <a:pt x="834" y="274"/>
                    <a:pt x="834" y="274"/>
                  </a:cubicBezTo>
                  <a:cubicBezTo>
                    <a:pt x="834" y="274"/>
                    <a:pt x="840" y="291"/>
                    <a:pt x="840" y="294"/>
                  </a:cubicBezTo>
                  <a:cubicBezTo>
                    <a:pt x="840" y="300"/>
                    <a:pt x="837" y="311"/>
                    <a:pt x="837" y="311"/>
                  </a:cubicBezTo>
                  <a:cubicBezTo>
                    <a:pt x="837" y="311"/>
                    <a:pt x="834" y="322"/>
                    <a:pt x="828" y="325"/>
                  </a:cubicBezTo>
                  <a:cubicBezTo>
                    <a:pt x="826" y="328"/>
                    <a:pt x="803" y="331"/>
                    <a:pt x="803" y="331"/>
                  </a:cubicBezTo>
                  <a:cubicBezTo>
                    <a:pt x="803" y="331"/>
                    <a:pt x="794" y="322"/>
                    <a:pt x="792" y="317"/>
                  </a:cubicBezTo>
                  <a:cubicBezTo>
                    <a:pt x="786" y="308"/>
                    <a:pt x="772" y="305"/>
                    <a:pt x="772" y="302"/>
                  </a:cubicBezTo>
                  <a:cubicBezTo>
                    <a:pt x="769" y="300"/>
                    <a:pt x="775" y="294"/>
                    <a:pt x="769" y="285"/>
                  </a:cubicBezTo>
                  <a:cubicBezTo>
                    <a:pt x="760" y="277"/>
                    <a:pt x="769" y="280"/>
                    <a:pt x="760" y="271"/>
                  </a:cubicBezTo>
                  <a:cubicBezTo>
                    <a:pt x="752" y="266"/>
                    <a:pt x="752" y="266"/>
                    <a:pt x="752" y="266"/>
                  </a:cubicBezTo>
                  <a:cubicBezTo>
                    <a:pt x="752" y="266"/>
                    <a:pt x="746" y="263"/>
                    <a:pt x="741" y="263"/>
                  </a:cubicBezTo>
                  <a:cubicBezTo>
                    <a:pt x="738" y="263"/>
                    <a:pt x="735" y="266"/>
                    <a:pt x="738" y="268"/>
                  </a:cubicBezTo>
                  <a:cubicBezTo>
                    <a:pt x="746" y="280"/>
                    <a:pt x="738" y="291"/>
                    <a:pt x="743" y="291"/>
                  </a:cubicBezTo>
                  <a:cubicBezTo>
                    <a:pt x="743" y="291"/>
                    <a:pt x="743" y="291"/>
                    <a:pt x="746" y="291"/>
                  </a:cubicBezTo>
                  <a:lnTo>
                    <a:pt x="746" y="291"/>
                  </a:lnTo>
                  <a:lnTo>
                    <a:pt x="749" y="291"/>
                  </a:lnTo>
                  <a:cubicBezTo>
                    <a:pt x="752" y="291"/>
                    <a:pt x="752" y="294"/>
                    <a:pt x="755" y="297"/>
                  </a:cubicBezTo>
                  <a:cubicBezTo>
                    <a:pt x="760" y="308"/>
                    <a:pt x="760" y="311"/>
                    <a:pt x="763" y="314"/>
                  </a:cubicBezTo>
                  <a:cubicBezTo>
                    <a:pt x="766" y="317"/>
                    <a:pt x="769" y="331"/>
                    <a:pt x="772" y="331"/>
                  </a:cubicBezTo>
                  <a:cubicBezTo>
                    <a:pt x="775" y="334"/>
                    <a:pt x="789" y="331"/>
                    <a:pt x="786" y="336"/>
                  </a:cubicBezTo>
                  <a:cubicBezTo>
                    <a:pt x="786" y="342"/>
                    <a:pt x="780" y="351"/>
                    <a:pt x="786" y="351"/>
                  </a:cubicBezTo>
                  <a:cubicBezTo>
                    <a:pt x="792" y="353"/>
                    <a:pt x="794" y="356"/>
                    <a:pt x="797" y="356"/>
                  </a:cubicBezTo>
                  <a:lnTo>
                    <a:pt x="797" y="356"/>
                  </a:lnTo>
                  <a:cubicBezTo>
                    <a:pt x="800" y="356"/>
                    <a:pt x="800" y="356"/>
                    <a:pt x="800" y="356"/>
                  </a:cubicBezTo>
                  <a:lnTo>
                    <a:pt x="800" y="356"/>
                  </a:lnTo>
                  <a:cubicBezTo>
                    <a:pt x="803" y="356"/>
                    <a:pt x="803" y="356"/>
                    <a:pt x="803" y="356"/>
                  </a:cubicBezTo>
                  <a:cubicBezTo>
                    <a:pt x="803" y="356"/>
                    <a:pt x="803" y="356"/>
                    <a:pt x="809" y="353"/>
                  </a:cubicBezTo>
                  <a:cubicBezTo>
                    <a:pt x="814" y="351"/>
                    <a:pt x="823" y="351"/>
                    <a:pt x="823" y="351"/>
                  </a:cubicBezTo>
                  <a:cubicBezTo>
                    <a:pt x="823" y="351"/>
                    <a:pt x="834" y="359"/>
                    <a:pt x="834" y="362"/>
                  </a:cubicBezTo>
                  <a:cubicBezTo>
                    <a:pt x="834" y="365"/>
                    <a:pt x="828" y="381"/>
                    <a:pt x="828" y="381"/>
                  </a:cubicBezTo>
                  <a:cubicBezTo>
                    <a:pt x="820" y="398"/>
                    <a:pt x="820" y="398"/>
                    <a:pt x="820" y="398"/>
                  </a:cubicBezTo>
                  <a:cubicBezTo>
                    <a:pt x="820" y="398"/>
                    <a:pt x="823" y="429"/>
                    <a:pt x="817" y="429"/>
                  </a:cubicBezTo>
                  <a:cubicBezTo>
                    <a:pt x="811" y="429"/>
                    <a:pt x="806" y="444"/>
                    <a:pt x="803" y="446"/>
                  </a:cubicBezTo>
                  <a:cubicBezTo>
                    <a:pt x="797" y="446"/>
                    <a:pt x="797" y="469"/>
                    <a:pt x="797" y="469"/>
                  </a:cubicBezTo>
                  <a:cubicBezTo>
                    <a:pt x="789" y="481"/>
                    <a:pt x="789" y="481"/>
                    <a:pt x="789" y="481"/>
                  </a:cubicBezTo>
                  <a:cubicBezTo>
                    <a:pt x="789" y="481"/>
                    <a:pt x="789" y="495"/>
                    <a:pt x="789" y="497"/>
                  </a:cubicBezTo>
                  <a:cubicBezTo>
                    <a:pt x="789" y="503"/>
                    <a:pt x="792" y="520"/>
                    <a:pt x="789" y="529"/>
                  </a:cubicBezTo>
                  <a:cubicBezTo>
                    <a:pt x="789" y="537"/>
                    <a:pt x="775" y="543"/>
                    <a:pt x="775" y="543"/>
                  </a:cubicBezTo>
                  <a:cubicBezTo>
                    <a:pt x="775" y="543"/>
                    <a:pt x="792" y="560"/>
                    <a:pt x="783" y="560"/>
                  </a:cubicBezTo>
                  <a:cubicBezTo>
                    <a:pt x="775" y="562"/>
                    <a:pt x="766" y="574"/>
                    <a:pt x="763" y="576"/>
                  </a:cubicBezTo>
                  <a:cubicBezTo>
                    <a:pt x="763" y="582"/>
                    <a:pt x="763" y="588"/>
                    <a:pt x="758" y="588"/>
                  </a:cubicBezTo>
                  <a:cubicBezTo>
                    <a:pt x="752" y="591"/>
                    <a:pt x="743" y="591"/>
                    <a:pt x="743" y="593"/>
                  </a:cubicBezTo>
                  <a:cubicBezTo>
                    <a:pt x="743" y="596"/>
                    <a:pt x="743" y="608"/>
                    <a:pt x="743" y="608"/>
                  </a:cubicBezTo>
                  <a:cubicBezTo>
                    <a:pt x="727" y="633"/>
                    <a:pt x="727" y="633"/>
                    <a:pt x="727" y="633"/>
                  </a:cubicBezTo>
                  <a:cubicBezTo>
                    <a:pt x="707" y="650"/>
                    <a:pt x="707" y="650"/>
                    <a:pt x="707" y="650"/>
                  </a:cubicBezTo>
                  <a:cubicBezTo>
                    <a:pt x="707" y="650"/>
                    <a:pt x="710" y="661"/>
                    <a:pt x="704" y="661"/>
                  </a:cubicBezTo>
                  <a:cubicBezTo>
                    <a:pt x="699" y="661"/>
                    <a:pt x="679" y="670"/>
                    <a:pt x="673" y="673"/>
                  </a:cubicBezTo>
                  <a:cubicBezTo>
                    <a:pt x="670" y="676"/>
                    <a:pt x="656" y="684"/>
                    <a:pt x="650" y="684"/>
                  </a:cubicBezTo>
                  <a:cubicBezTo>
                    <a:pt x="647" y="684"/>
                    <a:pt x="650" y="690"/>
                    <a:pt x="650" y="690"/>
                  </a:cubicBezTo>
                  <a:cubicBezTo>
                    <a:pt x="650" y="690"/>
                    <a:pt x="647" y="690"/>
                    <a:pt x="645" y="684"/>
                  </a:cubicBezTo>
                  <a:cubicBezTo>
                    <a:pt x="636" y="670"/>
                    <a:pt x="645" y="678"/>
                    <a:pt x="636" y="661"/>
                  </a:cubicBezTo>
                  <a:cubicBezTo>
                    <a:pt x="628" y="647"/>
                    <a:pt x="628" y="659"/>
                    <a:pt x="628" y="647"/>
                  </a:cubicBezTo>
                  <a:cubicBezTo>
                    <a:pt x="628" y="633"/>
                    <a:pt x="630" y="644"/>
                    <a:pt x="628" y="633"/>
                  </a:cubicBezTo>
                  <a:cubicBezTo>
                    <a:pt x="628" y="622"/>
                    <a:pt x="633" y="630"/>
                    <a:pt x="625" y="616"/>
                  </a:cubicBezTo>
                  <a:cubicBezTo>
                    <a:pt x="619" y="605"/>
                    <a:pt x="622" y="608"/>
                    <a:pt x="613" y="599"/>
                  </a:cubicBezTo>
                  <a:cubicBezTo>
                    <a:pt x="605" y="591"/>
                    <a:pt x="599" y="599"/>
                    <a:pt x="602" y="585"/>
                  </a:cubicBezTo>
                  <a:cubicBezTo>
                    <a:pt x="608" y="574"/>
                    <a:pt x="605" y="585"/>
                    <a:pt x="608" y="574"/>
                  </a:cubicBezTo>
                  <a:cubicBezTo>
                    <a:pt x="611" y="560"/>
                    <a:pt x="608" y="557"/>
                    <a:pt x="616" y="551"/>
                  </a:cubicBezTo>
                  <a:cubicBezTo>
                    <a:pt x="625" y="546"/>
                    <a:pt x="630" y="543"/>
                    <a:pt x="630" y="537"/>
                  </a:cubicBezTo>
                  <a:cubicBezTo>
                    <a:pt x="628" y="529"/>
                    <a:pt x="628" y="526"/>
                    <a:pt x="628" y="520"/>
                  </a:cubicBezTo>
                  <a:cubicBezTo>
                    <a:pt x="625" y="515"/>
                    <a:pt x="616" y="506"/>
                    <a:pt x="616" y="503"/>
                  </a:cubicBezTo>
                  <a:cubicBezTo>
                    <a:pt x="613" y="500"/>
                    <a:pt x="613" y="503"/>
                    <a:pt x="608" y="492"/>
                  </a:cubicBezTo>
                  <a:cubicBezTo>
                    <a:pt x="602" y="483"/>
                    <a:pt x="599" y="478"/>
                    <a:pt x="599" y="478"/>
                  </a:cubicBezTo>
                  <a:cubicBezTo>
                    <a:pt x="599" y="478"/>
                    <a:pt x="596" y="458"/>
                    <a:pt x="596" y="449"/>
                  </a:cubicBezTo>
                  <a:cubicBezTo>
                    <a:pt x="596" y="446"/>
                    <a:pt x="596" y="446"/>
                    <a:pt x="596" y="446"/>
                  </a:cubicBezTo>
                  <a:lnTo>
                    <a:pt x="594" y="446"/>
                  </a:lnTo>
                  <a:lnTo>
                    <a:pt x="594" y="446"/>
                  </a:lnTo>
                  <a:cubicBezTo>
                    <a:pt x="594" y="446"/>
                    <a:pt x="594" y="446"/>
                    <a:pt x="596" y="441"/>
                  </a:cubicBezTo>
                  <a:cubicBezTo>
                    <a:pt x="599" y="427"/>
                    <a:pt x="599" y="418"/>
                    <a:pt x="599" y="418"/>
                  </a:cubicBezTo>
                  <a:cubicBezTo>
                    <a:pt x="599" y="418"/>
                    <a:pt x="585" y="410"/>
                    <a:pt x="579" y="410"/>
                  </a:cubicBezTo>
                  <a:lnTo>
                    <a:pt x="579" y="410"/>
                  </a:lnTo>
                  <a:cubicBezTo>
                    <a:pt x="574" y="410"/>
                    <a:pt x="574" y="415"/>
                    <a:pt x="571" y="415"/>
                  </a:cubicBezTo>
                  <a:cubicBezTo>
                    <a:pt x="568" y="415"/>
                    <a:pt x="565" y="415"/>
                    <a:pt x="562" y="412"/>
                  </a:cubicBezTo>
                  <a:cubicBezTo>
                    <a:pt x="554" y="404"/>
                    <a:pt x="557" y="401"/>
                    <a:pt x="554" y="398"/>
                  </a:cubicBezTo>
                  <a:cubicBezTo>
                    <a:pt x="551" y="395"/>
                    <a:pt x="548" y="395"/>
                    <a:pt x="548" y="395"/>
                  </a:cubicBezTo>
                  <a:cubicBezTo>
                    <a:pt x="545" y="395"/>
                    <a:pt x="543" y="395"/>
                    <a:pt x="540" y="398"/>
                  </a:cubicBezTo>
                  <a:cubicBezTo>
                    <a:pt x="534" y="404"/>
                    <a:pt x="523" y="404"/>
                    <a:pt x="515" y="407"/>
                  </a:cubicBezTo>
                  <a:cubicBezTo>
                    <a:pt x="506" y="410"/>
                    <a:pt x="503" y="410"/>
                    <a:pt x="498" y="410"/>
                  </a:cubicBezTo>
                  <a:cubicBezTo>
                    <a:pt x="498" y="410"/>
                    <a:pt x="492" y="410"/>
                    <a:pt x="489" y="410"/>
                  </a:cubicBezTo>
                  <a:cubicBezTo>
                    <a:pt x="481" y="410"/>
                    <a:pt x="472" y="412"/>
                    <a:pt x="467" y="412"/>
                  </a:cubicBezTo>
                  <a:cubicBezTo>
                    <a:pt x="461" y="412"/>
                    <a:pt x="455" y="410"/>
                    <a:pt x="452" y="410"/>
                  </a:cubicBezTo>
                  <a:cubicBezTo>
                    <a:pt x="444" y="404"/>
                    <a:pt x="444" y="412"/>
                    <a:pt x="438" y="401"/>
                  </a:cubicBezTo>
                  <a:cubicBezTo>
                    <a:pt x="435" y="390"/>
                    <a:pt x="438" y="393"/>
                    <a:pt x="430" y="387"/>
                  </a:cubicBezTo>
                  <a:cubicBezTo>
                    <a:pt x="421" y="381"/>
                    <a:pt x="418" y="384"/>
                    <a:pt x="416" y="376"/>
                  </a:cubicBezTo>
                  <a:cubicBezTo>
                    <a:pt x="416" y="367"/>
                    <a:pt x="421" y="370"/>
                    <a:pt x="413" y="362"/>
                  </a:cubicBezTo>
                  <a:cubicBezTo>
                    <a:pt x="413" y="359"/>
                    <a:pt x="410" y="359"/>
                    <a:pt x="410" y="359"/>
                  </a:cubicBezTo>
                  <a:cubicBezTo>
                    <a:pt x="410" y="359"/>
                    <a:pt x="410" y="359"/>
                    <a:pt x="413" y="359"/>
                  </a:cubicBezTo>
                  <a:lnTo>
                    <a:pt x="413" y="359"/>
                  </a:lnTo>
                  <a:cubicBezTo>
                    <a:pt x="413" y="359"/>
                    <a:pt x="410" y="356"/>
                    <a:pt x="407" y="353"/>
                  </a:cubicBezTo>
                  <a:cubicBezTo>
                    <a:pt x="396" y="339"/>
                    <a:pt x="390" y="351"/>
                    <a:pt x="396" y="339"/>
                  </a:cubicBezTo>
                  <a:cubicBezTo>
                    <a:pt x="398" y="331"/>
                    <a:pt x="401" y="336"/>
                    <a:pt x="401" y="325"/>
                  </a:cubicBezTo>
                  <a:cubicBezTo>
                    <a:pt x="401" y="319"/>
                    <a:pt x="404" y="319"/>
                    <a:pt x="407" y="319"/>
                  </a:cubicBezTo>
                  <a:lnTo>
                    <a:pt x="407" y="319"/>
                  </a:lnTo>
                  <a:cubicBezTo>
                    <a:pt x="410" y="319"/>
                    <a:pt x="410" y="319"/>
                    <a:pt x="410" y="319"/>
                  </a:cubicBezTo>
                  <a:cubicBezTo>
                    <a:pt x="413" y="319"/>
                    <a:pt x="416" y="319"/>
                    <a:pt x="410" y="305"/>
                  </a:cubicBezTo>
                  <a:cubicBezTo>
                    <a:pt x="398" y="280"/>
                    <a:pt x="396" y="285"/>
                    <a:pt x="407" y="266"/>
                  </a:cubicBezTo>
                  <a:cubicBezTo>
                    <a:pt x="416" y="248"/>
                    <a:pt x="430" y="240"/>
                    <a:pt x="432" y="237"/>
                  </a:cubicBezTo>
                  <a:cubicBezTo>
                    <a:pt x="435" y="234"/>
                    <a:pt x="438" y="223"/>
                    <a:pt x="444" y="220"/>
                  </a:cubicBezTo>
                  <a:cubicBezTo>
                    <a:pt x="447" y="217"/>
                    <a:pt x="444" y="214"/>
                    <a:pt x="450" y="214"/>
                  </a:cubicBezTo>
                  <a:lnTo>
                    <a:pt x="452" y="214"/>
                  </a:lnTo>
                  <a:cubicBezTo>
                    <a:pt x="455" y="214"/>
                    <a:pt x="455" y="214"/>
                    <a:pt x="455" y="214"/>
                  </a:cubicBezTo>
                  <a:cubicBezTo>
                    <a:pt x="464" y="214"/>
                    <a:pt x="472" y="212"/>
                    <a:pt x="478" y="206"/>
                  </a:cubicBezTo>
                  <a:cubicBezTo>
                    <a:pt x="484" y="200"/>
                    <a:pt x="492" y="189"/>
                    <a:pt x="498" y="189"/>
                  </a:cubicBezTo>
                  <a:cubicBezTo>
                    <a:pt x="498" y="189"/>
                    <a:pt x="498" y="189"/>
                    <a:pt x="501" y="189"/>
                  </a:cubicBezTo>
                  <a:lnTo>
                    <a:pt x="501" y="189"/>
                  </a:lnTo>
                  <a:cubicBezTo>
                    <a:pt x="501" y="189"/>
                    <a:pt x="501" y="189"/>
                    <a:pt x="503" y="189"/>
                  </a:cubicBezTo>
                  <a:cubicBezTo>
                    <a:pt x="503" y="189"/>
                    <a:pt x="506" y="189"/>
                    <a:pt x="509" y="189"/>
                  </a:cubicBezTo>
                  <a:cubicBezTo>
                    <a:pt x="518" y="186"/>
                    <a:pt x="520" y="183"/>
                    <a:pt x="526" y="183"/>
                  </a:cubicBezTo>
                  <a:cubicBezTo>
                    <a:pt x="529" y="183"/>
                    <a:pt x="526" y="186"/>
                    <a:pt x="529" y="186"/>
                  </a:cubicBezTo>
                  <a:cubicBezTo>
                    <a:pt x="529" y="186"/>
                    <a:pt x="529" y="186"/>
                    <a:pt x="537" y="183"/>
                  </a:cubicBezTo>
                  <a:cubicBezTo>
                    <a:pt x="554" y="181"/>
                    <a:pt x="551" y="181"/>
                    <a:pt x="554" y="181"/>
                  </a:cubicBezTo>
                  <a:cubicBezTo>
                    <a:pt x="560" y="181"/>
                    <a:pt x="557" y="181"/>
                    <a:pt x="562" y="183"/>
                  </a:cubicBezTo>
                  <a:cubicBezTo>
                    <a:pt x="565" y="183"/>
                    <a:pt x="565" y="183"/>
                    <a:pt x="565" y="183"/>
                  </a:cubicBezTo>
                  <a:lnTo>
                    <a:pt x="568" y="181"/>
                  </a:lnTo>
                  <a:cubicBezTo>
                    <a:pt x="571" y="178"/>
                    <a:pt x="571" y="178"/>
                    <a:pt x="571" y="178"/>
                  </a:cubicBezTo>
                  <a:cubicBezTo>
                    <a:pt x="571" y="178"/>
                    <a:pt x="571" y="178"/>
                    <a:pt x="571" y="183"/>
                  </a:cubicBezTo>
                  <a:cubicBezTo>
                    <a:pt x="571" y="200"/>
                    <a:pt x="565" y="206"/>
                    <a:pt x="577" y="206"/>
                  </a:cubicBezTo>
                  <a:cubicBezTo>
                    <a:pt x="591" y="209"/>
                    <a:pt x="577" y="209"/>
                    <a:pt x="591" y="209"/>
                  </a:cubicBezTo>
                  <a:cubicBezTo>
                    <a:pt x="602" y="209"/>
                    <a:pt x="599" y="212"/>
                    <a:pt x="605" y="214"/>
                  </a:cubicBezTo>
                  <a:cubicBezTo>
                    <a:pt x="611" y="217"/>
                    <a:pt x="613" y="220"/>
                    <a:pt x="625" y="220"/>
                  </a:cubicBezTo>
                  <a:cubicBezTo>
                    <a:pt x="630" y="220"/>
                    <a:pt x="625" y="226"/>
                    <a:pt x="628" y="226"/>
                  </a:cubicBezTo>
                  <a:cubicBezTo>
                    <a:pt x="628" y="226"/>
                    <a:pt x="628" y="226"/>
                    <a:pt x="633" y="220"/>
                  </a:cubicBezTo>
                  <a:cubicBezTo>
                    <a:pt x="645" y="209"/>
                    <a:pt x="630" y="206"/>
                    <a:pt x="636" y="206"/>
                  </a:cubicBezTo>
                  <a:cubicBezTo>
                    <a:pt x="639" y="206"/>
                    <a:pt x="642" y="206"/>
                    <a:pt x="647" y="206"/>
                  </a:cubicBezTo>
                  <a:cubicBezTo>
                    <a:pt x="667" y="209"/>
                    <a:pt x="673" y="212"/>
                    <a:pt x="676" y="212"/>
                  </a:cubicBezTo>
                  <a:cubicBezTo>
                    <a:pt x="676" y="212"/>
                    <a:pt x="676" y="212"/>
                    <a:pt x="679" y="212"/>
                  </a:cubicBezTo>
                  <a:lnTo>
                    <a:pt x="679" y="212"/>
                  </a:lnTo>
                  <a:cubicBezTo>
                    <a:pt x="681" y="212"/>
                    <a:pt x="681" y="212"/>
                    <a:pt x="681" y="212"/>
                  </a:cubicBezTo>
                  <a:cubicBezTo>
                    <a:pt x="681" y="212"/>
                    <a:pt x="681" y="212"/>
                    <a:pt x="684" y="212"/>
                  </a:cubicBezTo>
                  <a:cubicBezTo>
                    <a:pt x="684" y="212"/>
                    <a:pt x="687" y="212"/>
                    <a:pt x="693" y="209"/>
                  </a:cubicBezTo>
                  <a:cubicBezTo>
                    <a:pt x="699" y="206"/>
                    <a:pt x="701" y="206"/>
                    <a:pt x="704" y="206"/>
                  </a:cubicBezTo>
                  <a:lnTo>
                    <a:pt x="707" y="206"/>
                  </a:lnTo>
                  <a:cubicBezTo>
                    <a:pt x="710" y="209"/>
                    <a:pt x="713" y="212"/>
                    <a:pt x="713" y="212"/>
                  </a:cubicBezTo>
                  <a:cubicBezTo>
                    <a:pt x="715" y="212"/>
                    <a:pt x="715" y="212"/>
                    <a:pt x="715" y="209"/>
                  </a:cubicBezTo>
                  <a:cubicBezTo>
                    <a:pt x="721" y="200"/>
                    <a:pt x="729" y="203"/>
                    <a:pt x="715" y="195"/>
                  </a:cubicBezTo>
                  <a:cubicBezTo>
                    <a:pt x="710" y="195"/>
                    <a:pt x="707" y="192"/>
                    <a:pt x="704" y="192"/>
                  </a:cubicBezTo>
                  <a:lnTo>
                    <a:pt x="704" y="192"/>
                  </a:lnTo>
                  <a:lnTo>
                    <a:pt x="704" y="192"/>
                  </a:lnTo>
                  <a:cubicBezTo>
                    <a:pt x="701" y="192"/>
                    <a:pt x="699" y="192"/>
                    <a:pt x="699" y="189"/>
                  </a:cubicBezTo>
                  <a:cubicBezTo>
                    <a:pt x="696" y="181"/>
                    <a:pt x="707" y="183"/>
                    <a:pt x="696" y="181"/>
                  </a:cubicBezTo>
                  <a:cubicBezTo>
                    <a:pt x="684" y="178"/>
                    <a:pt x="684" y="178"/>
                    <a:pt x="676" y="175"/>
                  </a:cubicBezTo>
                  <a:lnTo>
                    <a:pt x="673" y="175"/>
                  </a:lnTo>
                  <a:cubicBezTo>
                    <a:pt x="670" y="175"/>
                    <a:pt x="667" y="175"/>
                    <a:pt x="665" y="178"/>
                  </a:cubicBezTo>
                  <a:cubicBezTo>
                    <a:pt x="662" y="178"/>
                    <a:pt x="662" y="178"/>
                    <a:pt x="659" y="178"/>
                  </a:cubicBezTo>
                  <a:cubicBezTo>
                    <a:pt x="656" y="178"/>
                    <a:pt x="656" y="178"/>
                    <a:pt x="656" y="175"/>
                  </a:cubicBezTo>
                  <a:cubicBezTo>
                    <a:pt x="653" y="172"/>
                    <a:pt x="653" y="172"/>
                    <a:pt x="650" y="172"/>
                  </a:cubicBezTo>
                  <a:cubicBezTo>
                    <a:pt x="647" y="172"/>
                    <a:pt x="647" y="172"/>
                    <a:pt x="647" y="172"/>
                  </a:cubicBezTo>
                  <a:cubicBezTo>
                    <a:pt x="645" y="172"/>
                    <a:pt x="645" y="172"/>
                    <a:pt x="645" y="172"/>
                  </a:cubicBezTo>
                  <a:cubicBezTo>
                    <a:pt x="645" y="172"/>
                    <a:pt x="645" y="172"/>
                    <a:pt x="650" y="167"/>
                  </a:cubicBezTo>
                  <a:cubicBezTo>
                    <a:pt x="667" y="153"/>
                    <a:pt x="665" y="147"/>
                    <a:pt x="670" y="147"/>
                  </a:cubicBezTo>
                  <a:cubicBezTo>
                    <a:pt x="670" y="147"/>
                    <a:pt x="670" y="147"/>
                    <a:pt x="673" y="147"/>
                  </a:cubicBezTo>
                  <a:cubicBezTo>
                    <a:pt x="681" y="150"/>
                    <a:pt x="681" y="158"/>
                    <a:pt x="684" y="158"/>
                  </a:cubicBezTo>
                  <a:cubicBezTo>
                    <a:pt x="687" y="158"/>
                    <a:pt x="687" y="155"/>
                    <a:pt x="690" y="155"/>
                  </a:cubicBezTo>
                  <a:cubicBezTo>
                    <a:pt x="696" y="150"/>
                    <a:pt x="710" y="144"/>
                    <a:pt x="696" y="136"/>
                  </a:cubicBezTo>
                  <a:cubicBezTo>
                    <a:pt x="681" y="127"/>
                    <a:pt x="693" y="130"/>
                    <a:pt x="679" y="124"/>
                  </a:cubicBezTo>
                  <a:cubicBezTo>
                    <a:pt x="676" y="124"/>
                    <a:pt x="676" y="124"/>
                    <a:pt x="676" y="124"/>
                  </a:cubicBezTo>
                  <a:cubicBezTo>
                    <a:pt x="670" y="124"/>
                    <a:pt x="665" y="127"/>
                    <a:pt x="659" y="133"/>
                  </a:cubicBezTo>
                  <a:cubicBezTo>
                    <a:pt x="656" y="139"/>
                    <a:pt x="650" y="144"/>
                    <a:pt x="647" y="144"/>
                  </a:cubicBezTo>
                  <a:lnTo>
                    <a:pt x="647" y="144"/>
                  </a:lnTo>
                  <a:cubicBezTo>
                    <a:pt x="642" y="141"/>
                    <a:pt x="639" y="139"/>
                    <a:pt x="636" y="139"/>
                  </a:cubicBezTo>
                  <a:lnTo>
                    <a:pt x="633" y="139"/>
                  </a:lnTo>
                  <a:cubicBezTo>
                    <a:pt x="628" y="141"/>
                    <a:pt x="628" y="153"/>
                    <a:pt x="628" y="161"/>
                  </a:cubicBezTo>
                  <a:cubicBezTo>
                    <a:pt x="628" y="164"/>
                    <a:pt x="630" y="167"/>
                    <a:pt x="630" y="167"/>
                  </a:cubicBezTo>
                  <a:cubicBezTo>
                    <a:pt x="628" y="167"/>
                    <a:pt x="628" y="167"/>
                    <a:pt x="622" y="164"/>
                  </a:cubicBezTo>
                  <a:cubicBezTo>
                    <a:pt x="608" y="158"/>
                    <a:pt x="636" y="161"/>
                    <a:pt x="605" y="150"/>
                  </a:cubicBezTo>
                  <a:cubicBezTo>
                    <a:pt x="591" y="144"/>
                    <a:pt x="579" y="141"/>
                    <a:pt x="574" y="141"/>
                  </a:cubicBezTo>
                  <a:cubicBezTo>
                    <a:pt x="568" y="141"/>
                    <a:pt x="562" y="144"/>
                    <a:pt x="562" y="147"/>
                  </a:cubicBezTo>
                  <a:cubicBezTo>
                    <a:pt x="557" y="150"/>
                    <a:pt x="551" y="150"/>
                    <a:pt x="548" y="153"/>
                  </a:cubicBezTo>
                  <a:cubicBezTo>
                    <a:pt x="545" y="155"/>
                    <a:pt x="551" y="158"/>
                    <a:pt x="551" y="158"/>
                  </a:cubicBezTo>
                  <a:cubicBezTo>
                    <a:pt x="551" y="158"/>
                    <a:pt x="548" y="158"/>
                    <a:pt x="545" y="155"/>
                  </a:cubicBezTo>
                  <a:cubicBezTo>
                    <a:pt x="543" y="153"/>
                    <a:pt x="540" y="153"/>
                    <a:pt x="537" y="153"/>
                  </a:cubicBezTo>
                  <a:cubicBezTo>
                    <a:pt x="529" y="153"/>
                    <a:pt x="520" y="158"/>
                    <a:pt x="520" y="158"/>
                  </a:cubicBezTo>
                  <a:cubicBezTo>
                    <a:pt x="520" y="158"/>
                    <a:pt x="520" y="158"/>
                    <a:pt x="518" y="158"/>
                  </a:cubicBezTo>
                  <a:cubicBezTo>
                    <a:pt x="518" y="158"/>
                    <a:pt x="515" y="158"/>
                    <a:pt x="512" y="161"/>
                  </a:cubicBezTo>
                  <a:cubicBezTo>
                    <a:pt x="509" y="164"/>
                    <a:pt x="501" y="167"/>
                    <a:pt x="495" y="167"/>
                  </a:cubicBezTo>
                  <a:cubicBezTo>
                    <a:pt x="492" y="167"/>
                    <a:pt x="492" y="167"/>
                    <a:pt x="489" y="167"/>
                  </a:cubicBezTo>
                  <a:cubicBezTo>
                    <a:pt x="484" y="164"/>
                    <a:pt x="469" y="170"/>
                    <a:pt x="481" y="155"/>
                  </a:cubicBezTo>
                  <a:cubicBezTo>
                    <a:pt x="492" y="139"/>
                    <a:pt x="484" y="147"/>
                    <a:pt x="503" y="141"/>
                  </a:cubicBezTo>
                  <a:cubicBezTo>
                    <a:pt x="520" y="133"/>
                    <a:pt x="545" y="133"/>
                    <a:pt x="523" y="127"/>
                  </a:cubicBezTo>
                  <a:cubicBezTo>
                    <a:pt x="501" y="121"/>
                    <a:pt x="534" y="121"/>
                    <a:pt x="506" y="107"/>
                  </a:cubicBezTo>
                  <a:cubicBezTo>
                    <a:pt x="495" y="102"/>
                    <a:pt x="489" y="102"/>
                    <a:pt x="484" y="102"/>
                  </a:cubicBezTo>
                  <a:lnTo>
                    <a:pt x="481" y="102"/>
                  </a:lnTo>
                  <a:cubicBezTo>
                    <a:pt x="478" y="102"/>
                    <a:pt x="478" y="102"/>
                    <a:pt x="478" y="102"/>
                  </a:cubicBezTo>
                  <a:cubicBezTo>
                    <a:pt x="475" y="102"/>
                    <a:pt x="475" y="102"/>
                    <a:pt x="475" y="93"/>
                  </a:cubicBezTo>
                  <a:cubicBezTo>
                    <a:pt x="475" y="76"/>
                    <a:pt x="475" y="73"/>
                    <a:pt x="469" y="73"/>
                  </a:cubicBezTo>
                  <a:cubicBezTo>
                    <a:pt x="469" y="73"/>
                    <a:pt x="469" y="73"/>
                    <a:pt x="467" y="73"/>
                  </a:cubicBezTo>
                  <a:cubicBezTo>
                    <a:pt x="461" y="73"/>
                    <a:pt x="444" y="79"/>
                    <a:pt x="435" y="79"/>
                  </a:cubicBezTo>
                  <a:cubicBezTo>
                    <a:pt x="430" y="82"/>
                    <a:pt x="432" y="82"/>
                    <a:pt x="430" y="82"/>
                  </a:cubicBezTo>
                  <a:cubicBezTo>
                    <a:pt x="430" y="82"/>
                    <a:pt x="427" y="82"/>
                    <a:pt x="424" y="79"/>
                  </a:cubicBezTo>
                  <a:cubicBezTo>
                    <a:pt x="418" y="76"/>
                    <a:pt x="416" y="76"/>
                    <a:pt x="413" y="76"/>
                  </a:cubicBezTo>
                  <a:lnTo>
                    <a:pt x="410" y="76"/>
                  </a:lnTo>
                  <a:cubicBezTo>
                    <a:pt x="410" y="76"/>
                    <a:pt x="410" y="76"/>
                    <a:pt x="407" y="76"/>
                  </a:cubicBezTo>
                  <a:cubicBezTo>
                    <a:pt x="407" y="76"/>
                    <a:pt x="407" y="76"/>
                    <a:pt x="410" y="70"/>
                  </a:cubicBezTo>
                  <a:cubicBezTo>
                    <a:pt x="416" y="59"/>
                    <a:pt x="416" y="56"/>
                    <a:pt x="424" y="48"/>
                  </a:cubicBezTo>
                  <a:cubicBezTo>
                    <a:pt x="430" y="42"/>
                    <a:pt x="430" y="22"/>
                    <a:pt x="444" y="22"/>
                  </a:cubicBezTo>
                  <a:cubicBezTo>
                    <a:pt x="444" y="22"/>
                    <a:pt x="447" y="22"/>
                    <a:pt x="450" y="25"/>
                  </a:cubicBezTo>
                  <a:cubicBezTo>
                    <a:pt x="472" y="36"/>
                    <a:pt x="464" y="34"/>
                    <a:pt x="481" y="34"/>
                  </a:cubicBezTo>
                  <a:cubicBezTo>
                    <a:pt x="481" y="34"/>
                    <a:pt x="484" y="34"/>
                    <a:pt x="486" y="34"/>
                  </a:cubicBezTo>
                  <a:cubicBezTo>
                    <a:pt x="498" y="34"/>
                    <a:pt x="503" y="31"/>
                    <a:pt x="503" y="28"/>
                  </a:cubicBezTo>
                  <a:cubicBezTo>
                    <a:pt x="503" y="25"/>
                    <a:pt x="484" y="17"/>
                    <a:pt x="484" y="17"/>
                  </a:cubicBezTo>
                  <a:cubicBezTo>
                    <a:pt x="484" y="17"/>
                    <a:pt x="484" y="17"/>
                    <a:pt x="481" y="17"/>
                  </a:cubicBezTo>
                  <a:cubicBezTo>
                    <a:pt x="481" y="17"/>
                    <a:pt x="481" y="17"/>
                    <a:pt x="481" y="14"/>
                  </a:cubicBezTo>
                  <a:cubicBezTo>
                    <a:pt x="484" y="11"/>
                    <a:pt x="486" y="5"/>
                    <a:pt x="486" y="5"/>
                  </a:cubicBezTo>
                  <a:lnTo>
                    <a:pt x="486"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6" name="Freeform 121"/>
            <p:cNvSpPr>
              <a:spLocks noChangeArrowheads="1"/>
            </p:cNvSpPr>
            <p:nvPr/>
          </p:nvSpPr>
          <p:spPr bwMode="auto">
            <a:xfrm>
              <a:off x="5423" y="1937"/>
              <a:ext cx="247" cy="159"/>
            </a:xfrm>
            <a:custGeom>
              <a:avLst/>
              <a:gdLst>
                <a:gd name="T0" fmla="*/ 563 w 1095"/>
                <a:gd name="T1" fmla="*/ 670 h 705"/>
                <a:gd name="T2" fmla="*/ 563 w 1095"/>
                <a:gd name="T3" fmla="*/ 670 h 705"/>
                <a:gd name="T4" fmla="*/ 486 w 1095"/>
                <a:gd name="T5" fmla="*/ 591 h 705"/>
                <a:gd name="T6" fmla="*/ 563 w 1095"/>
                <a:gd name="T7" fmla="*/ 512 h 705"/>
                <a:gd name="T8" fmla="*/ 642 w 1095"/>
                <a:gd name="T9" fmla="*/ 591 h 705"/>
                <a:gd name="T10" fmla="*/ 563 w 1095"/>
                <a:gd name="T11" fmla="*/ 670 h 705"/>
                <a:gd name="T12" fmla="*/ 435 w 1095"/>
                <a:gd name="T13" fmla="*/ 546 h 705"/>
                <a:gd name="T14" fmla="*/ 435 w 1095"/>
                <a:gd name="T15" fmla="*/ 546 h 705"/>
                <a:gd name="T16" fmla="*/ 362 w 1095"/>
                <a:gd name="T17" fmla="*/ 472 h 705"/>
                <a:gd name="T18" fmla="*/ 435 w 1095"/>
                <a:gd name="T19" fmla="*/ 402 h 705"/>
                <a:gd name="T20" fmla="*/ 506 w 1095"/>
                <a:gd name="T21" fmla="*/ 472 h 705"/>
                <a:gd name="T22" fmla="*/ 435 w 1095"/>
                <a:gd name="T23" fmla="*/ 546 h 705"/>
                <a:gd name="T24" fmla="*/ 390 w 1095"/>
                <a:gd name="T25" fmla="*/ 382 h 705"/>
                <a:gd name="T26" fmla="*/ 390 w 1095"/>
                <a:gd name="T27" fmla="*/ 382 h 705"/>
                <a:gd name="T28" fmla="*/ 328 w 1095"/>
                <a:gd name="T29" fmla="*/ 317 h 705"/>
                <a:gd name="T30" fmla="*/ 390 w 1095"/>
                <a:gd name="T31" fmla="*/ 254 h 705"/>
                <a:gd name="T32" fmla="*/ 452 w 1095"/>
                <a:gd name="T33" fmla="*/ 317 h 705"/>
                <a:gd name="T34" fmla="*/ 390 w 1095"/>
                <a:gd name="T35" fmla="*/ 382 h 705"/>
                <a:gd name="T36" fmla="*/ 438 w 1095"/>
                <a:gd name="T37" fmla="*/ 223 h 705"/>
                <a:gd name="T38" fmla="*/ 438 w 1095"/>
                <a:gd name="T39" fmla="*/ 223 h 705"/>
                <a:gd name="T40" fmla="*/ 390 w 1095"/>
                <a:gd name="T41" fmla="*/ 175 h 705"/>
                <a:gd name="T42" fmla="*/ 438 w 1095"/>
                <a:gd name="T43" fmla="*/ 127 h 705"/>
                <a:gd name="T44" fmla="*/ 483 w 1095"/>
                <a:gd name="T45" fmla="*/ 175 h 705"/>
                <a:gd name="T46" fmla="*/ 438 w 1095"/>
                <a:gd name="T47" fmla="*/ 223 h 705"/>
                <a:gd name="T48" fmla="*/ 882 w 1095"/>
                <a:gd name="T49" fmla="*/ 305 h 705"/>
                <a:gd name="T50" fmla="*/ 882 w 1095"/>
                <a:gd name="T51" fmla="*/ 305 h 705"/>
                <a:gd name="T52" fmla="*/ 789 w 1095"/>
                <a:gd name="T53" fmla="*/ 212 h 705"/>
                <a:gd name="T54" fmla="*/ 882 w 1095"/>
                <a:gd name="T55" fmla="*/ 119 h 705"/>
                <a:gd name="T56" fmla="*/ 975 w 1095"/>
                <a:gd name="T57" fmla="*/ 212 h 705"/>
                <a:gd name="T58" fmla="*/ 882 w 1095"/>
                <a:gd name="T59" fmla="*/ 305 h 705"/>
                <a:gd name="T60" fmla="*/ 812 w 1095"/>
                <a:gd name="T61" fmla="*/ 0 h 705"/>
                <a:gd name="T62" fmla="*/ 812 w 1095"/>
                <a:gd name="T63" fmla="*/ 0 h 705"/>
                <a:gd name="T64" fmla="*/ 531 w 1095"/>
                <a:gd name="T65" fmla="*/ 704 h 705"/>
                <a:gd name="T66" fmla="*/ 548 w 1095"/>
                <a:gd name="T67" fmla="*/ 704 h 705"/>
                <a:gd name="T68" fmla="*/ 842 w 1095"/>
                <a:gd name="T69" fmla="*/ 416 h 705"/>
                <a:gd name="T70" fmla="*/ 1043 w 1095"/>
                <a:gd name="T71" fmla="*/ 158 h 705"/>
                <a:gd name="T72" fmla="*/ 812 w 1095"/>
                <a:gd name="T73" fmla="*/ 0 h 705"/>
                <a:gd name="T74" fmla="*/ 563 w 1095"/>
                <a:gd name="T75" fmla="*/ 67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5" h="705">
                  <a:moveTo>
                    <a:pt x="563" y="670"/>
                  </a:moveTo>
                  <a:lnTo>
                    <a:pt x="563" y="670"/>
                  </a:lnTo>
                  <a:cubicBezTo>
                    <a:pt x="520" y="670"/>
                    <a:pt x="486" y="633"/>
                    <a:pt x="486" y="591"/>
                  </a:cubicBezTo>
                  <a:cubicBezTo>
                    <a:pt x="486" y="546"/>
                    <a:pt x="520" y="512"/>
                    <a:pt x="563" y="512"/>
                  </a:cubicBezTo>
                  <a:cubicBezTo>
                    <a:pt x="608" y="512"/>
                    <a:pt x="642" y="546"/>
                    <a:pt x="642" y="591"/>
                  </a:cubicBezTo>
                  <a:cubicBezTo>
                    <a:pt x="642" y="633"/>
                    <a:pt x="608" y="670"/>
                    <a:pt x="563" y="670"/>
                  </a:cubicBezTo>
                  <a:lnTo>
                    <a:pt x="435" y="546"/>
                  </a:lnTo>
                  <a:lnTo>
                    <a:pt x="435" y="546"/>
                  </a:lnTo>
                  <a:cubicBezTo>
                    <a:pt x="396" y="546"/>
                    <a:pt x="362" y="512"/>
                    <a:pt x="362" y="472"/>
                  </a:cubicBezTo>
                  <a:cubicBezTo>
                    <a:pt x="362" y="432"/>
                    <a:pt x="396" y="402"/>
                    <a:pt x="435" y="402"/>
                  </a:cubicBezTo>
                  <a:cubicBezTo>
                    <a:pt x="475" y="402"/>
                    <a:pt x="506" y="432"/>
                    <a:pt x="506" y="472"/>
                  </a:cubicBezTo>
                  <a:cubicBezTo>
                    <a:pt x="506" y="512"/>
                    <a:pt x="475" y="546"/>
                    <a:pt x="435" y="546"/>
                  </a:cubicBezTo>
                  <a:lnTo>
                    <a:pt x="390" y="382"/>
                  </a:lnTo>
                  <a:lnTo>
                    <a:pt x="390" y="382"/>
                  </a:lnTo>
                  <a:cubicBezTo>
                    <a:pt x="356" y="382"/>
                    <a:pt x="328" y="354"/>
                    <a:pt x="328" y="317"/>
                  </a:cubicBezTo>
                  <a:cubicBezTo>
                    <a:pt x="328" y="283"/>
                    <a:pt x="356" y="254"/>
                    <a:pt x="390" y="254"/>
                  </a:cubicBezTo>
                  <a:cubicBezTo>
                    <a:pt x="424" y="254"/>
                    <a:pt x="452" y="283"/>
                    <a:pt x="452" y="317"/>
                  </a:cubicBezTo>
                  <a:cubicBezTo>
                    <a:pt x="452" y="354"/>
                    <a:pt x="424" y="382"/>
                    <a:pt x="390" y="382"/>
                  </a:cubicBezTo>
                  <a:lnTo>
                    <a:pt x="438" y="223"/>
                  </a:lnTo>
                  <a:lnTo>
                    <a:pt x="438" y="223"/>
                  </a:lnTo>
                  <a:cubicBezTo>
                    <a:pt x="410" y="223"/>
                    <a:pt x="390" y="201"/>
                    <a:pt x="390" y="175"/>
                  </a:cubicBezTo>
                  <a:cubicBezTo>
                    <a:pt x="390" y="150"/>
                    <a:pt x="410" y="127"/>
                    <a:pt x="438" y="127"/>
                  </a:cubicBezTo>
                  <a:cubicBezTo>
                    <a:pt x="463" y="127"/>
                    <a:pt x="483" y="150"/>
                    <a:pt x="483" y="175"/>
                  </a:cubicBezTo>
                  <a:cubicBezTo>
                    <a:pt x="483" y="201"/>
                    <a:pt x="463" y="223"/>
                    <a:pt x="438" y="223"/>
                  </a:cubicBezTo>
                  <a:lnTo>
                    <a:pt x="882" y="305"/>
                  </a:lnTo>
                  <a:lnTo>
                    <a:pt x="882" y="305"/>
                  </a:lnTo>
                  <a:cubicBezTo>
                    <a:pt x="831" y="305"/>
                    <a:pt x="789" y="263"/>
                    <a:pt x="789" y="212"/>
                  </a:cubicBezTo>
                  <a:cubicBezTo>
                    <a:pt x="789" y="161"/>
                    <a:pt x="831" y="119"/>
                    <a:pt x="882" y="119"/>
                  </a:cubicBezTo>
                  <a:cubicBezTo>
                    <a:pt x="933" y="119"/>
                    <a:pt x="975" y="161"/>
                    <a:pt x="975" y="212"/>
                  </a:cubicBezTo>
                  <a:cubicBezTo>
                    <a:pt x="975" y="263"/>
                    <a:pt x="933" y="305"/>
                    <a:pt x="882" y="305"/>
                  </a:cubicBezTo>
                  <a:lnTo>
                    <a:pt x="812" y="0"/>
                  </a:lnTo>
                  <a:lnTo>
                    <a:pt x="812" y="0"/>
                  </a:lnTo>
                  <a:cubicBezTo>
                    <a:pt x="0" y="11"/>
                    <a:pt x="322" y="687"/>
                    <a:pt x="531" y="704"/>
                  </a:cubicBezTo>
                  <a:cubicBezTo>
                    <a:pt x="537" y="704"/>
                    <a:pt x="543" y="704"/>
                    <a:pt x="548" y="704"/>
                  </a:cubicBezTo>
                  <a:cubicBezTo>
                    <a:pt x="741" y="704"/>
                    <a:pt x="712" y="466"/>
                    <a:pt x="842" y="416"/>
                  </a:cubicBezTo>
                  <a:cubicBezTo>
                    <a:pt x="975" y="362"/>
                    <a:pt x="1094" y="300"/>
                    <a:pt x="1043" y="158"/>
                  </a:cubicBezTo>
                  <a:cubicBezTo>
                    <a:pt x="993" y="17"/>
                    <a:pt x="812" y="0"/>
                    <a:pt x="812" y="0"/>
                  </a:cubicBezTo>
                  <a:lnTo>
                    <a:pt x="563"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7" name="Freeform 122"/>
            <p:cNvSpPr>
              <a:spLocks noChangeArrowheads="1"/>
            </p:cNvSpPr>
            <p:nvPr/>
          </p:nvSpPr>
          <p:spPr bwMode="auto">
            <a:xfrm>
              <a:off x="6380" y="1846"/>
              <a:ext cx="313" cy="258"/>
            </a:xfrm>
            <a:custGeom>
              <a:avLst/>
              <a:gdLst>
                <a:gd name="T0" fmla="*/ 316 w 1386"/>
                <a:gd name="T1" fmla="*/ 1029 h 1144"/>
                <a:gd name="T2" fmla="*/ 316 w 1386"/>
                <a:gd name="T3" fmla="*/ 1029 h 1144"/>
                <a:gd name="T4" fmla="*/ 209 w 1386"/>
                <a:gd name="T5" fmla="*/ 976 h 1144"/>
                <a:gd name="T6" fmla="*/ 237 w 1386"/>
                <a:gd name="T7" fmla="*/ 787 h 1144"/>
                <a:gd name="T8" fmla="*/ 316 w 1386"/>
                <a:gd name="T9" fmla="*/ 761 h 1144"/>
                <a:gd name="T10" fmla="*/ 427 w 1386"/>
                <a:gd name="T11" fmla="*/ 815 h 1144"/>
                <a:gd name="T12" fmla="*/ 398 w 1386"/>
                <a:gd name="T13" fmla="*/ 1004 h 1144"/>
                <a:gd name="T14" fmla="*/ 316 w 1386"/>
                <a:gd name="T15" fmla="*/ 1029 h 1144"/>
                <a:gd name="T16" fmla="*/ 862 w 1386"/>
                <a:gd name="T17" fmla="*/ 625 h 1144"/>
                <a:gd name="T18" fmla="*/ 862 w 1386"/>
                <a:gd name="T19" fmla="*/ 625 h 1144"/>
                <a:gd name="T20" fmla="*/ 806 w 1386"/>
                <a:gd name="T21" fmla="*/ 597 h 1144"/>
                <a:gd name="T22" fmla="*/ 820 w 1386"/>
                <a:gd name="T23" fmla="*/ 504 h 1144"/>
                <a:gd name="T24" fmla="*/ 859 w 1386"/>
                <a:gd name="T25" fmla="*/ 489 h 1144"/>
                <a:gd name="T26" fmla="*/ 916 w 1386"/>
                <a:gd name="T27" fmla="*/ 518 h 1144"/>
                <a:gd name="T28" fmla="*/ 901 w 1386"/>
                <a:gd name="T29" fmla="*/ 611 h 1144"/>
                <a:gd name="T30" fmla="*/ 862 w 1386"/>
                <a:gd name="T31" fmla="*/ 625 h 1144"/>
                <a:gd name="T32" fmla="*/ 794 w 1386"/>
                <a:gd name="T33" fmla="*/ 444 h 1144"/>
                <a:gd name="T34" fmla="*/ 794 w 1386"/>
                <a:gd name="T35" fmla="*/ 444 h 1144"/>
                <a:gd name="T36" fmla="*/ 720 w 1386"/>
                <a:gd name="T37" fmla="*/ 408 h 1144"/>
                <a:gd name="T38" fmla="*/ 740 w 1386"/>
                <a:gd name="T39" fmla="*/ 280 h 1144"/>
                <a:gd name="T40" fmla="*/ 794 w 1386"/>
                <a:gd name="T41" fmla="*/ 263 h 1144"/>
                <a:gd name="T42" fmla="*/ 867 w 1386"/>
                <a:gd name="T43" fmla="*/ 300 h 1144"/>
                <a:gd name="T44" fmla="*/ 848 w 1386"/>
                <a:gd name="T45" fmla="*/ 427 h 1144"/>
                <a:gd name="T46" fmla="*/ 794 w 1386"/>
                <a:gd name="T47" fmla="*/ 444 h 1144"/>
                <a:gd name="T48" fmla="*/ 613 w 1386"/>
                <a:gd name="T49" fmla="*/ 317 h 1144"/>
                <a:gd name="T50" fmla="*/ 613 w 1386"/>
                <a:gd name="T51" fmla="*/ 317 h 1144"/>
                <a:gd name="T52" fmla="*/ 528 w 1386"/>
                <a:gd name="T53" fmla="*/ 274 h 1144"/>
                <a:gd name="T54" fmla="*/ 548 w 1386"/>
                <a:gd name="T55" fmla="*/ 130 h 1144"/>
                <a:gd name="T56" fmla="*/ 610 w 1386"/>
                <a:gd name="T57" fmla="*/ 111 h 1144"/>
                <a:gd name="T58" fmla="*/ 692 w 1386"/>
                <a:gd name="T59" fmla="*/ 153 h 1144"/>
                <a:gd name="T60" fmla="*/ 672 w 1386"/>
                <a:gd name="T61" fmla="*/ 297 h 1144"/>
                <a:gd name="T62" fmla="*/ 613 w 1386"/>
                <a:gd name="T63" fmla="*/ 317 h 1144"/>
                <a:gd name="T64" fmla="*/ 361 w 1386"/>
                <a:gd name="T65" fmla="*/ 300 h 1144"/>
                <a:gd name="T66" fmla="*/ 361 w 1386"/>
                <a:gd name="T67" fmla="*/ 300 h 1144"/>
                <a:gd name="T68" fmla="*/ 271 w 1386"/>
                <a:gd name="T69" fmla="*/ 255 h 1144"/>
                <a:gd name="T70" fmla="*/ 293 w 1386"/>
                <a:gd name="T71" fmla="*/ 96 h 1144"/>
                <a:gd name="T72" fmla="*/ 359 w 1386"/>
                <a:gd name="T73" fmla="*/ 76 h 1144"/>
                <a:gd name="T74" fmla="*/ 449 w 1386"/>
                <a:gd name="T75" fmla="*/ 122 h 1144"/>
                <a:gd name="T76" fmla="*/ 429 w 1386"/>
                <a:gd name="T77" fmla="*/ 277 h 1144"/>
                <a:gd name="T78" fmla="*/ 361 w 1386"/>
                <a:gd name="T79" fmla="*/ 300 h 1144"/>
                <a:gd name="T80" fmla="*/ 427 w 1386"/>
                <a:gd name="T81" fmla="*/ 0 h 1144"/>
                <a:gd name="T82" fmla="*/ 427 w 1386"/>
                <a:gd name="T83" fmla="*/ 0 h 1144"/>
                <a:gd name="T84" fmla="*/ 302 w 1386"/>
                <a:gd name="T85" fmla="*/ 29 h 1144"/>
                <a:gd name="T86" fmla="*/ 189 w 1386"/>
                <a:gd name="T87" fmla="*/ 628 h 1144"/>
                <a:gd name="T88" fmla="*/ 178 w 1386"/>
                <a:gd name="T89" fmla="*/ 1092 h 1144"/>
                <a:gd name="T90" fmla="*/ 347 w 1386"/>
                <a:gd name="T91" fmla="*/ 1143 h 1144"/>
                <a:gd name="T92" fmla="*/ 579 w 1386"/>
                <a:gd name="T93" fmla="*/ 1077 h 1144"/>
                <a:gd name="T94" fmla="*/ 427 w 1386"/>
                <a:gd name="T95" fmla="*/ 0 h 1144"/>
                <a:gd name="T96" fmla="*/ 316 w 1386"/>
                <a:gd name="T97" fmla="*/ 102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6" h="1144">
                  <a:moveTo>
                    <a:pt x="316" y="1029"/>
                  </a:moveTo>
                  <a:lnTo>
                    <a:pt x="316" y="1029"/>
                  </a:lnTo>
                  <a:cubicBezTo>
                    <a:pt x="276" y="1029"/>
                    <a:pt x="234" y="1010"/>
                    <a:pt x="209" y="976"/>
                  </a:cubicBezTo>
                  <a:cubicBezTo>
                    <a:pt x="164" y="916"/>
                    <a:pt x="178" y="831"/>
                    <a:pt x="237" y="787"/>
                  </a:cubicBezTo>
                  <a:cubicBezTo>
                    <a:pt x="260" y="770"/>
                    <a:pt x="288" y="761"/>
                    <a:pt x="316" y="761"/>
                  </a:cubicBezTo>
                  <a:cubicBezTo>
                    <a:pt x="359" y="761"/>
                    <a:pt x="398" y="778"/>
                    <a:pt x="427" y="815"/>
                  </a:cubicBezTo>
                  <a:cubicBezTo>
                    <a:pt x="469" y="874"/>
                    <a:pt x="458" y="959"/>
                    <a:pt x="398" y="1004"/>
                  </a:cubicBezTo>
                  <a:cubicBezTo>
                    <a:pt x="373" y="1021"/>
                    <a:pt x="344" y="1029"/>
                    <a:pt x="316" y="1029"/>
                  </a:cubicBezTo>
                  <a:lnTo>
                    <a:pt x="862" y="625"/>
                  </a:lnTo>
                  <a:lnTo>
                    <a:pt x="862" y="625"/>
                  </a:lnTo>
                  <a:cubicBezTo>
                    <a:pt x="839" y="625"/>
                    <a:pt x="820" y="617"/>
                    <a:pt x="806" y="597"/>
                  </a:cubicBezTo>
                  <a:cubicBezTo>
                    <a:pt x="783" y="566"/>
                    <a:pt x="789" y="523"/>
                    <a:pt x="820" y="504"/>
                  </a:cubicBezTo>
                  <a:cubicBezTo>
                    <a:pt x="831" y="492"/>
                    <a:pt x="845" y="489"/>
                    <a:pt x="859" y="489"/>
                  </a:cubicBezTo>
                  <a:cubicBezTo>
                    <a:pt x="879" y="489"/>
                    <a:pt x="901" y="498"/>
                    <a:pt x="916" y="518"/>
                  </a:cubicBezTo>
                  <a:cubicBezTo>
                    <a:pt x="938" y="549"/>
                    <a:pt x="930" y="591"/>
                    <a:pt x="901" y="611"/>
                  </a:cubicBezTo>
                  <a:cubicBezTo>
                    <a:pt x="887" y="622"/>
                    <a:pt x="876" y="625"/>
                    <a:pt x="862" y="625"/>
                  </a:cubicBezTo>
                  <a:lnTo>
                    <a:pt x="794" y="444"/>
                  </a:lnTo>
                  <a:lnTo>
                    <a:pt x="794" y="444"/>
                  </a:lnTo>
                  <a:cubicBezTo>
                    <a:pt x="766" y="444"/>
                    <a:pt x="740" y="433"/>
                    <a:pt x="720" y="408"/>
                  </a:cubicBezTo>
                  <a:cubicBezTo>
                    <a:pt x="692" y="368"/>
                    <a:pt x="701" y="311"/>
                    <a:pt x="740" y="280"/>
                  </a:cubicBezTo>
                  <a:cubicBezTo>
                    <a:pt x="755" y="269"/>
                    <a:pt x="774" y="263"/>
                    <a:pt x="794" y="263"/>
                  </a:cubicBezTo>
                  <a:cubicBezTo>
                    <a:pt x="820" y="263"/>
                    <a:pt x="848" y="277"/>
                    <a:pt x="867" y="300"/>
                  </a:cubicBezTo>
                  <a:cubicBezTo>
                    <a:pt x="896" y="342"/>
                    <a:pt x="887" y="399"/>
                    <a:pt x="848" y="427"/>
                  </a:cubicBezTo>
                  <a:cubicBezTo>
                    <a:pt x="831" y="438"/>
                    <a:pt x="814" y="444"/>
                    <a:pt x="794" y="444"/>
                  </a:cubicBezTo>
                  <a:lnTo>
                    <a:pt x="613" y="317"/>
                  </a:lnTo>
                  <a:lnTo>
                    <a:pt x="613" y="317"/>
                  </a:lnTo>
                  <a:cubicBezTo>
                    <a:pt x="579" y="317"/>
                    <a:pt x="548" y="303"/>
                    <a:pt x="528" y="274"/>
                  </a:cubicBezTo>
                  <a:cubicBezTo>
                    <a:pt x="494" y="227"/>
                    <a:pt x="503" y="164"/>
                    <a:pt x="548" y="130"/>
                  </a:cubicBezTo>
                  <a:cubicBezTo>
                    <a:pt x="568" y="116"/>
                    <a:pt x="588" y="111"/>
                    <a:pt x="610" y="111"/>
                  </a:cubicBezTo>
                  <a:cubicBezTo>
                    <a:pt x="641" y="111"/>
                    <a:pt x="672" y="125"/>
                    <a:pt x="692" y="153"/>
                  </a:cubicBezTo>
                  <a:cubicBezTo>
                    <a:pt x="726" y="198"/>
                    <a:pt x="718" y="263"/>
                    <a:pt x="672" y="297"/>
                  </a:cubicBezTo>
                  <a:cubicBezTo>
                    <a:pt x="653" y="308"/>
                    <a:pt x="633" y="317"/>
                    <a:pt x="613" y="317"/>
                  </a:cubicBezTo>
                  <a:lnTo>
                    <a:pt x="361" y="300"/>
                  </a:lnTo>
                  <a:lnTo>
                    <a:pt x="361" y="300"/>
                  </a:lnTo>
                  <a:cubicBezTo>
                    <a:pt x="327" y="300"/>
                    <a:pt x="293" y="283"/>
                    <a:pt x="271" y="255"/>
                  </a:cubicBezTo>
                  <a:cubicBezTo>
                    <a:pt x="234" y="204"/>
                    <a:pt x="246" y="133"/>
                    <a:pt x="293" y="96"/>
                  </a:cubicBezTo>
                  <a:cubicBezTo>
                    <a:pt x="313" y="82"/>
                    <a:pt x="336" y="76"/>
                    <a:pt x="359" y="76"/>
                  </a:cubicBezTo>
                  <a:cubicBezTo>
                    <a:pt x="395" y="76"/>
                    <a:pt x="429" y="91"/>
                    <a:pt x="449" y="122"/>
                  </a:cubicBezTo>
                  <a:cubicBezTo>
                    <a:pt x="486" y="173"/>
                    <a:pt x="477" y="241"/>
                    <a:pt x="429" y="277"/>
                  </a:cubicBezTo>
                  <a:cubicBezTo>
                    <a:pt x="410" y="291"/>
                    <a:pt x="387" y="300"/>
                    <a:pt x="361" y="300"/>
                  </a:cubicBezTo>
                  <a:lnTo>
                    <a:pt x="427" y="0"/>
                  </a:lnTo>
                  <a:lnTo>
                    <a:pt x="427" y="0"/>
                  </a:lnTo>
                  <a:cubicBezTo>
                    <a:pt x="376" y="0"/>
                    <a:pt x="333" y="9"/>
                    <a:pt x="302" y="29"/>
                  </a:cubicBezTo>
                  <a:cubicBezTo>
                    <a:pt x="48" y="190"/>
                    <a:pt x="296" y="453"/>
                    <a:pt x="189" y="628"/>
                  </a:cubicBezTo>
                  <a:cubicBezTo>
                    <a:pt x="81" y="801"/>
                    <a:pt x="0" y="973"/>
                    <a:pt x="178" y="1092"/>
                  </a:cubicBezTo>
                  <a:cubicBezTo>
                    <a:pt x="232" y="1129"/>
                    <a:pt x="291" y="1143"/>
                    <a:pt x="347" y="1143"/>
                  </a:cubicBezTo>
                  <a:cubicBezTo>
                    <a:pt x="472" y="1143"/>
                    <a:pt x="579" y="1077"/>
                    <a:pt x="579" y="1077"/>
                  </a:cubicBezTo>
                  <a:cubicBezTo>
                    <a:pt x="1385" y="461"/>
                    <a:pt x="766" y="0"/>
                    <a:pt x="427" y="0"/>
                  </a:cubicBezTo>
                  <a:lnTo>
                    <a:pt x="316" y="10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8" name="Freeform 123"/>
            <p:cNvSpPr>
              <a:spLocks noChangeArrowheads="1"/>
            </p:cNvSpPr>
            <p:nvPr/>
          </p:nvSpPr>
          <p:spPr bwMode="auto">
            <a:xfrm>
              <a:off x="5232" y="686"/>
              <a:ext cx="53" cy="49"/>
            </a:xfrm>
            <a:custGeom>
              <a:avLst/>
              <a:gdLst>
                <a:gd name="T0" fmla="*/ 122 w 239"/>
                <a:gd name="T1" fmla="*/ 0 h 222"/>
                <a:gd name="T2" fmla="*/ 122 w 239"/>
                <a:gd name="T3" fmla="*/ 0 h 222"/>
                <a:gd name="T4" fmla="*/ 99 w 239"/>
                <a:gd name="T5" fmla="*/ 3 h 222"/>
                <a:gd name="T6" fmla="*/ 108 w 239"/>
                <a:gd name="T7" fmla="*/ 20 h 222"/>
                <a:gd name="T8" fmla="*/ 99 w 239"/>
                <a:gd name="T9" fmla="*/ 48 h 222"/>
                <a:gd name="T10" fmla="*/ 91 w 239"/>
                <a:gd name="T11" fmla="*/ 51 h 222"/>
                <a:gd name="T12" fmla="*/ 74 w 239"/>
                <a:gd name="T13" fmla="*/ 40 h 222"/>
                <a:gd name="T14" fmla="*/ 62 w 239"/>
                <a:gd name="T15" fmla="*/ 20 h 222"/>
                <a:gd name="T16" fmla="*/ 26 w 239"/>
                <a:gd name="T17" fmla="*/ 161 h 222"/>
                <a:gd name="T18" fmla="*/ 105 w 239"/>
                <a:gd name="T19" fmla="*/ 221 h 222"/>
                <a:gd name="T20" fmla="*/ 105 w 239"/>
                <a:gd name="T21" fmla="*/ 178 h 222"/>
                <a:gd name="T22" fmla="*/ 144 w 239"/>
                <a:gd name="T23" fmla="*/ 173 h 222"/>
                <a:gd name="T24" fmla="*/ 184 w 239"/>
                <a:gd name="T25" fmla="*/ 139 h 222"/>
                <a:gd name="T26" fmla="*/ 218 w 239"/>
                <a:gd name="T27" fmla="*/ 167 h 222"/>
                <a:gd name="T28" fmla="*/ 221 w 239"/>
                <a:gd name="T29" fmla="*/ 62 h 222"/>
                <a:gd name="T30" fmla="*/ 122 w 239"/>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22">
                  <a:moveTo>
                    <a:pt x="122" y="0"/>
                  </a:moveTo>
                  <a:lnTo>
                    <a:pt x="122" y="0"/>
                  </a:lnTo>
                  <a:cubicBezTo>
                    <a:pt x="116" y="0"/>
                    <a:pt x="108" y="3"/>
                    <a:pt x="99" y="3"/>
                  </a:cubicBezTo>
                  <a:cubicBezTo>
                    <a:pt x="108" y="20"/>
                    <a:pt x="108" y="20"/>
                    <a:pt x="108" y="20"/>
                  </a:cubicBezTo>
                  <a:cubicBezTo>
                    <a:pt x="114" y="31"/>
                    <a:pt x="111" y="43"/>
                    <a:pt x="99" y="48"/>
                  </a:cubicBezTo>
                  <a:cubicBezTo>
                    <a:pt x="96" y="48"/>
                    <a:pt x="94" y="51"/>
                    <a:pt x="91" y="51"/>
                  </a:cubicBezTo>
                  <a:cubicBezTo>
                    <a:pt x="85" y="51"/>
                    <a:pt x="77" y="45"/>
                    <a:pt x="74" y="40"/>
                  </a:cubicBezTo>
                  <a:cubicBezTo>
                    <a:pt x="62" y="20"/>
                    <a:pt x="62" y="20"/>
                    <a:pt x="62" y="20"/>
                  </a:cubicBezTo>
                  <a:cubicBezTo>
                    <a:pt x="17" y="48"/>
                    <a:pt x="0" y="111"/>
                    <a:pt x="26" y="161"/>
                  </a:cubicBezTo>
                  <a:cubicBezTo>
                    <a:pt x="43" y="192"/>
                    <a:pt x="71" y="215"/>
                    <a:pt x="105" y="221"/>
                  </a:cubicBezTo>
                  <a:cubicBezTo>
                    <a:pt x="105" y="178"/>
                    <a:pt x="105" y="178"/>
                    <a:pt x="105" y="178"/>
                  </a:cubicBezTo>
                  <a:cubicBezTo>
                    <a:pt x="144" y="173"/>
                    <a:pt x="144" y="173"/>
                    <a:pt x="144" y="173"/>
                  </a:cubicBezTo>
                  <a:cubicBezTo>
                    <a:pt x="184" y="139"/>
                    <a:pt x="184" y="139"/>
                    <a:pt x="184" y="139"/>
                  </a:cubicBezTo>
                  <a:cubicBezTo>
                    <a:pt x="184" y="139"/>
                    <a:pt x="198" y="150"/>
                    <a:pt x="218" y="167"/>
                  </a:cubicBezTo>
                  <a:cubicBezTo>
                    <a:pt x="235" y="136"/>
                    <a:pt x="238" y="96"/>
                    <a:pt x="221" y="62"/>
                  </a:cubicBezTo>
                  <a:cubicBezTo>
                    <a:pt x="201" y="23"/>
                    <a:pt x="164" y="0"/>
                    <a:pt x="1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29" name="Freeform 124"/>
            <p:cNvSpPr>
              <a:spLocks noChangeArrowheads="1"/>
            </p:cNvSpPr>
            <p:nvPr/>
          </p:nvSpPr>
          <p:spPr bwMode="auto">
            <a:xfrm>
              <a:off x="5265" y="718"/>
              <a:ext cx="136" cy="118"/>
            </a:xfrm>
            <a:custGeom>
              <a:avLst/>
              <a:gdLst>
                <a:gd name="T0" fmla="*/ 40 w 606"/>
                <a:gd name="T1" fmla="*/ 0 h 524"/>
                <a:gd name="T2" fmla="*/ 40 w 606"/>
                <a:gd name="T3" fmla="*/ 0 h 524"/>
                <a:gd name="T4" fmla="*/ 0 w 606"/>
                <a:gd name="T5" fmla="*/ 34 h 524"/>
                <a:gd name="T6" fmla="*/ 45 w 606"/>
                <a:gd name="T7" fmla="*/ 25 h 524"/>
                <a:gd name="T8" fmla="*/ 45 w 606"/>
                <a:gd name="T9" fmla="*/ 34 h 524"/>
                <a:gd name="T10" fmla="*/ 48 w 606"/>
                <a:gd name="T11" fmla="*/ 110 h 524"/>
                <a:gd name="T12" fmla="*/ 458 w 606"/>
                <a:gd name="T13" fmla="*/ 483 h 524"/>
                <a:gd name="T14" fmla="*/ 597 w 606"/>
                <a:gd name="T15" fmla="*/ 523 h 524"/>
                <a:gd name="T16" fmla="*/ 597 w 606"/>
                <a:gd name="T17" fmla="*/ 523 h 524"/>
                <a:gd name="T18" fmla="*/ 74 w 606"/>
                <a:gd name="T19" fmla="*/ 28 h 524"/>
                <a:gd name="T20" fmla="*/ 40 w 606"/>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524">
                  <a:moveTo>
                    <a:pt x="40" y="0"/>
                  </a:moveTo>
                  <a:lnTo>
                    <a:pt x="40" y="0"/>
                  </a:lnTo>
                  <a:cubicBezTo>
                    <a:pt x="0" y="34"/>
                    <a:pt x="0" y="34"/>
                    <a:pt x="0" y="34"/>
                  </a:cubicBezTo>
                  <a:cubicBezTo>
                    <a:pt x="45" y="25"/>
                    <a:pt x="45" y="25"/>
                    <a:pt x="45" y="25"/>
                  </a:cubicBezTo>
                  <a:cubicBezTo>
                    <a:pt x="45" y="34"/>
                    <a:pt x="45" y="34"/>
                    <a:pt x="45" y="34"/>
                  </a:cubicBezTo>
                  <a:cubicBezTo>
                    <a:pt x="48" y="110"/>
                    <a:pt x="48" y="110"/>
                    <a:pt x="48" y="110"/>
                  </a:cubicBezTo>
                  <a:cubicBezTo>
                    <a:pt x="179" y="229"/>
                    <a:pt x="458" y="483"/>
                    <a:pt x="458" y="483"/>
                  </a:cubicBezTo>
                  <a:cubicBezTo>
                    <a:pt x="458" y="483"/>
                    <a:pt x="577" y="523"/>
                    <a:pt x="597" y="523"/>
                  </a:cubicBezTo>
                  <a:lnTo>
                    <a:pt x="597" y="523"/>
                  </a:lnTo>
                  <a:cubicBezTo>
                    <a:pt x="605" y="520"/>
                    <a:pt x="193" y="138"/>
                    <a:pt x="74" y="28"/>
                  </a:cubicBezTo>
                  <a:cubicBezTo>
                    <a:pt x="54" y="11"/>
                    <a:pt x="40" y="0"/>
                    <a:pt x="4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0" name="Freeform 125"/>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1" name="Freeform 126"/>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2" name="Freeform 127"/>
            <p:cNvSpPr>
              <a:spLocks noChangeArrowheads="1"/>
            </p:cNvSpPr>
            <p:nvPr/>
          </p:nvSpPr>
          <p:spPr bwMode="auto">
            <a:xfrm>
              <a:off x="5239" y="672"/>
              <a:ext cx="18" cy="25"/>
            </a:xfrm>
            <a:custGeom>
              <a:avLst/>
              <a:gdLst>
                <a:gd name="T0" fmla="*/ 23 w 84"/>
                <a:gd name="T1" fmla="*/ 0 h 114"/>
                <a:gd name="T2" fmla="*/ 23 w 84"/>
                <a:gd name="T3" fmla="*/ 0 h 114"/>
                <a:gd name="T4" fmla="*/ 14 w 84"/>
                <a:gd name="T5" fmla="*/ 3 h 114"/>
                <a:gd name="T6" fmla="*/ 14 w 84"/>
                <a:gd name="T7" fmla="*/ 3 h 114"/>
                <a:gd name="T8" fmla="*/ 6 w 84"/>
                <a:gd name="T9" fmla="*/ 28 h 114"/>
                <a:gd name="T10" fmla="*/ 31 w 84"/>
                <a:gd name="T11" fmla="*/ 82 h 114"/>
                <a:gd name="T12" fmla="*/ 43 w 84"/>
                <a:gd name="T13" fmla="*/ 102 h 114"/>
                <a:gd name="T14" fmla="*/ 60 w 84"/>
                <a:gd name="T15" fmla="*/ 113 h 114"/>
                <a:gd name="T16" fmla="*/ 68 w 84"/>
                <a:gd name="T17" fmla="*/ 110 h 114"/>
                <a:gd name="T18" fmla="*/ 77 w 84"/>
                <a:gd name="T19" fmla="*/ 82 h 114"/>
                <a:gd name="T20" fmla="*/ 68 w 84"/>
                <a:gd name="T21" fmla="*/ 65 h 114"/>
                <a:gd name="T22" fmla="*/ 43 w 84"/>
                <a:gd name="T23" fmla="*/ 12 h 114"/>
                <a:gd name="T24" fmla="*/ 23 w 84"/>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4">
                  <a:moveTo>
                    <a:pt x="23" y="0"/>
                  </a:moveTo>
                  <a:lnTo>
                    <a:pt x="23" y="0"/>
                  </a:lnTo>
                  <a:cubicBezTo>
                    <a:pt x="20" y="0"/>
                    <a:pt x="17" y="0"/>
                    <a:pt x="14" y="3"/>
                  </a:cubicBezTo>
                  <a:lnTo>
                    <a:pt x="14" y="3"/>
                  </a:lnTo>
                  <a:cubicBezTo>
                    <a:pt x="6" y="9"/>
                    <a:pt x="0" y="20"/>
                    <a:pt x="6" y="28"/>
                  </a:cubicBezTo>
                  <a:cubicBezTo>
                    <a:pt x="31" y="82"/>
                    <a:pt x="31" y="82"/>
                    <a:pt x="31" y="82"/>
                  </a:cubicBezTo>
                  <a:cubicBezTo>
                    <a:pt x="43" y="102"/>
                    <a:pt x="43" y="102"/>
                    <a:pt x="43" y="102"/>
                  </a:cubicBezTo>
                  <a:cubicBezTo>
                    <a:pt x="46" y="107"/>
                    <a:pt x="54" y="113"/>
                    <a:pt x="60" y="113"/>
                  </a:cubicBezTo>
                  <a:cubicBezTo>
                    <a:pt x="63" y="113"/>
                    <a:pt x="65" y="110"/>
                    <a:pt x="68" y="110"/>
                  </a:cubicBezTo>
                  <a:cubicBezTo>
                    <a:pt x="80" y="105"/>
                    <a:pt x="83" y="93"/>
                    <a:pt x="77" y="82"/>
                  </a:cubicBezTo>
                  <a:cubicBezTo>
                    <a:pt x="68" y="65"/>
                    <a:pt x="68" y="65"/>
                    <a:pt x="68" y="65"/>
                  </a:cubicBezTo>
                  <a:cubicBezTo>
                    <a:pt x="43" y="12"/>
                    <a:pt x="43" y="12"/>
                    <a:pt x="43" y="12"/>
                  </a:cubicBezTo>
                  <a:cubicBezTo>
                    <a:pt x="37" y="3"/>
                    <a:pt x="31" y="0"/>
                    <a:pt x="2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3" name="Freeform 128"/>
            <p:cNvSpPr>
              <a:spLocks noChangeArrowheads="1"/>
            </p:cNvSpPr>
            <p:nvPr/>
          </p:nvSpPr>
          <p:spPr bwMode="auto">
            <a:xfrm>
              <a:off x="5163" y="1607"/>
              <a:ext cx="53" cy="49"/>
            </a:xfrm>
            <a:custGeom>
              <a:avLst/>
              <a:gdLst>
                <a:gd name="T0" fmla="*/ 116 w 236"/>
                <a:gd name="T1" fmla="*/ 0 h 221"/>
                <a:gd name="T2" fmla="*/ 116 w 236"/>
                <a:gd name="T3" fmla="*/ 0 h 221"/>
                <a:gd name="T4" fmla="*/ 34 w 236"/>
                <a:gd name="T5" fmla="*/ 37 h 221"/>
                <a:gd name="T6" fmla="*/ 8 w 236"/>
                <a:gd name="T7" fmla="*/ 133 h 221"/>
                <a:gd name="T8" fmla="*/ 45 w 236"/>
                <a:gd name="T9" fmla="*/ 116 h 221"/>
                <a:gd name="T10" fmla="*/ 65 w 236"/>
                <a:gd name="T11" fmla="*/ 152 h 221"/>
                <a:gd name="T12" fmla="*/ 113 w 236"/>
                <a:gd name="T13" fmla="*/ 178 h 221"/>
                <a:gd name="T14" fmla="*/ 96 w 236"/>
                <a:gd name="T15" fmla="*/ 217 h 221"/>
                <a:gd name="T16" fmla="*/ 116 w 236"/>
                <a:gd name="T17" fmla="*/ 220 h 221"/>
                <a:gd name="T18" fmla="*/ 198 w 236"/>
                <a:gd name="T19" fmla="*/ 183 h 221"/>
                <a:gd name="T20" fmla="*/ 206 w 236"/>
                <a:gd name="T21" fmla="*/ 51 h 221"/>
                <a:gd name="T22" fmla="*/ 195 w 236"/>
                <a:gd name="T23" fmla="*/ 65 h 221"/>
                <a:gd name="T24" fmla="*/ 181 w 236"/>
                <a:gd name="T25" fmla="*/ 71 h 221"/>
                <a:gd name="T26" fmla="*/ 167 w 236"/>
                <a:gd name="T27" fmla="*/ 65 h 221"/>
                <a:gd name="T28" fmla="*/ 164 w 236"/>
                <a:gd name="T29" fmla="*/ 37 h 221"/>
                <a:gd name="T30" fmla="*/ 181 w 236"/>
                <a:gd name="T31" fmla="*/ 19 h 221"/>
                <a:gd name="T32" fmla="*/ 116 w 236"/>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21">
                  <a:moveTo>
                    <a:pt x="116" y="0"/>
                  </a:moveTo>
                  <a:lnTo>
                    <a:pt x="116" y="0"/>
                  </a:lnTo>
                  <a:cubicBezTo>
                    <a:pt x="84" y="0"/>
                    <a:pt x="56" y="11"/>
                    <a:pt x="34" y="37"/>
                  </a:cubicBezTo>
                  <a:cubicBezTo>
                    <a:pt x="8" y="62"/>
                    <a:pt x="0" y="99"/>
                    <a:pt x="8" y="133"/>
                  </a:cubicBezTo>
                  <a:cubicBezTo>
                    <a:pt x="45" y="116"/>
                    <a:pt x="45" y="116"/>
                    <a:pt x="45" y="116"/>
                  </a:cubicBezTo>
                  <a:cubicBezTo>
                    <a:pt x="65" y="152"/>
                    <a:pt x="65" y="152"/>
                    <a:pt x="65" y="152"/>
                  </a:cubicBezTo>
                  <a:cubicBezTo>
                    <a:pt x="113" y="178"/>
                    <a:pt x="113" y="178"/>
                    <a:pt x="113" y="178"/>
                  </a:cubicBezTo>
                  <a:cubicBezTo>
                    <a:pt x="113" y="178"/>
                    <a:pt x="107" y="192"/>
                    <a:pt x="96" y="217"/>
                  </a:cubicBezTo>
                  <a:cubicBezTo>
                    <a:pt x="102" y="220"/>
                    <a:pt x="107" y="220"/>
                    <a:pt x="116" y="220"/>
                  </a:cubicBezTo>
                  <a:cubicBezTo>
                    <a:pt x="144" y="220"/>
                    <a:pt x="175" y="206"/>
                    <a:pt x="198" y="183"/>
                  </a:cubicBezTo>
                  <a:cubicBezTo>
                    <a:pt x="232" y="147"/>
                    <a:pt x="235" y="90"/>
                    <a:pt x="206" y="51"/>
                  </a:cubicBezTo>
                  <a:cubicBezTo>
                    <a:pt x="195" y="65"/>
                    <a:pt x="195" y="65"/>
                    <a:pt x="195" y="65"/>
                  </a:cubicBezTo>
                  <a:cubicBezTo>
                    <a:pt x="189" y="68"/>
                    <a:pt x="184" y="71"/>
                    <a:pt x="181" y="71"/>
                  </a:cubicBezTo>
                  <a:cubicBezTo>
                    <a:pt x="175" y="71"/>
                    <a:pt x="170" y="71"/>
                    <a:pt x="167" y="65"/>
                  </a:cubicBezTo>
                  <a:cubicBezTo>
                    <a:pt x="158" y="59"/>
                    <a:pt x="158" y="45"/>
                    <a:pt x="164" y="37"/>
                  </a:cubicBezTo>
                  <a:cubicBezTo>
                    <a:pt x="181" y="19"/>
                    <a:pt x="181" y="19"/>
                    <a:pt x="181" y="19"/>
                  </a:cubicBezTo>
                  <a:cubicBezTo>
                    <a:pt x="161" y="5"/>
                    <a:pt x="138"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4" name="Freeform 129"/>
            <p:cNvSpPr>
              <a:spLocks noChangeArrowheads="1"/>
            </p:cNvSpPr>
            <p:nvPr/>
          </p:nvSpPr>
          <p:spPr bwMode="auto">
            <a:xfrm>
              <a:off x="5120" y="1641"/>
              <a:ext cx="68" cy="165"/>
            </a:xfrm>
            <a:custGeom>
              <a:avLst/>
              <a:gdLst>
                <a:gd name="T0" fmla="*/ 255 w 304"/>
                <a:gd name="T1" fmla="*/ 0 h 734"/>
                <a:gd name="T2" fmla="*/ 255 w 304"/>
                <a:gd name="T3" fmla="*/ 0 h 734"/>
                <a:gd name="T4" fmla="*/ 277 w 304"/>
                <a:gd name="T5" fmla="*/ 37 h 734"/>
                <a:gd name="T6" fmla="*/ 272 w 304"/>
                <a:gd name="T7" fmla="*/ 40 h 734"/>
                <a:gd name="T8" fmla="*/ 201 w 304"/>
                <a:gd name="T9" fmla="*/ 71 h 734"/>
                <a:gd name="T10" fmla="*/ 0 w 304"/>
                <a:gd name="T11" fmla="*/ 588 h 734"/>
                <a:gd name="T12" fmla="*/ 12 w 304"/>
                <a:gd name="T13" fmla="*/ 733 h 734"/>
                <a:gd name="T14" fmla="*/ 12 w 304"/>
                <a:gd name="T15" fmla="*/ 733 h 734"/>
                <a:gd name="T16" fmla="*/ 286 w 304"/>
                <a:gd name="T17" fmla="*/ 65 h 734"/>
                <a:gd name="T18" fmla="*/ 303 w 304"/>
                <a:gd name="T19" fmla="*/ 26 h 734"/>
                <a:gd name="T20" fmla="*/ 255 w 304"/>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4">
                  <a:moveTo>
                    <a:pt x="255" y="0"/>
                  </a:moveTo>
                  <a:lnTo>
                    <a:pt x="255" y="0"/>
                  </a:lnTo>
                  <a:cubicBezTo>
                    <a:pt x="277" y="37"/>
                    <a:pt x="277" y="37"/>
                    <a:pt x="277" y="37"/>
                  </a:cubicBezTo>
                  <a:cubicBezTo>
                    <a:pt x="272" y="40"/>
                    <a:pt x="272" y="40"/>
                    <a:pt x="272" y="40"/>
                  </a:cubicBezTo>
                  <a:cubicBezTo>
                    <a:pt x="201" y="71"/>
                    <a:pt x="201" y="71"/>
                    <a:pt x="201" y="71"/>
                  </a:cubicBezTo>
                  <a:cubicBezTo>
                    <a:pt x="136" y="235"/>
                    <a:pt x="0" y="588"/>
                    <a:pt x="0" y="588"/>
                  </a:cubicBezTo>
                  <a:cubicBezTo>
                    <a:pt x="0" y="588"/>
                    <a:pt x="3" y="727"/>
                    <a:pt x="12" y="733"/>
                  </a:cubicBezTo>
                  <a:lnTo>
                    <a:pt x="12" y="733"/>
                  </a:lnTo>
                  <a:cubicBezTo>
                    <a:pt x="20" y="733"/>
                    <a:pt x="227" y="215"/>
                    <a:pt x="286" y="65"/>
                  </a:cubicBezTo>
                  <a:cubicBezTo>
                    <a:pt x="297" y="40"/>
                    <a:pt x="303" y="26"/>
                    <a:pt x="303" y="26"/>
                  </a:cubicBezTo>
                  <a:cubicBezTo>
                    <a:pt x="255" y="0"/>
                    <a:pt x="255" y="0"/>
                    <a:pt x="25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5" name="Freeform 130"/>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6" name="Freeform 131"/>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7" name="Freeform 132"/>
            <p:cNvSpPr>
              <a:spLocks noChangeArrowheads="1"/>
            </p:cNvSpPr>
            <p:nvPr/>
          </p:nvSpPr>
          <p:spPr bwMode="auto">
            <a:xfrm>
              <a:off x="5199" y="1600"/>
              <a:ext cx="22" cy="22"/>
            </a:xfrm>
            <a:custGeom>
              <a:avLst/>
              <a:gdLst>
                <a:gd name="T0" fmla="*/ 77 w 100"/>
                <a:gd name="T1" fmla="*/ 0 h 101"/>
                <a:gd name="T2" fmla="*/ 77 w 100"/>
                <a:gd name="T3" fmla="*/ 0 h 101"/>
                <a:gd name="T4" fmla="*/ 60 w 100"/>
                <a:gd name="T5" fmla="*/ 6 h 101"/>
                <a:gd name="T6" fmla="*/ 23 w 100"/>
                <a:gd name="T7" fmla="*/ 48 h 101"/>
                <a:gd name="T8" fmla="*/ 6 w 100"/>
                <a:gd name="T9" fmla="*/ 66 h 101"/>
                <a:gd name="T10" fmla="*/ 9 w 100"/>
                <a:gd name="T11" fmla="*/ 94 h 101"/>
                <a:gd name="T12" fmla="*/ 23 w 100"/>
                <a:gd name="T13" fmla="*/ 100 h 101"/>
                <a:gd name="T14" fmla="*/ 37 w 100"/>
                <a:gd name="T15" fmla="*/ 94 h 101"/>
                <a:gd name="T16" fmla="*/ 48 w 100"/>
                <a:gd name="T17" fmla="*/ 80 h 101"/>
                <a:gd name="T18" fmla="*/ 91 w 100"/>
                <a:gd name="T19" fmla="*/ 34 h 101"/>
                <a:gd name="T20" fmla="*/ 88 w 100"/>
                <a:gd name="T21" fmla="*/ 6 h 101"/>
                <a:gd name="T22" fmla="*/ 77 w 100"/>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1">
                  <a:moveTo>
                    <a:pt x="77" y="0"/>
                  </a:moveTo>
                  <a:lnTo>
                    <a:pt x="77" y="0"/>
                  </a:lnTo>
                  <a:cubicBezTo>
                    <a:pt x="71" y="0"/>
                    <a:pt x="65" y="3"/>
                    <a:pt x="60" y="6"/>
                  </a:cubicBezTo>
                  <a:cubicBezTo>
                    <a:pt x="23" y="48"/>
                    <a:pt x="23" y="48"/>
                    <a:pt x="23" y="48"/>
                  </a:cubicBezTo>
                  <a:cubicBezTo>
                    <a:pt x="6" y="66"/>
                    <a:pt x="6" y="66"/>
                    <a:pt x="6" y="66"/>
                  </a:cubicBezTo>
                  <a:cubicBezTo>
                    <a:pt x="0" y="74"/>
                    <a:pt x="0" y="88"/>
                    <a:pt x="9" y="94"/>
                  </a:cubicBezTo>
                  <a:cubicBezTo>
                    <a:pt x="12" y="100"/>
                    <a:pt x="17" y="100"/>
                    <a:pt x="23" y="100"/>
                  </a:cubicBezTo>
                  <a:cubicBezTo>
                    <a:pt x="26" y="100"/>
                    <a:pt x="31" y="97"/>
                    <a:pt x="37" y="94"/>
                  </a:cubicBezTo>
                  <a:cubicBezTo>
                    <a:pt x="48" y="80"/>
                    <a:pt x="48" y="80"/>
                    <a:pt x="48" y="80"/>
                  </a:cubicBezTo>
                  <a:cubicBezTo>
                    <a:pt x="91" y="34"/>
                    <a:pt x="91" y="34"/>
                    <a:pt x="91" y="34"/>
                  </a:cubicBezTo>
                  <a:cubicBezTo>
                    <a:pt x="99" y="26"/>
                    <a:pt x="96" y="12"/>
                    <a:pt x="88" y="6"/>
                  </a:cubicBezTo>
                  <a:cubicBezTo>
                    <a:pt x="85" y="3"/>
                    <a:pt x="80"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8" name="Freeform 133"/>
            <p:cNvSpPr>
              <a:spLocks noChangeArrowheads="1"/>
            </p:cNvSpPr>
            <p:nvPr/>
          </p:nvSpPr>
          <p:spPr bwMode="auto">
            <a:xfrm>
              <a:off x="6797" y="1277"/>
              <a:ext cx="52" cy="49"/>
            </a:xfrm>
            <a:custGeom>
              <a:avLst/>
              <a:gdLst>
                <a:gd name="T0" fmla="*/ 114 w 233"/>
                <a:gd name="T1" fmla="*/ 0 h 221"/>
                <a:gd name="T2" fmla="*/ 114 w 233"/>
                <a:gd name="T3" fmla="*/ 0 h 221"/>
                <a:gd name="T4" fmla="*/ 32 w 233"/>
                <a:gd name="T5" fmla="*/ 36 h 221"/>
                <a:gd name="T6" fmla="*/ 6 w 233"/>
                <a:gd name="T7" fmla="*/ 132 h 221"/>
                <a:gd name="T8" fmla="*/ 43 w 233"/>
                <a:gd name="T9" fmla="*/ 115 h 221"/>
                <a:gd name="T10" fmla="*/ 66 w 233"/>
                <a:gd name="T11" fmla="*/ 152 h 221"/>
                <a:gd name="T12" fmla="*/ 111 w 233"/>
                <a:gd name="T13" fmla="*/ 178 h 221"/>
                <a:gd name="T14" fmla="*/ 94 w 233"/>
                <a:gd name="T15" fmla="*/ 217 h 221"/>
                <a:gd name="T16" fmla="*/ 114 w 233"/>
                <a:gd name="T17" fmla="*/ 220 h 221"/>
                <a:gd name="T18" fmla="*/ 195 w 233"/>
                <a:gd name="T19" fmla="*/ 183 h 221"/>
                <a:gd name="T20" fmla="*/ 207 w 233"/>
                <a:gd name="T21" fmla="*/ 50 h 221"/>
                <a:gd name="T22" fmla="*/ 193 w 233"/>
                <a:gd name="T23" fmla="*/ 64 h 221"/>
                <a:gd name="T24" fmla="*/ 178 w 233"/>
                <a:gd name="T25" fmla="*/ 70 h 221"/>
                <a:gd name="T26" fmla="*/ 164 w 233"/>
                <a:gd name="T27" fmla="*/ 64 h 221"/>
                <a:gd name="T28" fmla="*/ 164 w 233"/>
                <a:gd name="T29" fmla="*/ 36 h 221"/>
                <a:gd name="T30" fmla="*/ 178 w 233"/>
                <a:gd name="T31" fmla="*/ 22 h 221"/>
                <a:gd name="T32" fmla="*/ 114 w 23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21">
                  <a:moveTo>
                    <a:pt x="114" y="0"/>
                  </a:moveTo>
                  <a:lnTo>
                    <a:pt x="114" y="0"/>
                  </a:lnTo>
                  <a:cubicBezTo>
                    <a:pt x="85" y="0"/>
                    <a:pt x="54" y="11"/>
                    <a:pt x="32" y="36"/>
                  </a:cubicBezTo>
                  <a:cubicBezTo>
                    <a:pt x="9" y="62"/>
                    <a:pt x="0" y="98"/>
                    <a:pt x="6" y="132"/>
                  </a:cubicBezTo>
                  <a:cubicBezTo>
                    <a:pt x="43" y="115"/>
                    <a:pt x="43" y="115"/>
                    <a:pt x="43" y="115"/>
                  </a:cubicBezTo>
                  <a:cubicBezTo>
                    <a:pt x="66" y="152"/>
                    <a:pt x="66" y="152"/>
                    <a:pt x="66" y="152"/>
                  </a:cubicBezTo>
                  <a:cubicBezTo>
                    <a:pt x="111" y="178"/>
                    <a:pt x="111" y="178"/>
                    <a:pt x="111" y="178"/>
                  </a:cubicBezTo>
                  <a:cubicBezTo>
                    <a:pt x="111" y="178"/>
                    <a:pt x="105" y="192"/>
                    <a:pt x="94" y="217"/>
                  </a:cubicBezTo>
                  <a:cubicBezTo>
                    <a:pt x="102" y="220"/>
                    <a:pt x="108" y="220"/>
                    <a:pt x="114" y="220"/>
                  </a:cubicBezTo>
                  <a:cubicBezTo>
                    <a:pt x="145" y="220"/>
                    <a:pt x="173" y="209"/>
                    <a:pt x="195" y="183"/>
                  </a:cubicBezTo>
                  <a:cubicBezTo>
                    <a:pt x="229" y="146"/>
                    <a:pt x="232" y="90"/>
                    <a:pt x="207" y="50"/>
                  </a:cubicBezTo>
                  <a:cubicBezTo>
                    <a:pt x="193" y="64"/>
                    <a:pt x="193" y="64"/>
                    <a:pt x="193" y="64"/>
                  </a:cubicBezTo>
                  <a:cubicBezTo>
                    <a:pt x="190" y="70"/>
                    <a:pt x="184" y="70"/>
                    <a:pt x="178" y="70"/>
                  </a:cubicBezTo>
                  <a:cubicBezTo>
                    <a:pt x="173" y="70"/>
                    <a:pt x="170" y="70"/>
                    <a:pt x="164" y="64"/>
                  </a:cubicBezTo>
                  <a:cubicBezTo>
                    <a:pt x="156" y="59"/>
                    <a:pt x="156" y="45"/>
                    <a:pt x="164" y="36"/>
                  </a:cubicBezTo>
                  <a:cubicBezTo>
                    <a:pt x="178" y="22"/>
                    <a:pt x="178" y="22"/>
                    <a:pt x="178" y="22"/>
                  </a:cubicBezTo>
                  <a:cubicBezTo>
                    <a:pt x="159" y="8"/>
                    <a:pt x="136" y="0"/>
                    <a:pt x="11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39" name="Freeform 134"/>
            <p:cNvSpPr>
              <a:spLocks noChangeArrowheads="1"/>
            </p:cNvSpPr>
            <p:nvPr/>
          </p:nvSpPr>
          <p:spPr bwMode="auto">
            <a:xfrm>
              <a:off x="6753" y="1312"/>
              <a:ext cx="68" cy="165"/>
            </a:xfrm>
            <a:custGeom>
              <a:avLst/>
              <a:gdLst>
                <a:gd name="T0" fmla="*/ 258 w 304"/>
                <a:gd name="T1" fmla="*/ 0 h 733"/>
                <a:gd name="T2" fmla="*/ 258 w 304"/>
                <a:gd name="T3" fmla="*/ 0 h 733"/>
                <a:gd name="T4" fmla="*/ 280 w 304"/>
                <a:gd name="T5" fmla="*/ 40 h 733"/>
                <a:gd name="T6" fmla="*/ 272 w 304"/>
                <a:gd name="T7" fmla="*/ 43 h 733"/>
                <a:gd name="T8" fmla="*/ 201 w 304"/>
                <a:gd name="T9" fmla="*/ 71 h 733"/>
                <a:gd name="T10" fmla="*/ 0 w 304"/>
                <a:gd name="T11" fmla="*/ 588 h 733"/>
                <a:gd name="T12" fmla="*/ 11 w 304"/>
                <a:gd name="T13" fmla="*/ 732 h 733"/>
                <a:gd name="T14" fmla="*/ 11 w 304"/>
                <a:gd name="T15" fmla="*/ 732 h 733"/>
                <a:gd name="T16" fmla="*/ 286 w 304"/>
                <a:gd name="T17" fmla="*/ 65 h 733"/>
                <a:gd name="T18" fmla="*/ 303 w 304"/>
                <a:gd name="T19" fmla="*/ 26 h 733"/>
                <a:gd name="T20" fmla="*/ 258 w 304"/>
                <a:gd name="T21"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3">
                  <a:moveTo>
                    <a:pt x="258" y="0"/>
                  </a:moveTo>
                  <a:lnTo>
                    <a:pt x="258" y="0"/>
                  </a:lnTo>
                  <a:cubicBezTo>
                    <a:pt x="280" y="40"/>
                    <a:pt x="280" y="40"/>
                    <a:pt x="280" y="40"/>
                  </a:cubicBezTo>
                  <a:cubicBezTo>
                    <a:pt x="272" y="43"/>
                    <a:pt x="272" y="43"/>
                    <a:pt x="272" y="43"/>
                  </a:cubicBezTo>
                  <a:cubicBezTo>
                    <a:pt x="201" y="71"/>
                    <a:pt x="201" y="71"/>
                    <a:pt x="201" y="71"/>
                  </a:cubicBezTo>
                  <a:cubicBezTo>
                    <a:pt x="136" y="235"/>
                    <a:pt x="0" y="588"/>
                    <a:pt x="0" y="588"/>
                  </a:cubicBezTo>
                  <a:cubicBezTo>
                    <a:pt x="0" y="588"/>
                    <a:pt x="3" y="727"/>
                    <a:pt x="11" y="732"/>
                  </a:cubicBezTo>
                  <a:lnTo>
                    <a:pt x="11" y="732"/>
                  </a:lnTo>
                  <a:cubicBezTo>
                    <a:pt x="20" y="732"/>
                    <a:pt x="226" y="218"/>
                    <a:pt x="286" y="65"/>
                  </a:cubicBezTo>
                  <a:cubicBezTo>
                    <a:pt x="297" y="40"/>
                    <a:pt x="303" y="26"/>
                    <a:pt x="303" y="26"/>
                  </a:cubicBezTo>
                  <a:cubicBezTo>
                    <a:pt x="258" y="0"/>
                    <a:pt x="258" y="0"/>
                    <a:pt x="2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0" name="Freeform 135"/>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1" name="Freeform 136"/>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2" name="Freeform 137"/>
            <p:cNvSpPr>
              <a:spLocks noChangeArrowheads="1"/>
            </p:cNvSpPr>
            <p:nvPr/>
          </p:nvSpPr>
          <p:spPr bwMode="auto">
            <a:xfrm>
              <a:off x="6832" y="1271"/>
              <a:ext cx="22" cy="22"/>
            </a:xfrm>
            <a:custGeom>
              <a:avLst/>
              <a:gdLst>
                <a:gd name="T0" fmla="*/ 76 w 100"/>
                <a:gd name="T1" fmla="*/ 0 h 100"/>
                <a:gd name="T2" fmla="*/ 76 w 100"/>
                <a:gd name="T3" fmla="*/ 0 h 100"/>
                <a:gd name="T4" fmla="*/ 62 w 100"/>
                <a:gd name="T5" fmla="*/ 6 h 100"/>
                <a:gd name="T6" fmla="*/ 22 w 100"/>
                <a:gd name="T7" fmla="*/ 51 h 100"/>
                <a:gd name="T8" fmla="*/ 8 w 100"/>
                <a:gd name="T9" fmla="*/ 65 h 100"/>
                <a:gd name="T10" fmla="*/ 8 w 100"/>
                <a:gd name="T11" fmla="*/ 93 h 100"/>
                <a:gd name="T12" fmla="*/ 22 w 100"/>
                <a:gd name="T13" fmla="*/ 99 h 100"/>
                <a:gd name="T14" fmla="*/ 37 w 100"/>
                <a:gd name="T15" fmla="*/ 93 h 100"/>
                <a:gd name="T16" fmla="*/ 51 w 100"/>
                <a:gd name="T17" fmla="*/ 79 h 100"/>
                <a:gd name="T18" fmla="*/ 90 w 100"/>
                <a:gd name="T19" fmla="*/ 34 h 100"/>
                <a:gd name="T20" fmla="*/ 90 w 100"/>
                <a:gd name="T21" fmla="*/ 6 h 100"/>
                <a:gd name="T22" fmla="*/ 76 w 10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0">
                  <a:moveTo>
                    <a:pt x="76" y="0"/>
                  </a:moveTo>
                  <a:lnTo>
                    <a:pt x="76" y="0"/>
                  </a:lnTo>
                  <a:cubicBezTo>
                    <a:pt x="71" y="0"/>
                    <a:pt x="65" y="3"/>
                    <a:pt x="62" y="6"/>
                  </a:cubicBezTo>
                  <a:cubicBezTo>
                    <a:pt x="22" y="51"/>
                    <a:pt x="22" y="51"/>
                    <a:pt x="22" y="51"/>
                  </a:cubicBezTo>
                  <a:cubicBezTo>
                    <a:pt x="8" y="65"/>
                    <a:pt x="8" y="65"/>
                    <a:pt x="8" y="65"/>
                  </a:cubicBezTo>
                  <a:cubicBezTo>
                    <a:pt x="0" y="74"/>
                    <a:pt x="0" y="88"/>
                    <a:pt x="8" y="93"/>
                  </a:cubicBezTo>
                  <a:cubicBezTo>
                    <a:pt x="14" y="99"/>
                    <a:pt x="17" y="99"/>
                    <a:pt x="22" y="99"/>
                  </a:cubicBezTo>
                  <a:cubicBezTo>
                    <a:pt x="28" y="99"/>
                    <a:pt x="34" y="99"/>
                    <a:pt x="37" y="93"/>
                  </a:cubicBezTo>
                  <a:cubicBezTo>
                    <a:pt x="51" y="79"/>
                    <a:pt x="51" y="79"/>
                    <a:pt x="51" y="79"/>
                  </a:cubicBezTo>
                  <a:cubicBezTo>
                    <a:pt x="90" y="34"/>
                    <a:pt x="90" y="34"/>
                    <a:pt x="90" y="34"/>
                  </a:cubicBezTo>
                  <a:cubicBezTo>
                    <a:pt x="99" y="26"/>
                    <a:pt x="99" y="14"/>
                    <a:pt x="90" y="6"/>
                  </a:cubicBezTo>
                  <a:cubicBezTo>
                    <a:pt x="88" y="3"/>
                    <a:pt x="8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3" name="Freeform 138"/>
            <p:cNvSpPr>
              <a:spLocks noChangeArrowheads="1"/>
            </p:cNvSpPr>
            <p:nvPr/>
          </p:nvSpPr>
          <p:spPr bwMode="auto">
            <a:xfrm>
              <a:off x="5699" y="1805"/>
              <a:ext cx="53" cy="49"/>
            </a:xfrm>
            <a:custGeom>
              <a:avLst/>
              <a:gdLst>
                <a:gd name="T0" fmla="*/ 121 w 238"/>
                <a:gd name="T1" fmla="*/ 0 h 219"/>
                <a:gd name="T2" fmla="*/ 121 w 238"/>
                <a:gd name="T3" fmla="*/ 0 h 219"/>
                <a:gd name="T4" fmla="*/ 87 w 238"/>
                <a:gd name="T5" fmla="*/ 6 h 219"/>
                <a:gd name="T6" fmla="*/ 99 w 238"/>
                <a:gd name="T7" fmla="*/ 20 h 219"/>
                <a:gd name="T8" fmla="*/ 93 w 238"/>
                <a:gd name="T9" fmla="*/ 48 h 219"/>
                <a:gd name="T10" fmla="*/ 82 w 238"/>
                <a:gd name="T11" fmla="*/ 51 h 219"/>
                <a:gd name="T12" fmla="*/ 65 w 238"/>
                <a:gd name="T13" fmla="*/ 43 h 219"/>
                <a:gd name="T14" fmla="*/ 53 w 238"/>
                <a:gd name="T15" fmla="*/ 26 h 219"/>
                <a:gd name="T16" fmla="*/ 31 w 238"/>
                <a:gd name="T17" fmla="*/ 170 h 219"/>
                <a:gd name="T18" fmla="*/ 119 w 238"/>
                <a:gd name="T19" fmla="*/ 218 h 219"/>
                <a:gd name="T20" fmla="*/ 110 w 238"/>
                <a:gd name="T21" fmla="*/ 179 h 219"/>
                <a:gd name="T22" fmla="*/ 153 w 238"/>
                <a:gd name="T23" fmla="*/ 167 h 219"/>
                <a:gd name="T24" fmla="*/ 186 w 238"/>
                <a:gd name="T25" fmla="*/ 130 h 219"/>
                <a:gd name="T26" fmla="*/ 223 w 238"/>
                <a:gd name="T27" fmla="*/ 156 h 219"/>
                <a:gd name="T28" fmla="*/ 214 w 238"/>
                <a:gd name="T29" fmla="*/ 48 h 219"/>
                <a:gd name="T30" fmla="*/ 121 w 238"/>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19">
                  <a:moveTo>
                    <a:pt x="121" y="0"/>
                  </a:moveTo>
                  <a:lnTo>
                    <a:pt x="121" y="0"/>
                  </a:lnTo>
                  <a:cubicBezTo>
                    <a:pt x="110" y="0"/>
                    <a:pt x="99" y="0"/>
                    <a:pt x="87" y="6"/>
                  </a:cubicBezTo>
                  <a:cubicBezTo>
                    <a:pt x="99" y="20"/>
                    <a:pt x="99" y="20"/>
                    <a:pt x="99" y="20"/>
                  </a:cubicBezTo>
                  <a:cubicBezTo>
                    <a:pt x="104" y="31"/>
                    <a:pt x="102" y="43"/>
                    <a:pt x="93" y="48"/>
                  </a:cubicBezTo>
                  <a:cubicBezTo>
                    <a:pt x="90" y="51"/>
                    <a:pt x="85" y="51"/>
                    <a:pt x="82" y="51"/>
                  </a:cubicBezTo>
                  <a:cubicBezTo>
                    <a:pt x="76" y="51"/>
                    <a:pt x="70" y="48"/>
                    <a:pt x="65" y="43"/>
                  </a:cubicBezTo>
                  <a:cubicBezTo>
                    <a:pt x="53" y="26"/>
                    <a:pt x="53" y="26"/>
                    <a:pt x="53" y="26"/>
                  </a:cubicBezTo>
                  <a:cubicBezTo>
                    <a:pt x="11" y="59"/>
                    <a:pt x="0" y="122"/>
                    <a:pt x="31" y="170"/>
                  </a:cubicBezTo>
                  <a:cubicBezTo>
                    <a:pt x="50" y="201"/>
                    <a:pt x="85" y="218"/>
                    <a:pt x="119" y="218"/>
                  </a:cubicBezTo>
                  <a:cubicBezTo>
                    <a:pt x="110" y="179"/>
                    <a:pt x="110" y="179"/>
                    <a:pt x="110" y="179"/>
                  </a:cubicBezTo>
                  <a:cubicBezTo>
                    <a:pt x="153" y="167"/>
                    <a:pt x="153" y="167"/>
                    <a:pt x="153" y="167"/>
                  </a:cubicBezTo>
                  <a:cubicBezTo>
                    <a:pt x="186" y="130"/>
                    <a:pt x="186" y="130"/>
                    <a:pt x="186" y="130"/>
                  </a:cubicBezTo>
                  <a:cubicBezTo>
                    <a:pt x="186" y="130"/>
                    <a:pt x="200" y="139"/>
                    <a:pt x="223" y="156"/>
                  </a:cubicBezTo>
                  <a:cubicBezTo>
                    <a:pt x="237" y="122"/>
                    <a:pt x="237" y="82"/>
                    <a:pt x="214" y="48"/>
                  </a:cubicBezTo>
                  <a:cubicBezTo>
                    <a:pt x="195" y="18"/>
                    <a:pt x="158" y="0"/>
                    <a:pt x="1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4" name="Freeform 139"/>
            <p:cNvSpPr>
              <a:spLocks noChangeArrowheads="1"/>
            </p:cNvSpPr>
            <p:nvPr/>
          </p:nvSpPr>
          <p:spPr bwMode="auto">
            <a:xfrm>
              <a:off x="5733" y="1835"/>
              <a:ext cx="147" cy="104"/>
            </a:xfrm>
            <a:custGeom>
              <a:avLst/>
              <a:gdLst>
                <a:gd name="T0" fmla="*/ 33 w 653"/>
                <a:gd name="T1" fmla="*/ 0 h 462"/>
                <a:gd name="T2" fmla="*/ 33 w 653"/>
                <a:gd name="T3" fmla="*/ 0 h 462"/>
                <a:gd name="T4" fmla="*/ 0 w 653"/>
                <a:gd name="T5" fmla="*/ 37 h 462"/>
                <a:gd name="T6" fmla="*/ 42 w 653"/>
                <a:gd name="T7" fmla="*/ 26 h 462"/>
                <a:gd name="T8" fmla="*/ 42 w 653"/>
                <a:gd name="T9" fmla="*/ 34 h 462"/>
                <a:gd name="T10" fmla="*/ 53 w 653"/>
                <a:gd name="T11" fmla="*/ 110 h 462"/>
                <a:gd name="T12" fmla="*/ 503 w 653"/>
                <a:gd name="T13" fmla="*/ 433 h 462"/>
                <a:gd name="T14" fmla="*/ 641 w 653"/>
                <a:gd name="T15" fmla="*/ 461 h 462"/>
                <a:gd name="T16" fmla="*/ 647 w 653"/>
                <a:gd name="T17" fmla="*/ 459 h 462"/>
                <a:gd name="T18" fmla="*/ 70 w 653"/>
                <a:gd name="T19" fmla="*/ 26 h 462"/>
                <a:gd name="T20" fmla="*/ 33 w 653"/>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462">
                  <a:moveTo>
                    <a:pt x="33" y="0"/>
                  </a:moveTo>
                  <a:lnTo>
                    <a:pt x="33" y="0"/>
                  </a:lnTo>
                  <a:cubicBezTo>
                    <a:pt x="0" y="37"/>
                    <a:pt x="0" y="37"/>
                    <a:pt x="0" y="37"/>
                  </a:cubicBezTo>
                  <a:cubicBezTo>
                    <a:pt x="42" y="26"/>
                    <a:pt x="42" y="26"/>
                    <a:pt x="42" y="26"/>
                  </a:cubicBezTo>
                  <a:cubicBezTo>
                    <a:pt x="42" y="34"/>
                    <a:pt x="42" y="34"/>
                    <a:pt x="42" y="34"/>
                  </a:cubicBezTo>
                  <a:cubicBezTo>
                    <a:pt x="53" y="110"/>
                    <a:pt x="53" y="110"/>
                    <a:pt x="53" y="110"/>
                  </a:cubicBezTo>
                  <a:cubicBezTo>
                    <a:pt x="198" y="212"/>
                    <a:pt x="503" y="433"/>
                    <a:pt x="503" y="433"/>
                  </a:cubicBezTo>
                  <a:cubicBezTo>
                    <a:pt x="503" y="433"/>
                    <a:pt x="616" y="461"/>
                    <a:pt x="641" y="461"/>
                  </a:cubicBezTo>
                  <a:cubicBezTo>
                    <a:pt x="644" y="461"/>
                    <a:pt x="644" y="459"/>
                    <a:pt x="647" y="459"/>
                  </a:cubicBezTo>
                  <a:cubicBezTo>
                    <a:pt x="652" y="456"/>
                    <a:pt x="200" y="122"/>
                    <a:pt x="70" y="26"/>
                  </a:cubicBezTo>
                  <a:cubicBezTo>
                    <a:pt x="47" y="9"/>
                    <a:pt x="33" y="0"/>
                    <a:pt x="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5" name="Freeform 140"/>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6" name="Freeform 141"/>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7" name="Freeform 142"/>
            <p:cNvSpPr>
              <a:spLocks noChangeArrowheads="1"/>
            </p:cNvSpPr>
            <p:nvPr/>
          </p:nvSpPr>
          <p:spPr bwMode="auto">
            <a:xfrm>
              <a:off x="5702" y="1793"/>
              <a:ext cx="20" cy="23"/>
            </a:xfrm>
            <a:custGeom>
              <a:avLst/>
              <a:gdLst>
                <a:gd name="T0" fmla="*/ 25 w 91"/>
                <a:gd name="T1" fmla="*/ 0 h 108"/>
                <a:gd name="T2" fmla="*/ 25 w 91"/>
                <a:gd name="T3" fmla="*/ 0 h 108"/>
                <a:gd name="T4" fmla="*/ 14 w 91"/>
                <a:gd name="T5" fmla="*/ 6 h 108"/>
                <a:gd name="T6" fmla="*/ 8 w 91"/>
                <a:gd name="T7" fmla="*/ 31 h 108"/>
                <a:gd name="T8" fmla="*/ 39 w 91"/>
                <a:gd name="T9" fmla="*/ 82 h 108"/>
                <a:gd name="T10" fmla="*/ 51 w 91"/>
                <a:gd name="T11" fmla="*/ 99 h 108"/>
                <a:gd name="T12" fmla="*/ 68 w 91"/>
                <a:gd name="T13" fmla="*/ 107 h 108"/>
                <a:gd name="T14" fmla="*/ 79 w 91"/>
                <a:gd name="T15" fmla="*/ 104 h 108"/>
                <a:gd name="T16" fmla="*/ 85 w 91"/>
                <a:gd name="T17" fmla="*/ 76 h 108"/>
                <a:gd name="T18" fmla="*/ 73 w 91"/>
                <a:gd name="T19" fmla="*/ 62 h 108"/>
                <a:gd name="T20" fmla="*/ 39 w 91"/>
                <a:gd name="T21" fmla="*/ 11 h 108"/>
                <a:gd name="T22" fmla="*/ 25 w 91"/>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8">
                  <a:moveTo>
                    <a:pt x="25" y="0"/>
                  </a:moveTo>
                  <a:lnTo>
                    <a:pt x="25" y="0"/>
                  </a:lnTo>
                  <a:cubicBezTo>
                    <a:pt x="20" y="0"/>
                    <a:pt x="17" y="3"/>
                    <a:pt x="14" y="6"/>
                  </a:cubicBezTo>
                  <a:cubicBezTo>
                    <a:pt x="2" y="11"/>
                    <a:pt x="0" y="22"/>
                    <a:pt x="8" y="31"/>
                  </a:cubicBezTo>
                  <a:cubicBezTo>
                    <a:pt x="39" y="82"/>
                    <a:pt x="39" y="82"/>
                    <a:pt x="39" y="82"/>
                  </a:cubicBezTo>
                  <a:cubicBezTo>
                    <a:pt x="51" y="99"/>
                    <a:pt x="51" y="99"/>
                    <a:pt x="51" y="99"/>
                  </a:cubicBezTo>
                  <a:cubicBezTo>
                    <a:pt x="56" y="104"/>
                    <a:pt x="62" y="107"/>
                    <a:pt x="68" y="107"/>
                  </a:cubicBezTo>
                  <a:cubicBezTo>
                    <a:pt x="71" y="107"/>
                    <a:pt x="76" y="107"/>
                    <a:pt x="79" y="104"/>
                  </a:cubicBezTo>
                  <a:cubicBezTo>
                    <a:pt x="88" y="99"/>
                    <a:pt x="90" y="87"/>
                    <a:pt x="85" y="76"/>
                  </a:cubicBezTo>
                  <a:cubicBezTo>
                    <a:pt x="73" y="62"/>
                    <a:pt x="73" y="62"/>
                    <a:pt x="73" y="62"/>
                  </a:cubicBezTo>
                  <a:cubicBezTo>
                    <a:pt x="39" y="11"/>
                    <a:pt x="39" y="11"/>
                    <a:pt x="39" y="11"/>
                  </a:cubicBezTo>
                  <a:cubicBezTo>
                    <a:pt x="36" y="6"/>
                    <a:pt x="31" y="0"/>
                    <a:pt x="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8" name="Freeform 143"/>
            <p:cNvSpPr>
              <a:spLocks noChangeArrowheads="1"/>
            </p:cNvSpPr>
            <p:nvPr/>
          </p:nvSpPr>
          <p:spPr bwMode="auto">
            <a:xfrm>
              <a:off x="5048" y="1267"/>
              <a:ext cx="90" cy="246"/>
            </a:xfrm>
            <a:custGeom>
              <a:avLst/>
              <a:gdLst>
                <a:gd name="T0" fmla="*/ 312 w 400"/>
                <a:gd name="T1" fmla="*/ 882 h 1087"/>
                <a:gd name="T2" fmla="*/ 88 w 400"/>
                <a:gd name="T3" fmla="*/ 882 h 1087"/>
                <a:gd name="T4" fmla="*/ 198 w 400"/>
                <a:gd name="T5" fmla="*/ 1086 h 1087"/>
                <a:gd name="T6" fmla="*/ 312 w 400"/>
                <a:gd name="T7" fmla="*/ 882 h 1087"/>
                <a:gd name="T8" fmla="*/ 388 w 400"/>
                <a:gd name="T9" fmla="*/ 729 h 1087"/>
                <a:gd name="T10" fmla="*/ 326 w 400"/>
                <a:gd name="T11" fmla="*/ 846 h 1087"/>
                <a:gd name="T12" fmla="*/ 388 w 400"/>
                <a:gd name="T13" fmla="*/ 729 h 1087"/>
                <a:gd name="T14" fmla="*/ 12 w 400"/>
                <a:gd name="T15" fmla="*/ 729 h 1087"/>
                <a:gd name="T16" fmla="*/ 74 w 400"/>
                <a:gd name="T17" fmla="*/ 846 h 1087"/>
                <a:gd name="T18" fmla="*/ 12 w 400"/>
                <a:gd name="T19" fmla="*/ 729 h 1087"/>
                <a:gd name="T20" fmla="*/ 396 w 400"/>
                <a:gd name="T21" fmla="*/ 625 h 1087"/>
                <a:gd name="T22" fmla="*/ 357 w 400"/>
                <a:gd name="T23" fmla="*/ 698 h 1087"/>
                <a:gd name="T24" fmla="*/ 396 w 400"/>
                <a:gd name="T25" fmla="*/ 625 h 1087"/>
                <a:gd name="T26" fmla="*/ 3 w 400"/>
                <a:gd name="T27" fmla="*/ 625 h 1087"/>
                <a:gd name="T28" fmla="*/ 43 w 400"/>
                <a:gd name="T29" fmla="*/ 698 h 1087"/>
                <a:gd name="T30" fmla="*/ 3 w 400"/>
                <a:gd name="T31" fmla="*/ 625 h 1087"/>
                <a:gd name="T32" fmla="*/ 365 w 400"/>
                <a:gd name="T33" fmla="*/ 475 h 1087"/>
                <a:gd name="T34" fmla="*/ 365 w 400"/>
                <a:gd name="T35" fmla="*/ 611 h 1087"/>
                <a:gd name="T36" fmla="*/ 399 w 400"/>
                <a:gd name="T37" fmla="*/ 543 h 1087"/>
                <a:gd name="T38" fmla="*/ 365 w 400"/>
                <a:gd name="T39" fmla="*/ 475 h 1087"/>
                <a:gd name="T40" fmla="*/ 34 w 400"/>
                <a:gd name="T41" fmla="*/ 475 h 1087"/>
                <a:gd name="T42" fmla="*/ 0 w 400"/>
                <a:gd name="T43" fmla="*/ 543 h 1087"/>
                <a:gd name="T44" fmla="*/ 34 w 400"/>
                <a:gd name="T45" fmla="*/ 611 h 1087"/>
                <a:gd name="T46" fmla="*/ 34 w 400"/>
                <a:gd name="T47" fmla="*/ 475 h 1087"/>
                <a:gd name="T48" fmla="*/ 357 w 400"/>
                <a:gd name="T49" fmla="*/ 385 h 1087"/>
                <a:gd name="T50" fmla="*/ 396 w 400"/>
                <a:gd name="T51" fmla="*/ 461 h 1087"/>
                <a:gd name="T52" fmla="*/ 357 w 400"/>
                <a:gd name="T53" fmla="*/ 385 h 1087"/>
                <a:gd name="T54" fmla="*/ 43 w 400"/>
                <a:gd name="T55" fmla="*/ 385 h 1087"/>
                <a:gd name="T56" fmla="*/ 3 w 400"/>
                <a:gd name="T57" fmla="*/ 461 h 1087"/>
                <a:gd name="T58" fmla="*/ 43 w 400"/>
                <a:gd name="T59" fmla="*/ 385 h 1087"/>
                <a:gd name="T60" fmla="*/ 363 w 400"/>
                <a:gd name="T61" fmla="*/ 223 h 1087"/>
                <a:gd name="T62" fmla="*/ 351 w 400"/>
                <a:gd name="T63" fmla="*/ 351 h 1087"/>
                <a:gd name="T64" fmla="*/ 363 w 400"/>
                <a:gd name="T65" fmla="*/ 223 h 1087"/>
                <a:gd name="T66" fmla="*/ 37 w 400"/>
                <a:gd name="T67" fmla="*/ 223 h 1087"/>
                <a:gd name="T68" fmla="*/ 48 w 400"/>
                <a:gd name="T69" fmla="*/ 351 h 1087"/>
                <a:gd name="T70" fmla="*/ 37 w 400"/>
                <a:gd name="T71" fmla="*/ 223 h 1087"/>
                <a:gd name="T72" fmla="*/ 198 w 400"/>
                <a:gd name="T73" fmla="*/ 0 h 1087"/>
                <a:gd name="T74" fmla="*/ 88 w 400"/>
                <a:gd name="T75" fmla="*/ 204 h 1087"/>
                <a:gd name="T76" fmla="*/ 312 w 400"/>
                <a:gd name="T77" fmla="*/ 204 h 1087"/>
                <a:gd name="T78" fmla="*/ 198 w 400"/>
                <a:gd name="T7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7">
                  <a:moveTo>
                    <a:pt x="312" y="882"/>
                  </a:moveTo>
                  <a:lnTo>
                    <a:pt x="312" y="882"/>
                  </a:lnTo>
                  <a:cubicBezTo>
                    <a:pt x="280" y="953"/>
                    <a:pt x="241" y="995"/>
                    <a:pt x="198" y="995"/>
                  </a:cubicBezTo>
                  <a:cubicBezTo>
                    <a:pt x="156" y="995"/>
                    <a:pt x="119" y="953"/>
                    <a:pt x="88" y="882"/>
                  </a:cubicBezTo>
                  <a:cubicBezTo>
                    <a:pt x="77" y="891"/>
                    <a:pt x="63" y="896"/>
                    <a:pt x="51" y="902"/>
                  </a:cubicBezTo>
                  <a:cubicBezTo>
                    <a:pt x="88" y="1015"/>
                    <a:pt x="139" y="1086"/>
                    <a:pt x="198" y="1086"/>
                  </a:cubicBezTo>
                  <a:cubicBezTo>
                    <a:pt x="258" y="1086"/>
                    <a:pt x="312" y="1015"/>
                    <a:pt x="348" y="902"/>
                  </a:cubicBezTo>
                  <a:cubicBezTo>
                    <a:pt x="337" y="896"/>
                    <a:pt x="323" y="891"/>
                    <a:pt x="312" y="882"/>
                  </a:cubicBezTo>
                  <a:lnTo>
                    <a:pt x="388" y="729"/>
                  </a:lnTo>
                  <a:lnTo>
                    <a:pt x="388" y="729"/>
                  </a:lnTo>
                  <a:cubicBezTo>
                    <a:pt x="376" y="732"/>
                    <a:pt x="363" y="732"/>
                    <a:pt x="351" y="735"/>
                  </a:cubicBezTo>
                  <a:cubicBezTo>
                    <a:pt x="346" y="775"/>
                    <a:pt x="334" y="812"/>
                    <a:pt x="326" y="846"/>
                  </a:cubicBezTo>
                  <a:cubicBezTo>
                    <a:pt x="337" y="851"/>
                    <a:pt x="348" y="857"/>
                    <a:pt x="363" y="862"/>
                  </a:cubicBezTo>
                  <a:cubicBezTo>
                    <a:pt x="371" y="820"/>
                    <a:pt x="379" y="778"/>
                    <a:pt x="388" y="729"/>
                  </a:cubicBezTo>
                  <a:lnTo>
                    <a:pt x="12" y="729"/>
                  </a:lnTo>
                  <a:lnTo>
                    <a:pt x="12" y="729"/>
                  </a:lnTo>
                  <a:cubicBezTo>
                    <a:pt x="17" y="778"/>
                    <a:pt x="26" y="820"/>
                    <a:pt x="37" y="862"/>
                  </a:cubicBezTo>
                  <a:cubicBezTo>
                    <a:pt x="48" y="857"/>
                    <a:pt x="63" y="851"/>
                    <a:pt x="74" y="846"/>
                  </a:cubicBezTo>
                  <a:cubicBezTo>
                    <a:pt x="63" y="812"/>
                    <a:pt x="54" y="775"/>
                    <a:pt x="48" y="735"/>
                  </a:cubicBezTo>
                  <a:cubicBezTo>
                    <a:pt x="34" y="732"/>
                    <a:pt x="23" y="732"/>
                    <a:pt x="12" y="729"/>
                  </a:cubicBezTo>
                  <a:lnTo>
                    <a:pt x="396" y="625"/>
                  </a:lnTo>
                  <a:lnTo>
                    <a:pt x="396" y="625"/>
                  </a:lnTo>
                  <a:cubicBezTo>
                    <a:pt x="385" y="636"/>
                    <a:pt x="374" y="651"/>
                    <a:pt x="360" y="665"/>
                  </a:cubicBezTo>
                  <a:cubicBezTo>
                    <a:pt x="360" y="676"/>
                    <a:pt x="357" y="687"/>
                    <a:pt x="357" y="698"/>
                  </a:cubicBezTo>
                  <a:cubicBezTo>
                    <a:pt x="368" y="698"/>
                    <a:pt x="379" y="695"/>
                    <a:pt x="391" y="695"/>
                  </a:cubicBezTo>
                  <a:cubicBezTo>
                    <a:pt x="393" y="673"/>
                    <a:pt x="396" y="648"/>
                    <a:pt x="396" y="625"/>
                  </a:cubicBezTo>
                  <a:lnTo>
                    <a:pt x="3" y="625"/>
                  </a:lnTo>
                  <a:lnTo>
                    <a:pt x="3" y="625"/>
                  </a:lnTo>
                  <a:cubicBezTo>
                    <a:pt x="3" y="648"/>
                    <a:pt x="6" y="673"/>
                    <a:pt x="9" y="695"/>
                  </a:cubicBezTo>
                  <a:cubicBezTo>
                    <a:pt x="20" y="695"/>
                    <a:pt x="31" y="698"/>
                    <a:pt x="43" y="698"/>
                  </a:cubicBezTo>
                  <a:cubicBezTo>
                    <a:pt x="40" y="687"/>
                    <a:pt x="40" y="676"/>
                    <a:pt x="37" y="665"/>
                  </a:cubicBezTo>
                  <a:cubicBezTo>
                    <a:pt x="26" y="651"/>
                    <a:pt x="14" y="636"/>
                    <a:pt x="3" y="625"/>
                  </a:cubicBezTo>
                  <a:lnTo>
                    <a:pt x="365" y="475"/>
                  </a:lnTo>
                  <a:lnTo>
                    <a:pt x="365" y="475"/>
                  </a:lnTo>
                  <a:cubicBezTo>
                    <a:pt x="365" y="497"/>
                    <a:pt x="368" y="520"/>
                    <a:pt x="368" y="543"/>
                  </a:cubicBezTo>
                  <a:cubicBezTo>
                    <a:pt x="368" y="565"/>
                    <a:pt x="365" y="588"/>
                    <a:pt x="365" y="611"/>
                  </a:cubicBezTo>
                  <a:cubicBezTo>
                    <a:pt x="376" y="597"/>
                    <a:pt x="388" y="585"/>
                    <a:pt x="399" y="571"/>
                  </a:cubicBezTo>
                  <a:cubicBezTo>
                    <a:pt x="399" y="563"/>
                    <a:pt x="399" y="551"/>
                    <a:pt x="399" y="543"/>
                  </a:cubicBezTo>
                  <a:cubicBezTo>
                    <a:pt x="399" y="534"/>
                    <a:pt x="399" y="523"/>
                    <a:pt x="399" y="514"/>
                  </a:cubicBezTo>
                  <a:cubicBezTo>
                    <a:pt x="388" y="500"/>
                    <a:pt x="376" y="486"/>
                    <a:pt x="365" y="475"/>
                  </a:cubicBezTo>
                  <a:lnTo>
                    <a:pt x="34" y="475"/>
                  </a:lnTo>
                  <a:lnTo>
                    <a:pt x="34" y="475"/>
                  </a:lnTo>
                  <a:cubicBezTo>
                    <a:pt x="23" y="486"/>
                    <a:pt x="12" y="500"/>
                    <a:pt x="0" y="514"/>
                  </a:cubicBezTo>
                  <a:cubicBezTo>
                    <a:pt x="0" y="523"/>
                    <a:pt x="0" y="534"/>
                    <a:pt x="0" y="543"/>
                  </a:cubicBezTo>
                  <a:cubicBezTo>
                    <a:pt x="0" y="551"/>
                    <a:pt x="0" y="563"/>
                    <a:pt x="0" y="571"/>
                  </a:cubicBezTo>
                  <a:cubicBezTo>
                    <a:pt x="12" y="585"/>
                    <a:pt x="23" y="597"/>
                    <a:pt x="34" y="611"/>
                  </a:cubicBezTo>
                  <a:cubicBezTo>
                    <a:pt x="31" y="588"/>
                    <a:pt x="31" y="565"/>
                    <a:pt x="31" y="543"/>
                  </a:cubicBezTo>
                  <a:cubicBezTo>
                    <a:pt x="31" y="520"/>
                    <a:pt x="31" y="497"/>
                    <a:pt x="34" y="475"/>
                  </a:cubicBezTo>
                  <a:lnTo>
                    <a:pt x="357" y="385"/>
                  </a:lnTo>
                  <a:lnTo>
                    <a:pt x="357" y="385"/>
                  </a:lnTo>
                  <a:cubicBezTo>
                    <a:pt x="357" y="399"/>
                    <a:pt x="360" y="410"/>
                    <a:pt x="360" y="421"/>
                  </a:cubicBezTo>
                  <a:cubicBezTo>
                    <a:pt x="374" y="436"/>
                    <a:pt x="385" y="447"/>
                    <a:pt x="396" y="461"/>
                  </a:cubicBezTo>
                  <a:cubicBezTo>
                    <a:pt x="396" y="438"/>
                    <a:pt x="393" y="413"/>
                    <a:pt x="391" y="390"/>
                  </a:cubicBezTo>
                  <a:cubicBezTo>
                    <a:pt x="379" y="390"/>
                    <a:pt x="368" y="387"/>
                    <a:pt x="357" y="385"/>
                  </a:cubicBezTo>
                  <a:lnTo>
                    <a:pt x="43" y="385"/>
                  </a:lnTo>
                  <a:lnTo>
                    <a:pt x="43" y="385"/>
                  </a:lnTo>
                  <a:cubicBezTo>
                    <a:pt x="31" y="387"/>
                    <a:pt x="20" y="390"/>
                    <a:pt x="9" y="390"/>
                  </a:cubicBezTo>
                  <a:cubicBezTo>
                    <a:pt x="6" y="413"/>
                    <a:pt x="3" y="438"/>
                    <a:pt x="3" y="461"/>
                  </a:cubicBezTo>
                  <a:cubicBezTo>
                    <a:pt x="14" y="447"/>
                    <a:pt x="26" y="436"/>
                    <a:pt x="37" y="421"/>
                  </a:cubicBezTo>
                  <a:cubicBezTo>
                    <a:pt x="40" y="410"/>
                    <a:pt x="40" y="399"/>
                    <a:pt x="43" y="385"/>
                  </a:cubicBezTo>
                  <a:lnTo>
                    <a:pt x="363" y="223"/>
                  </a:lnTo>
                  <a:lnTo>
                    <a:pt x="363" y="223"/>
                  </a:lnTo>
                  <a:cubicBezTo>
                    <a:pt x="348" y="229"/>
                    <a:pt x="337" y="235"/>
                    <a:pt x="326" y="241"/>
                  </a:cubicBezTo>
                  <a:cubicBezTo>
                    <a:pt x="334" y="275"/>
                    <a:pt x="346" y="311"/>
                    <a:pt x="351" y="351"/>
                  </a:cubicBezTo>
                  <a:cubicBezTo>
                    <a:pt x="363" y="353"/>
                    <a:pt x="376" y="353"/>
                    <a:pt x="388" y="356"/>
                  </a:cubicBezTo>
                  <a:cubicBezTo>
                    <a:pt x="379" y="308"/>
                    <a:pt x="371" y="263"/>
                    <a:pt x="363" y="223"/>
                  </a:cubicBezTo>
                  <a:lnTo>
                    <a:pt x="37" y="223"/>
                  </a:lnTo>
                  <a:lnTo>
                    <a:pt x="37" y="223"/>
                  </a:lnTo>
                  <a:cubicBezTo>
                    <a:pt x="26" y="263"/>
                    <a:pt x="17" y="308"/>
                    <a:pt x="12" y="356"/>
                  </a:cubicBezTo>
                  <a:cubicBezTo>
                    <a:pt x="23" y="353"/>
                    <a:pt x="34" y="353"/>
                    <a:pt x="48" y="351"/>
                  </a:cubicBezTo>
                  <a:cubicBezTo>
                    <a:pt x="54" y="311"/>
                    <a:pt x="63" y="275"/>
                    <a:pt x="74" y="241"/>
                  </a:cubicBezTo>
                  <a:cubicBezTo>
                    <a:pt x="63" y="235"/>
                    <a:pt x="48" y="229"/>
                    <a:pt x="37" y="223"/>
                  </a:cubicBezTo>
                  <a:lnTo>
                    <a:pt x="198" y="0"/>
                  </a:lnTo>
                  <a:lnTo>
                    <a:pt x="198" y="0"/>
                  </a:lnTo>
                  <a:cubicBezTo>
                    <a:pt x="139" y="0"/>
                    <a:pt x="88" y="71"/>
                    <a:pt x="51" y="184"/>
                  </a:cubicBezTo>
                  <a:cubicBezTo>
                    <a:pt x="63" y="189"/>
                    <a:pt x="77" y="195"/>
                    <a:pt x="88" y="204"/>
                  </a:cubicBezTo>
                  <a:cubicBezTo>
                    <a:pt x="119" y="133"/>
                    <a:pt x="156" y="88"/>
                    <a:pt x="198" y="88"/>
                  </a:cubicBezTo>
                  <a:cubicBezTo>
                    <a:pt x="241" y="88"/>
                    <a:pt x="280" y="133"/>
                    <a:pt x="312" y="204"/>
                  </a:cubicBezTo>
                  <a:cubicBezTo>
                    <a:pt x="323" y="195"/>
                    <a:pt x="337" y="189"/>
                    <a:pt x="348" y="184"/>
                  </a:cubicBezTo>
                  <a:cubicBezTo>
                    <a:pt x="312" y="71"/>
                    <a:pt x="258" y="0"/>
                    <a:pt x="198"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49" name="Freeform 144"/>
            <p:cNvSpPr>
              <a:spLocks noChangeArrowheads="1"/>
            </p:cNvSpPr>
            <p:nvPr/>
          </p:nvSpPr>
          <p:spPr bwMode="auto">
            <a:xfrm>
              <a:off x="4971" y="1345"/>
              <a:ext cx="245" cy="90"/>
            </a:xfrm>
            <a:custGeom>
              <a:avLst/>
              <a:gdLst>
                <a:gd name="T0" fmla="*/ 611 w 1085"/>
                <a:gd name="T1" fmla="*/ 365 h 403"/>
                <a:gd name="T2" fmla="*/ 473 w 1085"/>
                <a:gd name="T3" fmla="*/ 365 h 403"/>
                <a:gd name="T4" fmla="*/ 540 w 1085"/>
                <a:gd name="T5" fmla="*/ 402 h 403"/>
                <a:gd name="T6" fmla="*/ 611 w 1085"/>
                <a:gd name="T7" fmla="*/ 365 h 403"/>
                <a:gd name="T8" fmla="*/ 241 w 1085"/>
                <a:gd name="T9" fmla="*/ 325 h 403"/>
                <a:gd name="T10" fmla="*/ 354 w 1085"/>
                <a:gd name="T11" fmla="*/ 387 h 403"/>
                <a:gd name="T12" fmla="*/ 458 w 1085"/>
                <a:gd name="T13" fmla="*/ 399 h 403"/>
                <a:gd name="T14" fmla="*/ 385 w 1085"/>
                <a:gd name="T15" fmla="*/ 356 h 403"/>
                <a:gd name="T16" fmla="*/ 241 w 1085"/>
                <a:gd name="T17" fmla="*/ 325 h 403"/>
                <a:gd name="T18" fmla="*/ 843 w 1085"/>
                <a:gd name="T19" fmla="*/ 325 h 403"/>
                <a:gd name="T20" fmla="*/ 699 w 1085"/>
                <a:gd name="T21" fmla="*/ 356 h 403"/>
                <a:gd name="T22" fmla="*/ 622 w 1085"/>
                <a:gd name="T23" fmla="*/ 399 h 403"/>
                <a:gd name="T24" fmla="*/ 730 w 1085"/>
                <a:gd name="T25" fmla="*/ 387 h 403"/>
                <a:gd name="T26" fmla="*/ 843 w 1085"/>
                <a:gd name="T27" fmla="*/ 325 h 403"/>
                <a:gd name="T28" fmla="*/ 902 w 1085"/>
                <a:gd name="T29" fmla="*/ 51 h 403"/>
                <a:gd name="T30" fmla="*/ 996 w 1085"/>
                <a:gd name="T31" fmla="*/ 201 h 403"/>
                <a:gd name="T32" fmla="*/ 902 w 1085"/>
                <a:gd name="T33" fmla="*/ 351 h 403"/>
                <a:gd name="T34" fmla="*/ 902 w 1085"/>
                <a:gd name="T35" fmla="*/ 51 h 403"/>
                <a:gd name="T36" fmla="*/ 181 w 1085"/>
                <a:gd name="T37" fmla="*/ 51 h 403"/>
                <a:gd name="T38" fmla="*/ 181 w 1085"/>
                <a:gd name="T39" fmla="*/ 351 h 403"/>
                <a:gd name="T40" fmla="*/ 88 w 1085"/>
                <a:gd name="T41" fmla="*/ 201 h 403"/>
                <a:gd name="T42" fmla="*/ 181 w 1085"/>
                <a:gd name="T43" fmla="*/ 51 h 403"/>
                <a:gd name="T44" fmla="*/ 622 w 1085"/>
                <a:gd name="T45" fmla="*/ 3 h 403"/>
                <a:gd name="T46" fmla="*/ 699 w 1085"/>
                <a:gd name="T47" fmla="*/ 43 h 403"/>
                <a:gd name="T48" fmla="*/ 843 w 1085"/>
                <a:gd name="T49" fmla="*/ 77 h 403"/>
                <a:gd name="T50" fmla="*/ 730 w 1085"/>
                <a:gd name="T51" fmla="*/ 14 h 403"/>
                <a:gd name="T52" fmla="*/ 622 w 1085"/>
                <a:gd name="T53" fmla="*/ 3 h 403"/>
                <a:gd name="T54" fmla="*/ 458 w 1085"/>
                <a:gd name="T55" fmla="*/ 3 h 403"/>
                <a:gd name="T56" fmla="*/ 354 w 1085"/>
                <a:gd name="T57" fmla="*/ 14 h 403"/>
                <a:gd name="T58" fmla="*/ 241 w 1085"/>
                <a:gd name="T59" fmla="*/ 77 h 403"/>
                <a:gd name="T60" fmla="*/ 385 w 1085"/>
                <a:gd name="T61" fmla="*/ 43 h 403"/>
                <a:gd name="T62" fmla="*/ 458 w 1085"/>
                <a:gd name="T63" fmla="*/ 3 h 403"/>
                <a:gd name="T64" fmla="*/ 540 w 1085"/>
                <a:gd name="T65" fmla="*/ 0 h 403"/>
                <a:gd name="T66" fmla="*/ 473 w 1085"/>
                <a:gd name="T67" fmla="*/ 34 h 403"/>
                <a:gd name="T68" fmla="*/ 611 w 1085"/>
                <a:gd name="T69" fmla="*/ 34 h 403"/>
                <a:gd name="T70" fmla="*/ 540 w 1085"/>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5" h="403">
                  <a:moveTo>
                    <a:pt x="611" y="365"/>
                  </a:moveTo>
                  <a:lnTo>
                    <a:pt x="611" y="365"/>
                  </a:lnTo>
                  <a:cubicBezTo>
                    <a:pt x="588" y="368"/>
                    <a:pt x="566" y="368"/>
                    <a:pt x="540" y="368"/>
                  </a:cubicBezTo>
                  <a:cubicBezTo>
                    <a:pt x="518" y="368"/>
                    <a:pt x="495" y="368"/>
                    <a:pt x="473" y="365"/>
                  </a:cubicBezTo>
                  <a:cubicBezTo>
                    <a:pt x="487" y="379"/>
                    <a:pt x="501" y="390"/>
                    <a:pt x="512" y="399"/>
                  </a:cubicBezTo>
                  <a:cubicBezTo>
                    <a:pt x="523" y="402"/>
                    <a:pt x="532" y="402"/>
                    <a:pt x="540" y="402"/>
                  </a:cubicBezTo>
                  <a:cubicBezTo>
                    <a:pt x="552" y="402"/>
                    <a:pt x="560" y="402"/>
                    <a:pt x="571" y="399"/>
                  </a:cubicBezTo>
                  <a:cubicBezTo>
                    <a:pt x="583" y="390"/>
                    <a:pt x="597" y="379"/>
                    <a:pt x="611" y="365"/>
                  </a:cubicBezTo>
                  <a:lnTo>
                    <a:pt x="241" y="325"/>
                  </a:lnTo>
                  <a:lnTo>
                    <a:pt x="241" y="325"/>
                  </a:lnTo>
                  <a:cubicBezTo>
                    <a:pt x="232" y="339"/>
                    <a:pt x="227" y="351"/>
                    <a:pt x="224" y="362"/>
                  </a:cubicBezTo>
                  <a:cubicBezTo>
                    <a:pt x="263" y="373"/>
                    <a:pt x="306" y="382"/>
                    <a:pt x="354" y="387"/>
                  </a:cubicBezTo>
                  <a:cubicBezTo>
                    <a:pt x="365" y="390"/>
                    <a:pt x="376" y="390"/>
                    <a:pt x="390" y="393"/>
                  </a:cubicBezTo>
                  <a:cubicBezTo>
                    <a:pt x="413" y="396"/>
                    <a:pt x="436" y="396"/>
                    <a:pt x="458" y="399"/>
                  </a:cubicBezTo>
                  <a:cubicBezTo>
                    <a:pt x="447" y="387"/>
                    <a:pt x="433" y="373"/>
                    <a:pt x="422" y="362"/>
                  </a:cubicBezTo>
                  <a:cubicBezTo>
                    <a:pt x="407" y="362"/>
                    <a:pt x="396" y="359"/>
                    <a:pt x="385" y="356"/>
                  </a:cubicBezTo>
                  <a:cubicBezTo>
                    <a:pt x="373" y="356"/>
                    <a:pt x="362" y="353"/>
                    <a:pt x="351" y="353"/>
                  </a:cubicBezTo>
                  <a:cubicBezTo>
                    <a:pt x="309" y="345"/>
                    <a:pt x="272" y="337"/>
                    <a:pt x="241" y="325"/>
                  </a:cubicBezTo>
                  <a:lnTo>
                    <a:pt x="843" y="325"/>
                  </a:lnTo>
                  <a:lnTo>
                    <a:pt x="843" y="325"/>
                  </a:lnTo>
                  <a:cubicBezTo>
                    <a:pt x="812" y="337"/>
                    <a:pt x="772" y="345"/>
                    <a:pt x="733" y="353"/>
                  </a:cubicBezTo>
                  <a:cubicBezTo>
                    <a:pt x="721" y="353"/>
                    <a:pt x="710" y="356"/>
                    <a:pt x="699" y="356"/>
                  </a:cubicBezTo>
                  <a:cubicBezTo>
                    <a:pt x="688" y="359"/>
                    <a:pt x="673" y="362"/>
                    <a:pt x="662" y="362"/>
                  </a:cubicBezTo>
                  <a:cubicBezTo>
                    <a:pt x="651" y="373"/>
                    <a:pt x="637" y="387"/>
                    <a:pt x="622" y="399"/>
                  </a:cubicBezTo>
                  <a:cubicBezTo>
                    <a:pt x="648" y="396"/>
                    <a:pt x="671" y="396"/>
                    <a:pt x="693" y="393"/>
                  </a:cubicBezTo>
                  <a:cubicBezTo>
                    <a:pt x="705" y="390"/>
                    <a:pt x="718" y="390"/>
                    <a:pt x="730" y="387"/>
                  </a:cubicBezTo>
                  <a:cubicBezTo>
                    <a:pt x="775" y="382"/>
                    <a:pt x="820" y="373"/>
                    <a:pt x="860" y="362"/>
                  </a:cubicBezTo>
                  <a:cubicBezTo>
                    <a:pt x="854" y="351"/>
                    <a:pt x="849" y="339"/>
                    <a:pt x="843" y="325"/>
                  </a:cubicBezTo>
                  <a:lnTo>
                    <a:pt x="902" y="51"/>
                  </a:lnTo>
                  <a:lnTo>
                    <a:pt x="902" y="51"/>
                  </a:lnTo>
                  <a:cubicBezTo>
                    <a:pt x="897" y="65"/>
                    <a:pt x="888" y="77"/>
                    <a:pt x="880" y="91"/>
                  </a:cubicBezTo>
                  <a:cubicBezTo>
                    <a:pt x="953" y="119"/>
                    <a:pt x="996" y="158"/>
                    <a:pt x="996" y="201"/>
                  </a:cubicBezTo>
                  <a:cubicBezTo>
                    <a:pt x="996" y="243"/>
                    <a:pt x="953" y="283"/>
                    <a:pt x="880" y="311"/>
                  </a:cubicBezTo>
                  <a:cubicBezTo>
                    <a:pt x="888" y="325"/>
                    <a:pt x="897" y="337"/>
                    <a:pt x="902" y="351"/>
                  </a:cubicBezTo>
                  <a:cubicBezTo>
                    <a:pt x="1013" y="314"/>
                    <a:pt x="1084" y="260"/>
                    <a:pt x="1084" y="201"/>
                  </a:cubicBezTo>
                  <a:cubicBezTo>
                    <a:pt x="1084" y="142"/>
                    <a:pt x="1013" y="88"/>
                    <a:pt x="902" y="51"/>
                  </a:cubicBezTo>
                  <a:lnTo>
                    <a:pt x="181" y="51"/>
                  </a:lnTo>
                  <a:lnTo>
                    <a:pt x="181" y="51"/>
                  </a:lnTo>
                  <a:cubicBezTo>
                    <a:pt x="71" y="88"/>
                    <a:pt x="0" y="142"/>
                    <a:pt x="0" y="201"/>
                  </a:cubicBezTo>
                  <a:cubicBezTo>
                    <a:pt x="0" y="260"/>
                    <a:pt x="71" y="314"/>
                    <a:pt x="181" y="351"/>
                  </a:cubicBezTo>
                  <a:cubicBezTo>
                    <a:pt x="187" y="337"/>
                    <a:pt x="195" y="325"/>
                    <a:pt x="201" y="311"/>
                  </a:cubicBezTo>
                  <a:cubicBezTo>
                    <a:pt x="130" y="283"/>
                    <a:pt x="88" y="243"/>
                    <a:pt x="88" y="201"/>
                  </a:cubicBezTo>
                  <a:cubicBezTo>
                    <a:pt x="88" y="158"/>
                    <a:pt x="130" y="119"/>
                    <a:pt x="201" y="91"/>
                  </a:cubicBezTo>
                  <a:cubicBezTo>
                    <a:pt x="195" y="77"/>
                    <a:pt x="187" y="65"/>
                    <a:pt x="181" y="51"/>
                  </a:cubicBezTo>
                  <a:lnTo>
                    <a:pt x="622" y="3"/>
                  </a:lnTo>
                  <a:lnTo>
                    <a:pt x="622" y="3"/>
                  </a:lnTo>
                  <a:cubicBezTo>
                    <a:pt x="637" y="14"/>
                    <a:pt x="651" y="28"/>
                    <a:pt x="662" y="40"/>
                  </a:cubicBezTo>
                  <a:cubicBezTo>
                    <a:pt x="673" y="40"/>
                    <a:pt x="688" y="43"/>
                    <a:pt x="699" y="43"/>
                  </a:cubicBezTo>
                  <a:cubicBezTo>
                    <a:pt x="710" y="45"/>
                    <a:pt x="721" y="48"/>
                    <a:pt x="733" y="48"/>
                  </a:cubicBezTo>
                  <a:cubicBezTo>
                    <a:pt x="772" y="57"/>
                    <a:pt x="812" y="65"/>
                    <a:pt x="843" y="77"/>
                  </a:cubicBezTo>
                  <a:cubicBezTo>
                    <a:pt x="849" y="62"/>
                    <a:pt x="854" y="51"/>
                    <a:pt x="860" y="40"/>
                  </a:cubicBezTo>
                  <a:cubicBezTo>
                    <a:pt x="820" y="28"/>
                    <a:pt x="775" y="20"/>
                    <a:pt x="730" y="14"/>
                  </a:cubicBezTo>
                  <a:cubicBezTo>
                    <a:pt x="718" y="11"/>
                    <a:pt x="705" y="11"/>
                    <a:pt x="693" y="9"/>
                  </a:cubicBezTo>
                  <a:cubicBezTo>
                    <a:pt x="671" y="6"/>
                    <a:pt x="648" y="6"/>
                    <a:pt x="622" y="3"/>
                  </a:cubicBezTo>
                  <a:lnTo>
                    <a:pt x="458" y="3"/>
                  </a:lnTo>
                  <a:lnTo>
                    <a:pt x="458" y="3"/>
                  </a:lnTo>
                  <a:cubicBezTo>
                    <a:pt x="436" y="6"/>
                    <a:pt x="413" y="6"/>
                    <a:pt x="390" y="9"/>
                  </a:cubicBezTo>
                  <a:cubicBezTo>
                    <a:pt x="376" y="11"/>
                    <a:pt x="365" y="11"/>
                    <a:pt x="354" y="14"/>
                  </a:cubicBezTo>
                  <a:cubicBezTo>
                    <a:pt x="306" y="20"/>
                    <a:pt x="263" y="28"/>
                    <a:pt x="224" y="40"/>
                  </a:cubicBezTo>
                  <a:cubicBezTo>
                    <a:pt x="227" y="51"/>
                    <a:pt x="232" y="62"/>
                    <a:pt x="241" y="77"/>
                  </a:cubicBezTo>
                  <a:cubicBezTo>
                    <a:pt x="272" y="65"/>
                    <a:pt x="309" y="57"/>
                    <a:pt x="351" y="48"/>
                  </a:cubicBezTo>
                  <a:cubicBezTo>
                    <a:pt x="362" y="48"/>
                    <a:pt x="373" y="45"/>
                    <a:pt x="385" y="43"/>
                  </a:cubicBezTo>
                  <a:cubicBezTo>
                    <a:pt x="396" y="43"/>
                    <a:pt x="407" y="40"/>
                    <a:pt x="422" y="40"/>
                  </a:cubicBezTo>
                  <a:cubicBezTo>
                    <a:pt x="433" y="28"/>
                    <a:pt x="447" y="14"/>
                    <a:pt x="458" y="3"/>
                  </a:cubicBezTo>
                  <a:lnTo>
                    <a:pt x="540" y="0"/>
                  </a:lnTo>
                  <a:lnTo>
                    <a:pt x="540" y="0"/>
                  </a:lnTo>
                  <a:cubicBezTo>
                    <a:pt x="532" y="0"/>
                    <a:pt x="523" y="0"/>
                    <a:pt x="512" y="0"/>
                  </a:cubicBezTo>
                  <a:cubicBezTo>
                    <a:pt x="501" y="11"/>
                    <a:pt x="487" y="23"/>
                    <a:pt x="473" y="34"/>
                  </a:cubicBezTo>
                  <a:cubicBezTo>
                    <a:pt x="495" y="34"/>
                    <a:pt x="518" y="34"/>
                    <a:pt x="540" y="34"/>
                  </a:cubicBezTo>
                  <a:cubicBezTo>
                    <a:pt x="566" y="34"/>
                    <a:pt x="588" y="34"/>
                    <a:pt x="611" y="34"/>
                  </a:cubicBezTo>
                  <a:cubicBezTo>
                    <a:pt x="597" y="23"/>
                    <a:pt x="583" y="11"/>
                    <a:pt x="571" y="0"/>
                  </a:cubicBezTo>
                  <a:cubicBezTo>
                    <a:pt x="560" y="0"/>
                    <a:pt x="552" y="0"/>
                    <a:pt x="540"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0" name="Freeform 145"/>
            <p:cNvSpPr>
              <a:spLocks noChangeArrowheads="1"/>
            </p:cNvSpPr>
            <p:nvPr/>
          </p:nvSpPr>
          <p:spPr bwMode="auto">
            <a:xfrm>
              <a:off x="4997" y="1298"/>
              <a:ext cx="192" cy="184"/>
            </a:xfrm>
            <a:custGeom>
              <a:avLst/>
              <a:gdLst>
                <a:gd name="T0" fmla="*/ 162 w 852"/>
                <a:gd name="T1" fmla="*/ 410 h 818"/>
                <a:gd name="T2" fmla="*/ 65 w 852"/>
                <a:gd name="T3" fmla="*/ 560 h 818"/>
                <a:gd name="T4" fmla="*/ 113 w 852"/>
                <a:gd name="T5" fmla="*/ 817 h 818"/>
                <a:gd name="T6" fmla="*/ 314 w 852"/>
                <a:gd name="T7" fmla="*/ 749 h 818"/>
                <a:gd name="T8" fmla="*/ 396 w 852"/>
                <a:gd name="T9" fmla="*/ 653 h 818"/>
                <a:gd name="T10" fmla="*/ 263 w 852"/>
                <a:gd name="T11" fmla="*/ 729 h 818"/>
                <a:gd name="T12" fmla="*/ 105 w 852"/>
                <a:gd name="T13" fmla="*/ 729 h 818"/>
                <a:gd name="T14" fmla="*/ 125 w 852"/>
                <a:gd name="T15" fmla="*/ 534 h 818"/>
                <a:gd name="T16" fmla="*/ 162 w 852"/>
                <a:gd name="T17" fmla="*/ 410 h 818"/>
                <a:gd name="T18" fmla="*/ 648 w 852"/>
                <a:gd name="T19" fmla="*/ 410 h 818"/>
                <a:gd name="T20" fmla="*/ 591 w 852"/>
                <a:gd name="T21" fmla="*/ 478 h 818"/>
                <a:gd name="T22" fmla="*/ 495 w 852"/>
                <a:gd name="T23" fmla="*/ 574 h 818"/>
                <a:gd name="T24" fmla="*/ 424 w 852"/>
                <a:gd name="T25" fmla="*/ 630 h 818"/>
                <a:gd name="T26" fmla="*/ 506 w 852"/>
                <a:gd name="T27" fmla="*/ 608 h 818"/>
                <a:gd name="T28" fmla="*/ 566 w 852"/>
                <a:gd name="T29" fmla="*/ 551 h 818"/>
                <a:gd name="T30" fmla="*/ 622 w 852"/>
                <a:gd name="T31" fmla="*/ 492 h 818"/>
                <a:gd name="T32" fmla="*/ 648 w 852"/>
                <a:gd name="T33" fmla="*/ 410 h 818"/>
                <a:gd name="T34" fmla="*/ 396 w 852"/>
                <a:gd name="T35" fmla="*/ 167 h 818"/>
                <a:gd name="T36" fmla="*/ 306 w 852"/>
                <a:gd name="T37" fmla="*/ 249 h 818"/>
                <a:gd name="T38" fmla="*/ 263 w 852"/>
                <a:gd name="T39" fmla="*/ 288 h 818"/>
                <a:gd name="T40" fmla="*/ 184 w 852"/>
                <a:gd name="T41" fmla="*/ 381 h 818"/>
                <a:gd name="T42" fmla="*/ 226 w 852"/>
                <a:gd name="T43" fmla="*/ 381 h 818"/>
                <a:gd name="T44" fmla="*/ 308 w 852"/>
                <a:gd name="T45" fmla="*/ 291 h 818"/>
                <a:gd name="T46" fmla="*/ 396 w 852"/>
                <a:gd name="T47" fmla="*/ 209 h 818"/>
                <a:gd name="T48" fmla="*/ 396 w 852"/>
                <a:gd name="T49" fmla="*/ 167 h 818"/>
                <a:gd name="T50" fmla="*/ 736 w 852"/>
                <a:gd name="T51" fmla="*/ 0 h 818"/>
                <a:gd name="T52" fmla="*/ 538 w 852"/>
                <a:gd name="T53" fmla="*/ 71 h 818"/>
                <a:gd name="T54" fmla="*/ 453 w 852"/>
                <a:gd name="T55" fmla="*/ 167 h 818"/>
                <a:gd name="T56" fmla="*/ 589 w 852"/>
                <a:gd name="T57" fmla="*/ 90 h 818"/>
                <a:gd name="T58" fmla="*/ 747 w 852"/>
                <a:gd name="T59" fmla="*/ 88 h 818"/>
                <a:gd name="T60" fmla="*/ 727 w 852"/>
                <a:gd name="T61" fmla="*/ 286 h 818"/>
                <a:gd name="T62" fmla="*/ 690 w 852"/>
                <a:gd name="T63" fmla="*/ 410 h 818"/>
                <a:gd name="T64" fmla="*/ 786 w 852"/>
                <a:gd name="T65" fmla="*/ 260 h 818"/>
                <a:gd name="T66" fmla="*/ 736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0" y="447"/>
                    <a:pt x="108" y="486"/>
                    <a:pt x="85" y="520"/>
                  </a:cubicBezTo>
                  <a:cubicBezTo>
                    <a:pt x="79" y="534"/>
                    <a:pt x="71" y="546"/>
                    <a:pt x="65" y="560"/>
                  </a:cubicBezTo>
                  <a:cubicBezTo>
                    <a:pt x="12" y="664"/>
                    <a:pt x="0" y="752"/>
                    <a:pt x="43" y="794"/>
                  </a:cubicBezTo>
                  <a:cubicBezTo>
                    <a:pt x="59" y="811"/>
                    <a:pt x="85" y="817"/>
                    <a:pt x="113" y="817"/>
                  </a:cubicBezTo>
                  <a:cubicBezTo>
                    <a:pt x="159" y="817"/>
                    <a:pt x="215" y="800"/>
                    <a:pt x="277" y="769"/>
                  </a:cubicBezTo>
                  <a:cubicBezTo>
                    <a:pt x="289" y="763"/>
                    <a:pt x="303" y="758"/>
                    <a:pt x="314" y="749"/>
                  </a:cubicBezTo>
                  <a:cubicBezTo>
                    <a:pt x="351" y="729"/>
                    <a:pt x="388" y="704"/>
                    <a:pt x="424" y="676"/>
                  </a:cubicBezTo>
                  <a:cubicBezTo>
                    <a:pt x="416" y="667"/>
                    <a:pt x="407" y="662"/>
                    <a:pt x="396" y="653"/>
                  </a:cubicBezTo>
                  <a:cubicBezTo>
                    <a:pt x="365" y="676"/>
                    <a:pt x="331" y="696"/>
                    <a:pt x="300" y="713"/>
                  </a:cubicBezTo>
                  <a:cubicBezTo>
                    <a:pt x="289" y="718"/>
                    <a:pt x="274" y="724"/>
                    <a:pt x="263" y="729"/>
                  </a:cubicBezTo>
                  <a:cubicBezTo>
                    <a:pt x="226" y="743"/>
                    <a:pt x="193" y="752"/>
                    <a:pt x="164" y="752"/>
                  </a:cubicBezTo>
                  <a:cubicBezTo>
                    <a:pt x="139" y="752"/>
                    <a:pt x="119" y="746"/>
                    <a:pt x="105" y="729"/>
                  </a:cubicBezTo>
                  <a:cubicBezTo>
                    <a:pt x="74" y="701"/>
                    <a:pt x="77" y="642"/>
                    <a:pt x="108" y="571"/>
                  </a:cubicBezTo>
                  <a:cubicBezTo>
                    <a:pt x="111" y="560"/>
                    <a:pt x="116" y="548"/>
                    <a:pt x="125" y="534"/>
                  </a:cubicBezTo>
                  <a:cubicBezTo>
                    <a:pt x="139" y="503"/>
                    <a:pt x="159" y="472"/>
                    <a:pt x="184" y="438"/>
                  </a:cubicBezTo>
                  <a:cubicBezTo>
                    <a:pt x="176" y="430"/>
                    <a:pt x="167" y="418"/>
                    <a:pt x="162" y="410"/>
                  </a:cubicBezTo>
                  <a:lnTo>
                    <a:pt x="648" y="410"/>
                  </a:lnTo>
                  <a:lnTo>
                    <a:pt x="648" y="410"/>
                  </a:lnTo>
                  <a:cubicBezTo>
                    <a:pt x="639" y="418"/>
                    <a:pt x="634" y="430"/>
                    <a:pt x="625" y="438"/>
                  </a:cubicBezTo>
                  <a:cubicBezTo>
                    <a:pt x="614" y="452"/>
                    <a:pt x="602" y="464"/>
                    <a:pt x="591" y="478"/>
                  </a:cubicBezTo>
                  <a:cubicBezTo>
                    <a:pt x="577" y="495"/>
                    <a:pt x="560" y="512"/>
                    <a:pt x="543" y="529"/>
                  </a:cubicBezTo>
                  <a:cubicBezTo>
                    <a:pt x="526" y="546"/>
                    <a:pt x="512" y="560"/>
                    <a:pt x="495" y="574"/>
                  </a:cubicBezTo>
                  <a:cubicBezTo>
                    <a:pt x="481" y="588"/>
                    <a:pt x="467" y="599"/>
                    <a:pt x="455" y="608"/>
                  </a:cubicBezTo>
                  <a:cubicBezTo>
                    <a:pt x="444" y="616"/>
                    <a:pt x="436" y="625"/>
                    <a:pt x="424" y="630"/>
                  </a:cubicBezTo>
                  <a:cubicBezTo>
                    <a:pt x="436" y="639"/>
                    <a:pt x="444" y="645"/>
                    <a:pt x="453" y="653"/>
                  </a:cubicBezTo>
                  <a:cubicBezTo>
                    <a:pt x="472" y="639"/>
                    <a:pt x="489" y="622"/>
                    <a:pt x="506" y="608"/>
                  </a:cubicBezTo>
                  <a:cubicBezTo>
                    <a:pt x="521" y="596"/>
                    <a:pt x="535" y="582"/>
                    <a:pt x="546" y="571"/>
                  </a:cubicBezTo>
                  <a:cubicBezTo>
                    <a:pt x="555" y="565"/>
                    <a:pt x="560" y="557"/>
                    <a:pt x="566" y="551"/>
                  </a:cubicBezTo>
                  <a:cubicBezTo>
                    <a:pt x="574" y="543"/>
                    <a:pt x="580" y="537"/>
                    <a:pt x="586" y="532"/>
                  </a:cubicBezTo>
                  <a:cubicBezTo>
                    <a:pt x="600" y="518"/>
                    <a:pt x="611" y="503"/>
                    <a:pt x="622" y="492"/>
                  </a:cubicBezTo>
                  <a:cubicBezTo>
                    <a:pt x="639" y="475"/>
                    <a:pt x="653" y="455"/>
                    <a:pt x="668" y="438"/>
                  </a:cubicBezTo>
                  <a:cubicBezTo>
                    <a:pt x="662" y="430"/>
                    <a:pt x="653" y="418"/>
                    <a:pt x="648" y="410"/>
                  </a:cubicBezTo>
                  <a:lnTo>
                    <a:pt x="396" y="167"/>
                  </a:lnTo>
                  <a:lnTo>
                    <a:pt x="396" y="167"/>
                  </a:lnTo>
                  <a:cubicBezTo>
                    <a:pt x="379" y="181"/>
                    <a:pt x="362" y="195"/>
                    <a:pt x="342" y="212"/>
                  </a:cubicBezTo>
                  <a:cubicBezTo>
                    <a:pt x="331" y="223"/>
                    <a:pt x="317" y="237"/>
                    <a:pt x="306" y="249"/>
                  </a:cubicBezTo>
                  <a:cubicBezTo>
                    <a:pt x="297" y="254"/>
                    <a:pt x="291" y="263"/>
                    <a:pt x="283" y="269"/>
                  </a:cubicBezTo>
                  <a:cubicBezTo>
                    <a:pt x="277" y="274"/>
                    <a:pt x="272" y="283"/>
                    <a:pt x="263" y="288"/>
                  </a:cubicBezTo>
                  <a:cubicBezTo>
                    <a:pt x="252" y="303"/>
                    <a:pt x="240" y="314"/>
                    <a:pt x="229" y="328"/>
                  </a:cubicBezTo>
                  <a:cubicBezTo>
                    <a:pt x="212" y="345"/>
                    <a:pt x="198" y="364"/>
                    <a:pt x="184" y="381"/>
                  </a:cubicBezTo>
                  <a:cubicBezTo>
                    <a:pt x="190" y="390"/>
                    <a:pt x="196" y="401"/>
                    <a:pt x="204" y="410"/>
                  </a:cubicBezTo>
                  <a:cubicBezTo>
                    <a:pt x="210" y="401"/>
                    <a:pt x="218" y="390"/>
                    <a:pt x="226" y="381"/>
                  </a:cubicBezTo>
                  <a:cubicBezTo>
                    <a:pt x="238" y="367"/>
                    <a:pt x="249" y="353"/>
                    <a:pt x="260" y="342"/>
                  </a:cubicBezTo>
                  <a:cubicBezTo>
                    <a:pt x="274" y="325"/>
                    <a:pt x="291" y="308"/>
                    <a:pt x="308" y="291"/>
                  </a:cubicBezTo>
                  <a:cubicBezTo>
                    <a:pt x="323" y="274"/>
                    <a:pt x="340" y="260"/>
                    <a:pt x="357" y="243"/>
                  </a:cubicBezTo>
                  <a:cubicBezTo>
                    <a:pt x="371" y="232"/>
                    <a:pt x="385" y="220"/>
                    <a:pt x="396" y="209"/>
                  </a:cubicBezTo>
                  <a:cubicBezTo>
                    <a:pt x="407" y="203"/>
                    <a:pt x="416" y="195"/>
                    <a:pt x="424" y="186"/>
                  </a:cubicBezTo>
                  <a:cubicBezTo>
                    <a:pt x="416" y="181"/>
                    <a:pt x="407" y="172"/>
                    <a:pt x="396" y="167"/>
                  </a:cubicBezTo>
                  <a:lnTo>
                    <a:pt x="736" y="0"/>
                  </a:lnTo>
                  <a:lnTo>
                    <a:pt x="736" y="0"/>
                  </a:lnTo>
                  <a:cubicBezTo>
                    <a:pt x="693" y="0"/>
                    <a:pt x="636" y="17"/>
                    <a:pt x="574" y="51"/>
                  </a:cubicBezTo>
                  <a:cubicBezTo>
                    <a:pt x="563" y="56"/>
                    <a:pt x="549" y="62"/>
                    <a:pt x="538" y="71"/>
                  </a:cubicBezTo>
                  <a:cubicBezTo>
                    <a:pt x="501" y="90"/>
                    <a:pt x="464" y="116"/>
                    <a:pt x="424" y="144"/>
                  </a:cubicBezTo>
                  <a:cubicBezTo>
                    <a:pt x="436" y="153"/>
                    <a:pt x="444" y="158"/>
                    <a:pt x="453" y="167"/>
                  </a:cubicBezTo>
                  <a:cubicBezTo>
                    <a:pt x="487" y="144"/>
                    <a:pt x="521" y="124"/>
                    <a:pt x="552" y="108"/>
                  </a:cubicBezTo>
                  <a:cubicBezTo>
                    <a:pt x="563" y="102"/>
                    <a:pt x="574" y="96"/>
                    <a:pt x="589" y="90"/>
                  </a:cubicBezTo>
                  <a:cubicBezTo>
                    <a:pt x="625" y="76"/>
                    <a:pt x="659" y="68"/>
                    <a:pt x="685" y="68"/>
                  </a:cubicBezTo>
                  <a:cubicBezTo>
                    <a:pt x="713" y="68"/>
                    <a:pt x="733" y="74"/>
                    <a:pt x="747" y="88"/>
                  </a:cubicBezTo>
                  <a:cubicBezTo>
                    <a:pt x="778" y="119"/>
                    <a:pt x="772" y="178"/>
                    <a:pt x="744" y="249"/>
                  </a:cubicBezTo>
                  <a:cubicBezTo>
                    <a:pt x="738" y="260"/>
                    <a:pt x="733" y="271"/>
                    <a:pt x="727" y="286"/>
                  </a:cubicBezTo>
                  <a:cubicBezTo>
                    <a:pt x="713" y="317"/>
                    <a:pt x="693" y="348"/>
                    <a:pt x="668" y="381"/>
                  </a:cubicBezTo>
                  <a:cubicBezTo>
                    <a:pt x="676" y="390"/>
                    <a:pt x="685" y="401"/>
                    <a:pt x="690" y="410"/>
                  </a:cubicBezTo>
                  <a:cubicBezTo>
                    <a:pt x="718" y="373"/>
                    <a:pt x="744" y="334"/>
                    <a:pt x="764" y="300"/>
                  </a:cubicBezTo>
                  <a:cubicBezTo>
                    <a:pt x="772" y="286"/>
                    <a:pt x="781" y="274"/>
                    <a:pt x="786" y="260"/>
                  </a:cubicBezTo>
                  <a:cubicBezTo>
                    <a:pt x="840" y="155"/>
                    <a:pt x="851" y="68"/>
                    <a:pt x="809" y="25"/>
                  </a:cubicBezTo>
                  <a:cubicBezTo>
                    <a:pt x="792" y="8"/>
                    <a:pt x="767" y="0"/>
                    <a:pt x="736"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1" name="Freeform 146"/>
            <p:cNvSpPr>
              <a:spLocks noChangeArrowheads="1"/>
            </p:cNvSpPr>
            <p:nvPr/>
          </p:nvSpPr>
          <p:spPr bwMode="auto">
            <a:xfrm>
              <a:off x="4997" y="1298"/>
              <a:ext cx="192" cy="184"/>
            </a:xfrm>
            <a:custGeom>
              <a:avLst/>
              <a:gdLst>
                <a:gd name="T0" fmla="*/ 108 w 852"/>
                <a:gd name="T1" fmla="*/ 249 h 818"/>
                <a:gd name="T2" fmla="*/ 164 w 852"/>
                <a:gd name="T3" fmla="*/ 68 h 818"/>
                <a:gd name="T4" fmla="*/ 300 w 852"/>
                <a:gd name="T5" fmla="*/ 108 h 818"/>
                <a:gd name="T6" fmla="*/ 424 w 852"/>
                <a:gd name="T7" fmla="*/ 186 h 818"/>
                <a:gd name="T8" fmla="*/ 495 w 852"/>
                <a:gd name="T9" fmla="*/ 243 h 818"/>
                <a:gd name="T10" fmla="*/ 591 w 852"/>
                <a:gd name="T11" fmla="*/ 342 h 818"/>
                <a:gd name="T12" fmla="*/ 648 w 852"/>
                <a:gd name="T13" fmla="*/ 410 h 818"/>
                <a:gd name="T14" fmla="*/ 727 w 852"/>
                <a:gd name="T15" fmla="*/ 534 h 818"/>
                <a:gd name="T16" fmla="*/ 747 w 852"/>
                <a:gd name="T17" fmla="*/ 729 h 818"/>
                <a:gd name="T18" fmla="*/ 589 w 852"/>
                <a:gd name="T19" fmla="*/ 729 h 818"/>
                <a:gd name="T20" fmla="*/ 453 w 852"/>
                <a:gd name="T21" fmla="*/ 653 h 818"/>
                <a:gd name="T22" fmla="*/ 396 w 852"/>
                <a:gd name="T23" fmla="*/ 608 h 818"/>
                <a:gd name="T24" fmla="*/ 308 w 852"/>
                <a:gd name="T25" fmla="*/ 529 h 818"/>
                <a:gd name="T26" fmla="*/ 226 w 852"/>
                <a:gd name="T27" fmla="*/ 438 h 818"/>
                <a:gd name="T28" fmla="*/ 184 w 852"/>
                <a:gd name="T29" fmla="*/ 381 h 818"/>
                <a:gd name="T30" fmla="*/ 108 w 852"/>
                <a:gd name="T31" fmla="*/ 249 h 818"/>
                <a:gd name="T32" fmla="*/ 113 w 852"/>
                <a:gd name="T33" fmla="*/ 0 h 818"/>
                <a:gd name="T34" fmla="*/ 65 w 852"/>
                <a:gd name="T35" fmla="*/ 260 h 818"/>
                <a:gd name="T36" fmla="*/ 162 w 852"/>
                <a:gd name="T37" fmla="*/ 410 h 818"/>
                <a:gd name="T38" fmla="*/ 229 w 852"/>
                <a:gd name="T39" fmla="*/ 492 h 818"/>
                <a:gd name="T40" fmla="*/ 283 w 852"/>
                <a:gd name="T41" fmla="*/ 551 h 818"/>
                <a:gd name="T42" fmla="*/ 342 w 852"/>
                <a:gd name="T43" fmla="*/ 608 h 818"/>
                <a:gd name="T44" fmla="*/ 424 w 852"/>
                <a:gd name="T45" fmla="*/ 676 h 818"/>
                <a:gd name="T46" fmla="*/ 574 w 852"/>
                <a:gd name="T47" fmla="*/ 769 h 818"/>
                <a:gd name="T48" fmla="*/ 809 w 852"/>
                <a:gd name="T49" fmla="*/ 794 h 818"/>
                <a:gd name="T50" fmla="*/ 764 w 852"/>
                <a:gd name="T51" fmla="*/ 520 h 818"/>
                <a:gd name="T52" fmla="*/ 668 w 852"/>
                <a:gd name="T53" fmla="*/ 381 h 818"/>
                <a:gd name="T54" fmla="*/ 586 w 852"/>
                <a:gd name="T55" fmla="*/ 288 h 818"/>
                <a:gd name="T56" fmla="*/ 546 w 852"/>
                <a:gd name="T57" fmla="*/ 249 h 818"/>
                <a:gd name="T58" fmla="*/ 453 w 852"/>
                <a:gd name="T59" fmla="*/ 167 h 818"/>
                <a:gd name="T60" fmla="*/ 314 w 852"/>
                <a:gd name="T61" fmla="*/ 71 h 818"/>
                <a:gd name="T62" fmla="*/ 113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9"/>
                  </a:moveTo>
                  <a:lnTo>
                    <a:pt x="108" y="249"/>
                  </a:lnTo>
                  <a:cubicBezTo>
                    <a:pt x="77" y="178"/>
                    <a:pt x="74" y="119"/>
                    <a:pt x="105" y="88"/>
                  </a:cubicBezTo>
                  <a:cubicBezTo>
                    <a:pt x="119" y="74"/>
                    <a:pt x="139" y="68"/>
                    <a:pt x="164" y="68"/>
                  </a:cubicBezTo>
                  <a:cubicBezTo>
                    <a:pt x="193" y="68"/>
                    <a:pt x="226" y="76"/>
                    <a:pt x="263" y="90"/>
                  </a:cubicBezTo>
                  <a:cubicBezTo>
                    <a:pt x="274" y="96"/>
                    <a:pt x="289" y="102"/>
                    <a:pt x="300" y="108"/>
                  </a:cubicBezTo>
                  <a:cubicBezTo>
                    <a:pt x="331" y="124"/>
                    <a:pt x="365" y="144"/>
                    <a:pt x="396" y="167"/>
                  </a:cubicBezTo>
                  <a:cubicBezTo>
                    <a:pt x="407" y="172"/>
                    <a:pt x="416" y="181"/>
                    <a:pt x="424" y="186"/>
                  </a:cubicBezTo>
                  <a:cubicBezTo>
                    <a:pt x="436" y="195"/>
                    <a:pt x="444" y="203"/>
                    <a:pt x="455" y="209"/>
                  </a:cubicBezTo>
                  <a:cubicBezTo>
                    <a:pt x="467" y="220"/>
                    <a:pt x="481" y="232"/>
                    <a:pt x="495" y="243"/>
                  </a:cubicBezTo>
                  <a:cubicBezTo>
                    <a:pt x="512" y="260"/>
                    <a:pt x="526" y="274"/>
                    <a:pt x="543" y="291"/>
                  </a:cubicBezTo>
                  <a:cubicBezTo>
                    <a:pt x="560" y="308"/>
                    <a:pt x="577" y="325"/>
                    <a:pt x="591" y="342"/>
                  </a:cubicBezTo>
                  <a:cubicBezTo>
                    <a:pt x="602" y="353"/>
                    <a:pt x="614" y="367"/>
                    <a:pt x="625" y="381"/>
                  </a:cubicBezTo>
                  <a:cubicBezTo>
                    <a:pt x="634" y="390"/>
                    <a:pt x="639" y="401"/>
                    <a:pt x="648" y="410"/>
                  </a:cubicBezTo>
                  <a:cubicBezTo>
                    <a:pt x="653" y="418"/>
                    <a:pt x="662" y="430"/>
                    <a:pt x="668" y="438"/>
                  </a:cubicBezTo>
                  <a:cubicBezTo>
                    <a:pt x="693" y="472"/>
                    <a:pt x="713" y="503"/>
                    <a:pt x="727" y="534"/>
                  </a:cubicBezTo>
                  <a:cubicBezTo>
                    <a:pt x="733" y="548"/>
                    <a:pt x="738" y="560"/>
                    <a:pt x="744" y="571"/>
                  </a:cubicBezTo>
                  <a:cubicBezTo>
                    <a:pt x="772" y="642"/>
                    <a:pt x="778" y="701"/>
                    <a:pt x="747" y="729"/>
                  </a:cubicBezTo>
                  <a:cubicBezTo>
                    <a:pt x="733" y="746"/>
                    <a:pt x="713" y="752"/>
                    <a:pt x="685" y="752"/>
                  </a:cubicBezTo>
                  <a:cubicBezTo>
                    <a:pt x="659" y="752"/>
                    <a:pt x="625" y="743"/>
                    <a:pt x="589" y="729"/>
                  </a:cubicBezTo>
                  <a:cubicBezTo>
                    <a:pt x="574" y="724"/>
                    <a:pt x="563" y="718"/>
                    <a:pt x="552" y="713"/>
                  </a:cubicBezTo>
                  <a:cubicBezTo>
                    <a:pt x="521" y="696"/>
                    <a:pt x="487" y="676"/>
                    <a:pt x="453" y="653"/>
                  </a:cubicBezTo>
                  <a:cubicBezTo>
                    <a:pt x="444" y="645"/>
                    <a:pt x="436" y="639"/>
                    <a:pt x="424" y="630"/>
                  </a:cubicBezTo>
                  <a:cubicBezTo>
                    <a:pt x="416" y="625"/>
                    <a:pt x="407" y="616"/>
                    <a:pt x="396" y="608"/>
                  </a:cubicBezTo>
                  <a:cubicBezTo>
                    <a:pt x="385" y="599"/>
                    <a:pt x="371" y="588"/>
                    <a:pt x="357" y="574"/>
                  </a:cubicBezTo>
                  <a:cubicBezTo>
                    <a:pt x="340" y="560"/>
                    <a:pt x="323" y="546"/>
                    <a:pt x="308" y="529"/>
                  </a:cubicBezTo>
                  <a:cubicBezTo>
                    <a:pt x="291" y="512"/>
                    <a:pt x="274" y="495"/>
                    <a:pt x="260" y="478"/>
                  </a:cubicBezTo>
                  <a:cubicBezTo>
                    <a:pt x="249" y="464"/>
                    <a:pt x="238" y="452"/>
                    <a:pt x="226" y="438"/>
                  </a:cubicBezTo>
                  <a:cubicBezTo>
                    <a:pt x="218" y="430"/>
                    <a:pt x="210" y="418"/>
                    <a:pt x="204" y="410"/>
                  </a:cubicBezTo>
                  <a:cubicBezTo>
                    <a:pt x="196" y="401"/>
                    <a:pt x="190" y="390"/>
                    <a:pt x="184" y="381"/>
                  </a:cubicBezTo>
                  <a:cubicBezTo>
                    <a:pt x="159" y="348"/>
                    <a:pt x="139" y="317"/>
                    <a:pt x="125" y="286"/>
                  </a:cubicBezTo>
                  <a:cubicBezTo>
                    <a:pt x="116" y="271"/>
                    <a:pt x="111" y="260"/>
                    <a:pt x="108" y="249"/>
                  </a:cubicBezTo>
                  <a:lnTo>
                    <a:pt x="113" y="0"/>
                  </a:lnTo>
                  <a:lnTo>
                    <a:pt x="113" y="0"/>
                  </a:lnTo>
                  <a:cubicBezTo>
                    <a:pt x="85" y="0"/>
                    <a:pt x="59" y="8"/>
                    <a:pt x="43" y="25"/>
                  </a:cubicBezTo>
                  <a:cubicBezTo>
                    <a:pt x="0" y="68"/>
                    <a:pt x="12" y="155"/>
                    <a:pt x="65" y="260"/>
                  </a:cubicBezTo>
                  <a:cubicBezTo>
                    <a:pt x="71" y="274"/>
                    <a:pt x="79" y="286"/>
                    <a:pt x="85" y="300"/>
                  </a:cubicBezTo>
                  <a:cubicBezTo>
                    <a:pt x="108" y="334"/>
                    <a:pt x="130" y="373"/>
                    <a:pt x="162" y="410"/>
                  </a:cubicBezTo>
                  <a:cubicBezTo>
                    <a:pt x="167" y="418"/>
                    <a:pt x="176" y="430"/>
                    <a:pt x="184" y="438"/>
                  </a:cubicBezTo>
                  <a:cubicBezTo>
                    <a:pt x="198" y="455"/>
                    <a:pt x="212" y="475"/>
                    <a:pt x="229" y="492"/>
                  </a:cubicBezTo>
                  <a:cubicBezTo>
                    <a:pt x="240" y="503"/>
                    <a:pt x="252" y="518"/>
                    <a:pt x="263" y="532"/>
                  </a:cubicBezTo>
                  <a:cubicBezTo>
                    <a:pt x="272" y="537"/>
                    <a:pt x="277" y="543"/>
                    <a:pt x="283" y="551"/>
                  </a:cubicBezTo>
                  <a:cubicBezTo>
                    <a:pt x="291" y="557"/>
                    <a:pt x="297" y="565"/>
                    <a:pt x="306" y="571"/>
                  </a:cubicBezTo>
                  <a:cubicBezTo>
                    <a:pt x="317" y="582"/>
                    <a:pt x="331" y="596"/>
                    <a:pt x="342" y="608"/>
                  </a:cubicBezTo>
                  <a:cubicBezTo>
                    <a:pt x="362" y="622"/>
                    <a:pt x="379" y="639"/>
                    <a:pt x="396" y="653"/>
                  </a:cubicBezTo>
                  <a:cubicBezTo>
                    <a:pt x="407" y="662"/>
                    <a:pt x="416" y="667"/>
                    <a:pt x="424" y="676"/>
                  </a:cubicBezTo>
                  <a:cubicBezTo>
                    <a:pt x="464" y="704"/>
                    <a:pt x="501" y="729"/>
                    <a:pt x="538" y="749"/>
                  </a:cubicBezTo>
                  <a:cubicBezTo>
                    <a:pt x="549" y="758"/>
                    <a:pt x="563" y="763"/>
                    <a:pt x="574" y="769"/>
                  </a:cubicBezTo>
                  <a:cubicBezTo>
                    <a:pt x="636" y="800"/>
                    <a:pt x="693" y="817"/>
                    <a:pt x="736" y="817"/>
                  </a:cubicBezTo>
                  <a:cubicBezTo>
                    <a:pt x="767" y="817"/>
                    <a:pt x="792" y="811"/>
                    <a:pt x="809" y="794"/>
                  </a:cubicBezTo>
                  <a:cubicBezTo>
                    <a:pt x="851" y="752"/>
                    <a:pt x="840" y="664"/>
                    <a:pt x="786" y="560"/>
                  </a:cubicBezTo>
                  <a:cubicBezTo>
                    <a:pt x="781" y="546"/>
                    <a:pt x="772" y="534"/>
                    <a:pt x="764" y="520"/>
                  </a:cubicBezTo>
                  <a:cubicBezTo>
                    <a:pt x="744" y="486"/>
                    <a:pt x="718" y="447"/>
                    <a:pt x="690" y="410"/>
                  </a:cubicBezTo>
                  <a:cubicBezTo>
                    <a:pt x="685" y="401"/>
                    <a:pt x="676" y="390"/>
                    <a:pt x="668" y="381"/>
                  </a:cubicBezTo>
                  <a:cubicBezTo>
                    <a:pt x="653" y="364"/>
                    <a:pt x="639" y="345"/>
                    <a:pt x="622" y="328"/>
                  </a:cubicBezTo>
                  <a:cubicBezTo>
                    <a:pt x="611" y="314"/>
                    <a:pt x="600" y="303"/>
                    <a:pt x="586" y="288"/>
                  </a:cubicBezTo>
                  <a:cubicBezTo>
                    <a:pt x="580" y="283"/>
                    <a:pt x="574" y="274"/>
                    <a:pt x="566" y="269"/>
                  </a:cubicBezTo>
                  <a:cubicBezTo>
                    <a:pt x="560" y="263"/>
                    <a:pt x="555" y="254"/>
                    <a:pt x="546" y="249"/>
                  </a:cubicBezTo>
                  <a:cubicBezTo>
                    <a:pt x="535" y="237"/>
                    <a:pt x="521" y="223"/>
                    <a:pt x="506" y="212"/>
                  </a:cubicBezTo>
                  <a:cubicBezTo>
                    <a:pt x="489" y="195"/>
                    <a:pt x="472" y="181"/>
                    <a:pt x="453" y="167"/>
                  </a:cubicBezTo>
                  <a:cubicBezTo>
                    <a:pt x="444" y="158"/>
                    <a:pt x="436" y="153"/>
                    <a:pt x="424" y="144"/>
                  </a:cubicBezTo>
                  <a:cubicBezTo>
                    <a:pt x="388" y="116"/>
                    <a:pt x="351" y="90"/>
                    <a:pt x="314" y="71"/>
                  </a:cubicBezTo>
                  <a:cubicBezTo>
                    <a:pt x="303" y="62"/>
                    <a:pt x="289" y="56"/>
                    <a:pt x="277" y="51"/>
                  </a:cubicBezTo>
                  <a:cubicBezTo>
                    <a:pt x="215" y="17"/>
                    <a:pt x="159" y="0"/>
                    <a:pt x="113" y="0"/>
                  </a:cubicBezTo>
                  <a:lnTo>
                    <a:pt x="108" y="2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2" name="Freeform 147"/>
            <p:cNvSpPr>
              <a:spLocks noChangeArrowheads="1"/>
            </p:cNvSpPr>
            <p:nvPr/>
          </p:nvSpPr>
          <p:spPr bwMode="auto">
            <a:xfrm>
              <a:off x="5075" y="1371"/>
              <a:ext cx="37" cy="38"/>
            </a:xfrm>
            <a:custGeom>
              <a:avLst/>
              <a:gdLst>
                <a:gd name="T0" fmla="*/ 85 w 168"/>
                <a:gd name="T1" fmla="*/ 0 h 171"/>
                <a:gd name="T2" fmla="*/ 85 w 168"/>
                <a:gd name="T3" fmla="*/ 0 h 171"/>
                <a:gd name="T4" fmla="*/ 0 w 168"/>
                <a:gd name="T5" fmla="*/ 85 h 171"/>
                <a:gd name="T6" fmla="*/ 85 w 168"/>
                <a:gd name="T7" fmla="*/ 170 h 171"/>
                <a:gd name="T8" fmla="*/ 167 w 168"/>
                <a:gd name="T9" fmla="*/ 85 h 171"/>
                <a:gd name="T10" fmla="*/ 85 w 168"/>
                <a:gd name="T11" fmla="*/ 0 h 171"/>
              </a:gdLst>
              <a:ahLst/>
              <a:cxnLst>
                <a:cxn ang="0">
                  <a:pos x="T0" y="T1"/>
                </a:cxn>
                <a:cxn ang="0">
                  <a:pos x="T2" y="T3"/>
                </a:cxn>
                <a:cxn ang="0">
                  <a:pos x="T4" y="T5"/>
                </a:cxn>
                <a:cxn ang="0">
                  <a:pos x="T6" y="T7"/>
                </a:cxn>
                <a:cxn ang="0">
                  <a:pos x="T8" y="T9"/>
                </a:cxn>
                <a:cxn ang="0">
                  <a:pos x="T10" y="T11"/>
                </a:cxn>
              </a:cxnLst>
              <a:rect l="0" t="0" r="r" b="b"/>
              <a:pathLst>
                <a:path w="168" h="171">
                  <a:moveTo>
                    <a:pt x="85" y="0"/>
                  </a:moveTo>
                  <a:lnTo>
                    <a:pt x="85" y="0"/>
                  </a:lnTo>
                  <a:cubicBezTo>
                    <a:pt x="37" y="0"/>
                    <a:pt x="0" y="39"/>
                    <a:pt x="0" y="85"/>
                  </a:cubicBezTo>
                  <a:cubicBezTo>
                    <a:pt x="0" y="130"/>
                    <a:pt x="37" y="170"/>
                    <a:pt x="85" y="170"/>
                  </a:cubicBezTo>
                  <a:cubicBezTo>
                    <a:pt x="130" y="170"/>
                    <a:pt x="167" y="130"/>
                    <a:pt x="167" y="85"/>
                  </a:cubicBezTo>
                  <a:cubicBezTo>
                    <a:pt x="167" y="39"/>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3" name="Freeform 148"/>
            <p:cNvSpPr>
              <a:spLocks noChangeArrowheads="1"/>
            </p:cNvSpPr>
            <p:nvPr/>
          </p:nvSpPr>
          <p:spPr bwMode="auto">
            <a:xfrm>
              <a:off x="6072" y="1965"/>
              <a:ext cx="90" cy="245"/>
            </a:xfrm>
            <a:custGeom>
              <a:avLst/>
              <a:gdLst>
                <a:gd name="T0" fmla="*/ 311 w 400"/>
                <a:gd name="T1" fmla="*/ 882 h 1084"/>
                <a:gd name="T2" fmla="*/ 91 w 400"/>
                <a:gd name="T3" fmla="*/ 882 h 1084"/>
                <a:gd name="T4" fmla="*/ 201 w 400"/>
                <a:gd name="T5" fmla="*/ 1083 h 1084"/>
                <a:gd name="T6" fmla="*/ 311 w 400"/>
                <a:gd name="T7" fmla="*/ 882 h 1084"/>
                <a:gd name="T8" fmla="*/ 14 w 400"/>
                <a:gd name="T9" fmla="*/ 730 h 1084"/>
                <a:gd name="T10" fmla="*/ 77 w 400"/>
                <a:gd name="T11" fmla="*/ 843 h 1084"/>
                <a:gd name="T12" fmla="*/ 14 w 400"/>
                <a:gd name="T13" fmla="*/ 730 h 1084"/>
                <a:gd name="T14" fmla="*/ 388 w 400"/>
                <a:gd name="T15" fmla="*/ 730 h 1084"/>
                <a:gd name="T16" fmla="*/ 325 w 400"/>
                <a:gd name="T17" fmla="*/ 843 h 1084"/>
                <a:gd name="T18" fmla="*/ 388 w 400"/>
                <a:gd name="T19" fmla="*/ 730 h 1084"/>
                <a:gd name="T20" fmla="*/ 3 w 400"/>
                <a:gd name="T21" fmla="*/ 623 h 1084"/>
                <a:gd name="T22" fmla="*/ 43 w 400"/>
                <a:gd name="T23" fmla="*/ 699 h 1084"/>
                <a:gd name="T24" fmla="*/ 3 w 400"/>
                <a:gd name="T25" fmla="*/ 623 h 1084"/>
                <a:gd name="T26" fmla="*/ 399 w 400"/>
                <a:gd name="T27" fmla="*/ 623 h 1084"/>
                <a:gd name="T28" fmla="*/ 357 w 400"/>
                <a:gd name="T29" fmla="*/ 699 h 1084"/>
                <a:gd name="T30" fmla="*/ 399 w 400"/>
                <a:gd name="T31" fmla="*/ 623 h 1084"/>
                <a:gd name="T32" fmla="*/ 34 w 400"/>
                <a:gd name="T33" fmla="*/ 473 h 1084"/>
                <a:gd name="T34" fmla="*/ 0 w 400"/>
                <a:gd name="T35" fmla="*/ 543 h 1084"/>
                <a:gd name="T36" fmla="*/ 34 w 400"/>
                <a:gd name="T37" fmla="*/ 611 h 1084"/>
                <a:gd name="T38" fmla="*/ 34 w 400"/>
                <a:gd name="T39" fmla="*/ 473 h 1084"/>
                <a:gd name="T40" fmla="*/ 365 w 400"/>
                <a:gd name="T41" fmla="*/ 473 h 1084"/>
                <a:gd name="T42" fmla="*/ 365 w 400"/>
                <a:gd name="T43" fmla="*/ 611 h 1084"/>
                <a:gd name="T44" fmla="*/ 399 w 400"/>
                <a:gd name="T45" fmla="*/ 543 h 1084"/>
                <a:gd name="T46" fmla="*/ 365 w 400"/>
                <a:gd name="T47" fmla="*/ 473 h 1084"/>
                <a:gd name="T48" fmla="*/ 357 w 400"/>
                <a:gd name="T49" fmla="*/ 385 h 1084"/>
                <a:gd name="T50" fmla="*/ 399 w 400"/>
                <a:gd name="T51" fmla="*/ 461 h 1084"/>
                <a:gd name="T52" fmla="*/ 357 w 400"/>
                <a:gd name="T53" fmla="*/ 385 h 1084"/>
                <a:gd name="T54" fmla="*/ 43 w 400"/>
                <a:gd name="T55" fmla="*/ 385 h 1084"/>
                <a:gd name="T56" fmla="*/ 3 w 400"/>
                <a:gd name="T57" fmla="*/ 461 h 1084"/>
                <a:gd name="T58" fmla="*/ 43 w 400"/>
                <a:gd name="T59" fmla="*/ 385 h 1084"/>
                <a:gd name="T60" fmla="*/ 362 w 400"/>
                <a:gd name="T61" fmla="*/ 224 h 1084"/>
                <a:gd name="T62" fmla="*/ 351 w 400"/>
                <a:gd name="T63" fmla="*/ 351 h 1084"/>
                <a:gd name="T64" fmla="*/ 362 w 400"/>
                <a:gd name="T65" fmla="*/ 224 h 1084"/>
                <a:gd name="T66" fmla="*/ 40 w 400"/>
                <a:gd name="T67" fmla="*/ 224 h 1084"/>
                <a:gd name="T68" fmla="*/ 49 w 400"/>
                <a:gd name="T69" fmla="*/ 351 h 1084"/>
                <a:gd name="T70" fmla="*/ 40 w 400"/>
                <a:gd name="T71" fmla="*/ 224 h 1084"/>
                <a:gd name="T72" fmla="*/ 201 w 400"/>
                <a:gd name="T73" fmla="*/ 0 h 1084"/>
                <a:gd name="T74" fmla="*/ 91 w 400"/>
                <a:gd name="T75" fmla="*/ 201 h 1084"/>
                <a:gd name="T76" fmla="*/ 311 w 400"/>
                <a:gd name="T77" fmla="*/ 201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1" y="882"/>
                  </a:moveTo>
                  <a:lnTo>
                    <a:pt x="311" y="882"/>
                  </a:lnTo>
                  <a:cubicBezTo>
                    <a:pt x="283" y="953"/>
                    <a:pt x="244" y="996"/>
                    <a:pt x="201" y="996"/>
                  </a:cubicBezTo>
                  <a:cubicBezTo>
                    <a:pt x="159" y="996"/>
                    <a:pt x="119" y="953"/>
                    <a:pt x="91" y="882"/>
                  </a:cubicBezTo>
                  <a:cubicBezTo>
                    <a:pt x="77" y="888"/>
                    <a:pt x="65" y="897"/>
                    <a:pt x="51" y="902"/>
                  </a:cubicBezTo>
                  <a:cubicBezTo>
                    <a:pt x="88" y="1013"/>
                    <a:pt x="142" y="1083"/>
                    <a:pt x="201" y="1083"/>
                  </a:cubicBezTo>
                  <a:cubicBezTo>
                    <a:pt x="261" y="1083"/>
                    <a:pt x="314" y="1013"/>
                    <a:pt x="351" y="902"/>
                  </a:cubicBezTo>
                  <a:cubicBezTo>
                    <a:pt x="337" y="897"/>
                    <a:pt x="325" y="888"/>
                    <a:pt x="311" y="882"/>
                  </a:cubicBezTo>
                  <a:lnTo>
                    <a:pt x="14" y="730"/>
                  </a:lnTo>
                  <a:lnTo>
                    <a:pt x="14" y="730"/>
                  </a:lnTo>
                  <a:cubicBezTo>
                    <a:pt x="20" y="778"/>
                    <a:pt x="29" y="821"/>
                    <a:pt x="40" y="860"/>
                  </a:cubicBezTo>
                  <a:cubicBezTo>
                    <a:pt x="51" y="855"/>
                    <a:pt x="63" y="849"/>
                    <a:pt x="77" y="843"/>
                  </a:cubicBezTo>
                  <a:cubicBezTo>
                    <a:pt x="65" y="812"/>
                    <a:pt x="57" y="775"/>
                    <a:pt x="49" y="733"/>
                  </a:cubicBezTo>
                  <a:cubicBezTo>
                    <a:pt x="37" y="733"/>
                    <a:pt x="26" y="730"/>
                    <a:pt x="14" y="730"/>
                  </a:cubicBezTo>
                  <a:lnTo>
                    <a:pt x="388" y="730"/>
                  </a:lnTo>
                  <a:lnTo>
                    <a:pt x="388" y="730"/>
                  </a:lnTo>
                  <a:cubicBezTo>
                    <a:pt x="376" y="730"/>
                    <a:pt x="365" y="733"/>
                    <a:pt x="351" y="733"/>
                  </a:cubicBezTo>
                  <a:cubicBezTo>
                    <a:pt x="345" y="775"/>
                    <a:pt x="337" y="812"/>
                    <a:pt x="325" y="843"/>
                  </a:cubicBezTo>
                  <a:cubicBezTo>
                    <a:pt x="337" y="849"/>
                    <a:pt x="351" y="855"/>
                    <a:pt x="362" y="860"/>
                  </a:cubicBezTo>
                  <a:cubicBezTo>
                    <a:pt x="373" y="821"/>
                    <a:pt x="382" y="778"/>
                    <a:pt x="388" y="730"/>
                  </a:cubicBezTo>
                  <a:lnTo>
                    <a:pt x="3" y="623"/>
                  </a:lnTo>
                  <a:lnTo>
                    <a:pt x="3" y="623"/>
                  </a:lnTo>
                  <a:cubicBezTo>
                    <a:pt x="3" y="648"/>
                    <a:pt x="6" y="671"/>
                    <a:pt x="9" y="693"/>
                  </a:cubicBezTo>
                  <a:cubicBezTo>
                    <a:pt x="20" y="696"/>
                    <a:pt x="31" y="696"/>
                    <a:pt x="43" y="699"/>
                  </a:cubicBezTo>
                  <a:cubicBezTo>
                    <a:pt x="43" y="687"/>
                    <a:pt x="40" y="676"/>
                    <a:pt x="40" y="662"/>
                  </a:cubicBezTo>
                  <a:cubicBezTo>
                    <a:pt x="26" y="651"/>
                    <a:pt x="14" y="637"/>
                    <a:pt x="3" y="623"/>
                  </a:cubicBezTo>
                  <a:lnTo>
                    <a:pt x="399" y="623"/>
                  </a:lnTo>
                  <a:lnTo>
                    <a:pt x="399" y="623"/>
                  </a:lnTo>
                  <a:cubicBezTo>
                    <a:pt x="388" y="637"/>
                    <a:pt x="373" y="651"/>
                    <a:pt x="362" y="662"/>
                  </a:cubicBezTo>
                  <a:cubicBezTo>
                    <a:pt x="359" y="676"/>
                    <a:pt x="359" y="687"/>
                    <a:pt x="357" y="699"/>
                  </a:cubicBezTo>
                  <a:cubicBezTo>
                    <a:pt x="371" y="696"/>
                    <a:pt x="382" y="696"/>
                    <a:pt x="393" y="693"/>
                  </a:cubicBezTo>
                  <a:cubicBezTo>
                    <a:pt x="396" y="671"/>
                    <a:pt x="396" y="648"/>
                    <a:pt x="399" y="623"/>
                  </a:cubicBezTo>
                  <a:lnTo>
                    <a:pt x="34" y="473"/>
                  </a:lnTo>
                  <a:lnTo>
                    <a:pt x="34" y="473"/>
                  </a:lnTo>
                  <a:cubicBezTo>
                    <a:pt x="23" y="487"/>
                    <a:pt x="12" y="501"/>
                    <a:pt x="0" y="512"/>
                  </a:cubicBezTo>
                  <a:cubicBezTo>
                    <a:pt x="0" y="523"/>
                    <a:pt x="0" y="532"/>
                    <a:pt x="0" y="543"/>
                  </a:cubicBezTo>
                  <a:cubicBezTo>
                    <a:pt x="0" y="552"/>
                    <a:pt x="0" y="560"/>
                    <a:pt x="0" y="572"/>
                  </a:cubicBezTo>
                  <a:cubicBezTo>
                    <a:pt x="12" y="583"/>
                    <a:pt x="23" y="597"/>
                    <a:pt x="34" y="611"/>
                  </a:cubicBezTo>
                  <a:cubicBezTo>
                    <a:pt x="34" y="589"/>
                    <a:pt x="34" y="566"/>
                    <a:pt x="34" y="543"/>
                  </a:cubicBezTo>
                  <a:cubicBezTo>
                    <a:pt x="34" y="518"/>
                    <a:pt x="34" y="495"/>
                    <a:pt x="34" y="473"/>
                  </a:cubicBezTo>
                  <a:lnTo>
                    <a:pt x="365" y="473"/>
                  </a:lnTo>
                  <a:lnTo>
                    <a:pt x="365" y="473"/>
                  </a:lnTo>
                  <a:cubicBezTo>
                    <a:pt x="368" y="495"/>
                    <a:pt x="368" y="518"/>
                    <a:pt x="368" y="543"/>
                  </a:cubicBezTo>
                  <a:cubicBezTo>
                    <a:pt x="368" y="566"/>
                    <a:pt x="368" y="589"/>
                    <a:pt x="365" y="611"/>
                  </a:cubicBezTo>
                  <a:cubicBezTo>
                    <a:pt x="379" y="597"/>
                    <a:pt x="391" y="583"/>
                    <a:pt x="399" y="572"/>
                  </a:cubicBezTo>
                  <a:cubicBezTo>
                    <a:pt x="399" y="560"/>
                    <a:pt x="399" y="552"/>
                    <a:pt x="399" y="543"/>
                  </a:cubicBezTo>
                  <a:cubicBezTo>
                    <a:pt x="399" y="532"/>
                    <a:pt x="399" y="523"/>
                    <a:pt x="399" y="512"/>
                  </a:cubicBezTo>
                  <a:cubicBezTo>
                    <a:pt x="391" y="501"/>
                    <a:pt x="379" y="487"/>
                    <a:pt x="365" y="473"/>
                  </a:cubicBezTo>
                  <a:lnTo>
                    <a:pt x="357" y="385"/>
                  </a:lnTo>
                  <a:lnTo>
                    <a:pt x="357" y="385"/>
                  </a:lnTo>
                  <a:cubicBezTo>
                    <a:pt x="359" y="396"/>
                    <a:pt x="359" y="408"/>
                    <a:pt x="362" y="422"/>
                  </a:cubicBezTo>
                  <a:cubicBezTo>
                    <a:pt x="373" y="433"/>
                    <a:pt x="388" y="447"/>
                    <a:pt x="399" y="461"/>
                  </a:cubicBezTo>
                  <a:cubicBezTo>
                    <a:pt x="396" y="436"/>
                    <a:pt x="396" y="413"/>
                    <a:pt x="393" y="391"/>
                  </a:cubicBezTo>
                  <a:cubicBezTo>
                    <a:pt x="382" y="388"/>
                    <a:pt x="371" y="388"/>
                    <a:pt x="357" y="385"/>
                  </a:cubicBezTo>
                  <a:lnTo>
                    <a:pt x="43" y="385"/>
                  </a:lnTo>
                  <a:lnTo>
                    <a:pt x="43" y="385"/>
                  </a:lnTo>
                  <a:cubicBezTo>
                    <a:pt x="31" y="388"/>
                    <a:pt x="20" y="388"/>
                    <a:pt x="9" y="391"/>
                  </a:cubicBezTo>
                  <a:cubicBezTo>
                    <a:pt x="6" y="413"/>
                    <a:pt x="3" y="436"/>
                    <a:pt x="3" y="461"/>
                  </a:cubicBezTo>
                  <a:cubicBezTo>
                    <a:pt x="14" y="447"/>
                    <a:pt x="26" y="433"/>
                    <a:pt x="40" y="422"/>
                  </a:cubicBezTo>
                  <a:cubicBezTo>
                    <a:pt x="40" y="408"/>
                    <a:pt x="43" y="396"/>
                    <a:pt x="43" y="385"/>
                  </a:cubicBezTo>
                  <a:lnTo>
                    <a:pt x="362" y="224"/>
                  </a:lnTo>
                  <a:lnTo>
                    <a:pt x="362" y="224"/>
                  </a:lnTo>
                  <a:cubicBezTo>
                    <a:pt x="351" y="230"/>
                    <a:pt x="337" y="235"/>
                    <a:pt x="325" y="241"/>
                  </a:cubicBezTo>
                  <a:cubicBezTo>
                    <a:pt x="337" y="272"/>
                    <a:pt x="345" y="311"/>
                    <a:pt x="351" y="351"/>
                  </a:cubicBezTo>
                  <a:cubicBezTo>
                    <a:pt x="365" y="351"/>
                    <a:pt x="376" y="354"/>
                    <a:pt x="388" y="354"/>
                  </a:cubicBezTo>
                  <a:cubicBezTo>
                    <a:pt x="382" y="308"/>
                    <a:pt x="373" y="264"/>
                    <a:pt x="362" y="224"/>
                  </a:cubicBezTo>
                  <a:lnTo>
                    <a:pt x="40" y="224"/>
                  </a:lnTo>
                  <a:lnTo>
                    <a:pt x="40" y="224"/>
                  </a:lnTo>
                  <a:cubicBezTo>
                    <a:pt x="29" y="264"/>
                    <a:pt x="20" y="308"/>
                    <a:pt x="14" y="354"/>
                  </a:cubicBezTo>
                  <a:cubicBezTo>
                    <a:pt x="26" y="354"/>
                    <a:pt x="37" y="351"/>
                    <a:pt x="49" y="351"/>
                  </a:cubicBezTo>
                  <a:cubicBezTo>
                    <a:pt x="57" y="311"/>
                    <a:pt x="65" y="272"/>
                    <a:pt x="77" y="241"/>
                  </a:cubicBezTo>
                  <a:cubicBezTo>
                    <a:pt x="63" y="235"/>
                    <a:pt x="51" y="230"/>
                    <a:pt x="40" y="224"/>
                  </a:cubicBezTo>
                  <a:lnTo>
                    <a:pt x="201" y="0"/>
                  </a:lnTo>
                  <a:lnTo>
                    <a:pt x="201" y="0"/>
                  </a:lnTo>
                  <a:cubicBezTo>
                    <a:pt x="142" y="0"/>
                    <a:pt x="88" y="71"/>
                    <a:pt x="51" y="181"/>
                  </a:cubicBezTo>
                  <a:cubicBezTo>
                    <a:pt x="65" y="187"/>
                    <a:pt x="77" y="196"/>
                    <a:pt x="91" y="201"/>
                  </a:cubicBezTo>
                  <a:cubicBezTo>
                    <a:pt x="119" y="130"/>
                    <a:pt x="159" y="88"/>
                    <a:pt x="201" y="88"/>
                  </a:cubicBezTo>
                  <a:cubicBezTo>
                    <a:pt x="244" y="88"/>
                    <a:pt x="283" y="130"/>
                    <a:pt x="311" y="201"/>
                  </a:cubicBezTo>
                  <a:cubicBezTo>
                    <a:pt x="325" y="196"/>
                    <a:pt x="337" y="187"/>
                    <a:pt x="351" y="181"/>
                  </a:cubicBezTo>
                  <a:cubicBezTo>
                    <a:pt x="314" y="71"/>
                    <a:pt x="261" y="0"/>
                    <a:pt x="201" y="0"/>
                  </a:cubicBezTo>
                  <a:lnTo>
                    <a:pt x="311"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4" name="Freeform 149"/>
            <p:cNvSpPr>
              <a:spLocks noChangeArrowheads="1"/>
            </p:cNvSpPr>
            <p:nvPr/>
          </p:nvSpPr>
          <p:spPr bwMode="auto">
            <a:xfrm>
              <a:off x="5995" y="2043"/>
              <a:ext cx="246" cy="90"/>
            </a:xfrm>
            <a:custGeom>
              <a:avLst/>
              <a:gdLst>
                <a:gd name="T0" fmla="*/ 611 w 1087"/>
                <a:gd name="T1" fmla="*/ 365 h 400"/>
                <a:gd name="T2" fmla="*/ 475 w 1087"/>
                <a:gd name="T3" fmla="*/ 365 h 400"/>
                <a:gd name="T4" fmla="*/ 543 w 1087"/>
                <a:gd name="T5" fmla="*/ 399 h 400"/>
                <a:gd name="T6" fmla="*/ 611 w 1087"/>
                <a:gd name="T7" fmla="*/ 365 h 400"/>
                <a:gd name="T8" fmla="*/ 240 w 1087"/>
                <a:gd name="T9" fmla="*/ 326 h 400"/>
                <a:gd name="T10" fmla="*/ 356 w 1087"/>
                <a:gd name="T11" fmla="*/ 388 h 400"/>
                <a:gd name="T12" fmla="*/ 461 w 1087"/>
                <a:gd name="T13" fmla="*/ 396 h 400"/>
                <a:gd name="T14" fmla="*/ 385 w 1087"/>
                <a:gd name="T15" fmla="*/ 357 h 400"/>
                <a:gd name="T16" fmla="*/ 240 w 1087"/>
                <a:gd name="T17" fmla="*/ 326 h 400"/>
                <a:gd name="T18" fmla="*/ 845 w 1087"/>
                <a:gd name="T19" fmla="*/ 326 h 400"/>
                <a:gd name="T20" fmla="*/ 699 w 1087"/>
                <a:gd name="T21" fmla="*/ 357 h 400"/>
                <a:gd name="T22" fmla="*/ 625 w 1087"/>
                <a:gd name="T23" fmla="*/ 396 h 400"/>
                <a:gd name="T24" fmla="*/ 730 w 1087"/>
                <a:gd name="T25" fmla="*/ 388 h 400"/>
                <a:gd name="T26" fmla="*/ 845 w 1087"/>
                <a:gd name="T27" fmla="*/ 326 h 400"/>
                <a:gd name="T28" fmla="*/ 902 w 1087"/>
                <a:gd name="T29" fmla="*/ 51 h 400"/>
                <a:gd name="T30" fmla="*/ 995 w 1087"/>
                <a:gd name="T31" fmla="*/ 201 h 400"/>
                <a:gd name="T32" fmla="*/ 902 w 1087"/>
                <a:gd name="T33" fmla="*/ 348 h 400"/>
                <a:gd name="T34" fmla="*/ 902 w 1087"/>
                <a:gd name="T35" fmla="*/ 51 h 400"/>
                <a:gd name="T36" fmla="*/ 181 w 1087"/>
                <a:gd name="T37" fmla="*/ 51 h 400"/>
                <a:gd name="T38" fmla="*/ 181 w 1087"/>
                <a:gd name="T39" fmla="*/ 348 h 400"/>
                <a:gd name="T40" fmla="*/ 88 w 1087"/>
                <a:gd name="T41" fmla="*/ 201 h 400"/>
                <a:gd name="T42" fmla="*/ 181 w 1087"/>
                <a:gd name="T43" fmla="*/ 51 h 400"/>
                <a:gd name="T44" fmla="*/ 625 w 1087"/>
                <a:gd name="T45" fmla="*/ 3 h 400"/>
                <a:gd name="T46" fmla="*/ 699 w 1087"/>
                <a:gd name="T47" fmla="*/ 43 h 400"/>
                <a:gd name="T48" fmla="*/ 845 w 1087"/>
                <a:gd name="T49" fmla="*/ 74 h 400"/>
                <a:gd name="T50" fmla="*/ 730 w 1087"/>
                <a:gd name="T51" fmla="*/ 12 h 400"/>
                <a:gd name="T52" fmla="*/ 625 w 1087"/>
                <a:gd name="T53" fmla="*/ 3 h 400"/>
                <a:gd name="T54" fmla="*/ 461 w 1087"/>
                <a:gd name="T55" fmla="*/ 3 h 400"/>
                <a:gd name="T56" fmla="*/ 356 w 1087"/>
                <a:gd name="T57" fmla="*/ 12 h 400"/>
                <a:gd name="T58" fmla="*/ 240 w 1087"/>
                <a:gd name="T59" fmla="*/ 74 h 400"/>
                <a:gd name="T60" fmla="*/ 385 w 1087"/>
                <a:gd name="T61" fmla="*/ 43 h 400"/>
                <a:gd name="T62" fmla="*/ 461 w 1087"/>
                <a:gd name="T63" fmla="*/ 3 h 400"/>
                <a:gd name="T64" fmla="*/ 543 w 1087"/>
                <a:gd name="T65" fmla="*/ 0 h 400"/>
                <a:gd name="T66" fmla="*/ 475 w 1087"/>
                <a:gd name="T67" fmla="*/ 34 h 400"/>
                <a:gd name="T68" fmla="*/ 611 w 1087"/>
                <a:gd name="T69" fmla="*/ 34 h 400"/>
                <a:gd name="T70" fmla="*/ 543 w 1087"/>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400">
                  <a:moveTo>
                    <a:pt x="611" y="365"/>
                  </a:moveTo>
                  <a:lnTo>
                    <a:pt x="611" y="365"/>
                  </a:lnTo>
                  <a:cubicBezTo>
                    <a:pt x="588" y="365"/>
                    <a:pt x="566" y="368"/>
                    <a:pt x="543" y="368"/>
                  </a:cubicBezTo>
                  <a:cubicBezTo>
                    <a:pt x="520" y="368"/>
                    <a:pt x="498" y="365"/>
                    <a:pt x="475" y="365"/>
                  </a:cubicBezTo>
                  <a:cubicBezTo>
                    <a:pt x="486" y="376"/>
                    <a:pt x="501" y="388"/>
                    <a:pt x="515" y="399"/>
                  </a:cubicBezTo>
                  <a:cubicBezTo>
                    <a:pt x="523" y="399"/>
                    <a:pt x="532" y="399"/>
                    <a:pt x="543" y="399"/>
                  </a:cubicBezTo>
                  <a:cubicBezTo>
                    <a:pt x="552" y="399"/>
                    <a:pt x="563" y="399"/>
                    <a:pt x="571" y="399"/>
                  </a:cubicBezTo>
                  <a:cubicBezTo>
                    <a:pt x="586" y="388"/>
                    <a:pt x="597" y="376"/>
                    <a:pt x="611" y="365"/>
                  </a:cubicBezTo>
                  <a:lnTo>
                    <a:pt x="240" y="326"/>
                  </a:lnTo>
                  <a:lnTo>
                    <a:pt x="240" y="326"/>
                  </a:lnTo>
                  <a:cubicBezTo>
                    <a:pt x="235" y="337"/>
                    <a:pt x="229" y="351"/>
                    <a:pt x="224" y="362"/>
                  </a:cubicBezTo>
                  <a:cubicBezTo>
                    <a:pt x="263" y="371"/>
                    <a:pt x="308" y="382"/>
                    <a:pt x="356" y="388"/>
                  </a:cubicBezTo>
                  <a:cubicBezTo>
                    <a:pt x="368" y="388"/>
                    <a:pt x="379" y="391"/>
                    <a:pt x="391" y="391"/>
                  </a:cubicBezTo>
                  <a:cubicBezTo>
                    <a:pt x="413" y="393"/>
                    <a:pt x="438" y="396"/>
                    <a:pt x="461" y="396"/>
                  </a:cubicBezTo>
                  <a:cubicBezTo>
                    <a:pt x="447" y="385"/>
                    <a:pt x="435" y="374"/>
                    <a:pt x="421" y="362"/>
                  </a:cubicBezTo>
                  <a:cubicBezTo>
                    <a:pt x="410" y="359"/>
                    <a:pt x="399" y="359"/>
                    <a:pt x="385" y="357"/>
                  </a:cubicBezTo>
                  <a:cubicBezTo>
                    <a:pt x="373" y="354"/>
                    <a:pt x="362" y="354"/>
                    <a:pt x="351" y="351"/>
                  </a:cubicBezTo>
                  <a:cubicBezTo>
                    <a:pt x="311" y="345"/>
                    <a:pt x="274" y="337"/>
                    <a:pt x="240" y="326"/>
                  </a:cubicBezTo>
                  <a:lnTo>
                    <a:pt x="845" y="326"/>
                  </a:lnTo>
                  <a:lnTo>
                    <a:pt x="845" y="326"/>
                  </a:lnTo>
                  <a:cubicBezTo>
                    <a:pt x="812" y="337"/>
                    <a:pt x="775" y="345"/>
                    <a:pt x="735" y="351"/>
                  </a:cubicBezTo>
                  <a:cubicBezTo>
                    <a:pt x="724" y="354"/>
                    <a:pt x="713" y="354"/>
                    <a:pt x="699" y="357"/>
                  </a:cubicBezTo>
                  <a:cubicBezTo>
                    <a:pt x="687" y="359"/>
                    <a:pt x="676" y="359"/>
                    <a:pt x="664" y="362"/>
                  </a:cubicBezTo>
                  <a:cubicBezTo>
                    <a:pt x="650" y="374"/>
                    <a:pt x="636" y="385"/>
                    <a:pt x="625" y="396"/>
                  </a:cubicBezTo>
                  <a:cubicBezTo>
                    <a:pt x="647" y="396"/>
                    <a:pt x="670" y="393"/>
                    <a:pt x="693" y="391"/>
                  </a:cubicBezTo>
                  <a:cubicBezTo>
                    <a:pt x="707" y="391"/>
                    <a:pt x="718" y="388"/>
                    <a:pt x="730" y="388"/>
                  </a:cubicBezTo>
                  <a:cubicBezTo>
                    <a:pt x="778" y="382"/>
                    <a:pt x="820" y="371"/>
                    <a:pt x="862" y="362"/>
                  </a:cubicBezTo>
                  <a:cubicBezTo>
                    <a:pt x="857" y="351"/>
                    <a:pt x="851" y="337"/>
                    <a:pt x="845" y="326"/>
                  </a:cubicBezTo>
                  <a:lnTo>
                    <a:pt x="902" y="51"/>
                  </a:lnTo>
                  <a:lnTo>
                    <a:pt x="902" y="51"/>
                  </a:lnTo>
                  <a:cubicBezTo>
                    <a:pt x="896" y="63"/>
                    <a:pt x="891" y="77"/>
                    <a:pt x="882" y="88"/>
                  </a:cubicBezTo>
                  <a:cubicBezTo>
                    <a:pt x="953" y="119"/>
                    <a:pt x="995" y="156"/>
                    <a:pt x="995" y="201"/>
                  </a:cubicBezTo>
                  <a:cubicBezTo>
                    <a:pt x="995" y="244"/>
                    <a:pt x="953" y="281"/>
                    <a:pt x="882" y="312"/>
                  </a:cubicBezTo>
                  <a:cubicBezTo>
                    <a:pt x="891" y="323"/>
                    <a:pt x="896" y="337"/>
                    <a:pt x="902" y="348"/>
                  </a:cubicBezTo>
                  <a:cubicBezTo>
                    <a:pt x="1015" y="312"/>
                    <a:pt x="1086" y="261"/>
                    <a:pt x="1086" y="201"/>
                  </a:cubicBezTo>
                  <a:cubicBezTo>
                    <a:pt x="1086" y="142"/>
                    <a:pt x="1015" y="88"/>
                    <a:pt x="902" y="51"/>
                  </a:cubicBezTo>
                  <a:lnTo>
                    <a:pt x="181" y="51"/>
                  </a:lnTo>
                  <a:lnTo>
                    <a:pt x="181" y="51"/>
                  </a:lnTo>
                  <a:cubicBezTo>
                    <a:pt x="71" y="88"/>
                    <a:pt x="0" y="142"/>
                    <a:pt x="0" y="201"/>
                  </a:cubicBezTo>
                  <a:cubicBezTo>
                    <a:pt x="0" y="261"/>
                    <a:pt x="71" y="312"/>
                    <a:pt x="181" y="348"/>
                  </a:cubicBezTo>
                  <a:cubicBezTo>
                    <a:pt x="190" y="337"/>
                    <a:pt x="195" y="323"/>
                    <a:pt x="204" y="312"/>
                  </a:cubicBezTo>
                  <a:cubicBezTo>
                    <a:pt x="133" y="281"/>
                    <a:pt x="88" y="244"/>
                    <a:pt x="88" y="201"/>
                  </a:cubicBezTo>
                  <a:cubicBezTo>
                    <a:pt x="88" y="156"/>
                    <a:pt x="133" y="119"/>
                    <a:pt x="204" y="88"/>
                  </a:cubicBezTo>
                  <a:cubicBezTo>
                    <a:pt x="195" y="77"/>
                    <a:pt x="190" y="63"/>
                    <a:pt x="181" y="51"/>
                  </a:cubicBezTo>
                  <a:lnTo>
                    <a:pt x="625" y="3"/>
                  </a:lnTo>
                  <a:lnTo>
                    <a:pt x="625" y="3"/>
                  </a:lnTo>
                  <a:cubicBezTo>
                    <a:pt x="636" y="15"/>
                    <a:pt x="650" y="26"/>
                    <a:pt x="664" y="40"/>
                  </a:cubicBezTo>
                  <a:cubicBezTo>
                    <a:pt x="676" y="40"/>
                    <a:pt x="687" y="40"/>
                    <a:pt x="699" y="43"/>
                  </a:cubicBezTo>
                  <a:cubicBezTo>
                    <a:pt x="713" y="46"/>
                    <a:pt x="724" y="46"/>
                    <a:pt x="735" y="49"/>
                  </a:cubicBezTo>
                  <a:cubicBezTo>
                    <a:pt x="775" y="54"/>
                    <a:pt x="812" y="66"/>
                    <a:pt x="845" y="74"/>
                  </a:cubicBezTo>
                  <a:cubicBezTo>
                    <a:pt x="851" y="63"/>
                    <a:pt x="857" y="51"/>
                    <a:pt x="862" y="37"/>
                  </a:cubicBezTo>
                  <a:cubicBezTo>
                    <a:pt x="820" y="29"/>
                    <a:pt x="778" y="20"/>
                    <a:pt x="730" y="12"/>
                  </a:cubicBezTo>
                  <a:cubicBezTo>
                    <a:pt x="718" y="12"/>
                    <a:pt x="707" y="9"/>
                    <a:pt x="693" y="9"/>
                  </a:cubicBezTo>
                  <a:cubicBezTo>
                    <a:pt x="670" y="6"/>
                    <a:pt x="647" y="3"/>
                    <a:pt x="625" y="3"/>
                  </a:cubicBezTo>
                  <a:lnTo>
                    <a:pt x="461" y="3"/>
                  </a:lnTo>
                  <a:lnTo>
                    <a:pt x="461" y="3"/>
                  </a:lnTo>
                  <a:cubicBezTo>
                    <a:pt x="438" y="3"/>
                    <a:pt x="413" y="6"/>
                    <a:pt x="391" y="9"/>
                  </a:cubicBezTo>
                  <a:cubicBezTo>
                    <a:pt x="379" y="9"/>
                    <a:pt x="368" y="12"/>
                    <a:pt x="356" y="12"/>
                  </a:cubicBezTo>
                  <a:cubicBezTo>
                    <a:pt x="308" y="20"/>
                    <a:pt x="263" y="29"/>
                    <a:pt x="224" y="37"/>
                  </a:cubicBezTo>
                  <a:cubicBezTo>
                    <a:pt x="229" y="51"/>
                    <a:pt x="235" y="63"/>
                    <a:pt x="240" y="74"/>
                  </a:cubicBezTo>
                  <a:cubicBezTo>
                    <a:pt x="274" y="66"/>
                    <a:pt x="311" y="54"/>
                    <a:pt x="351" y="49"/>
                  </a:cubicBezTo>
                  <a:cubicBezTo>
                    <a:pt x="362" y="46"/>
                    <a:pt x="373" y="46"/>
                    <a:pt x="385" y="43"/>
                  </a:cubicBezTo>
                  <a:cubicBezTo>
                    <a:pt x="399" y="40"/>
                    <a:pt x="410" y="40"/>
                    <a:pt x="421" y="40"/>
                  </a:cubicBezTo>
                  <a:cubicBezTo>
                    <a:pt x="435" y="26"/>
                    <a:pt x="447" y="15"/>
                    <a:pt x="461" y="3"/>
                  </a:cubicBezTo>
                  <a:lnTo>
                    <a:pt x="543" y="0"/>
                  </a:lnTo>
                  <a:lnTo>
                    <a:pt x="543" y="0"/>
                  </a:lnTo>
                  <a:cubicBezTo>
                    <a:pt x="532" y="0"/>
                    <a:pt x="523" y="0"/>
                    <a:pt x="515" y="0"/>
                  </a:cubicBezTo>
                  <a:cubicBezTo>
                    <a:pt x="501" y="12"/>
                    <a:pt x="486" y="23"/>
                    <a:pt x="475" y="34"/>
                  </a:cubicBezTo>
                  <a:cubicBezTo>
                    <a:pt x="498" y="34"/>
                    <a:pt x="520" y="32"/>
                    <a:pt x="543" y="32"/>
                  </a:cubicBezTo>
                  <a:cubicBezTo>
                    <a:pt x="566" y="32"/>
                    <a:pt x="588" y="34"/>
                    <a:pt x="611" y="34"/>
                  </a:cubicBezTo>
                  <a:cubicBezTo>
                    <a:pt x="597" y="23"/>
                    <a:pt x="586" y="12"/>
                    <a:pt x="571" y="0"/>
                  </a:cubicBezTo>
                  <a:cubicBezTo>
                    <a:pt x="563" y="0"/>
                    <a:pt x="552"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5" name="Freeform 150"/>
            <p:cNvSpPr>
              <a:spLocks noChangeArrowheads="1"/>
            </p:cNvSpPr>
            <p:nvPr/>
          </p:nvSpPr>
          <p:spPr bwMode="auto">
            <a:xfrm>
              <a:off x="6021" y="1995"/>
              <a:ext cx="192" cy="184"/>
            </a:xfrm>
            <a:custGeom>
              <a:avLst/>
              <a:gdLst>
                <a:gd name="T0" fmla="*/ 161 w 852"/>
                <a:gd name="T1" fmla="*/ 410 h 818"/>
                <a:gd name="T2" fmla="*/ 65 w 852"/>
                <a:gd name="T3" fmla="*/ 557 h 818"/>
                <a:gd name="T4" fmla="*/ 116 w 852"/>
                <a:gd name="T5" fmla="*/ 817 h 818"/>
                <a:gd name="T6" fmla="*/ 317 w 852"/>
                <a:gd name="T7" fmla="*/ 749 h 818"/>
                <a:gd name="T8" fmla="*/ 399 w 852"/>
                <a:gd name="T9" fmla="*/ 651 h 818"/>
                <a:gd name="T10" fmla="*/ 266 w 852"/>
                <a:gd name="T11" fmla="*/ 727 h 818"/>
                <a:gd name="T12" fmla="*/ 105 w 852"/>
                <a:gd name="T13" fmla="*/ 730 h 818"/>
                <a:gd name="T14" fmla="*/ 124 w 852"/>
                <a:gd name="T15" fmla="*/ 535 h 818"/>
                <a:gd name="T16" fmla="*/ 161 w 852"/>
                <a:gd name="T17" fmla="*/ 410 h 818"/>
                <a:gd name="T18" fmla="*/ 648 w 852"/>
                <a:gd name="T19" fmla="*/ 410 h 818"/>
                <a:gd name="T20" fmla="*/ 591 w 852"/>
                <a:gd name="T21" fmla="*/ 478 h 818"/>
                <a:gd name="T22" fmla="*/ 495 w 852"/>
                <a:gd name="T23" fmla="*/ 574 h 818"/>
                <a:gd name="T24" fmla="*/ 427 w 852"/>
                <a:gd name="T25" fmla="*/ 631 h 818"/>
                <a:gd name="T26" fmla="*/ 509 w 852"/>
                <a:gd name="T27" fmla="*/ 605 h 818"/>
                <a:gd name="T28" fmla="*/ 568 w 852"/>
                <a:gd name="T29" fmla="*/ 552 h 818"/>
                <a:gd name="T30" fmla="*/ 625 w 852"/>
                <a:gd name="T31" fmla="*/ 490 h 818"/>
                <a:gd name="T32" fmla="*/ 648 w 852"/>
                <a:gd name="T33" fmla="*/ 410 h 818"/>
                <a:gd name="T34" fmla="*/ 399 w 852"/>
                <a:gd name="T35" fmla="*/ 167 h 818"/>
                <a:gd name="T36" fmla="*/ 305 w 852"/>
                <a:gd name="T37" fmla="*/ 249 h 818"/>
                <a:gd name="T38" fmla="*/ 266 w 852"/>
                <a:gd name="T39" fmla="*/ 289 h 818"/>
                <a:gd name="T40" fmla="*/ 184 w 852"/>
                <a:gd name="T41" fmla="*/ 379 h 818"/>
                <a:gd name="T42" fmla="*/ 226 w 852"/>
                <a:gd name="T43" fmla="*/ 379 h 818"/>
                <a:gd name="T44" fmla="*/ 308 w 852"/>
                <a:gd name="T45" fmla="*/ 292 h 818"/>
                <a:gd name="T46" fmla="*/ 399 w 852"/>
                <a:gd name="T47" fmla="*/ 209 h 818"/>
                <a:gd name="T48" fmla="*/ 399 w 852"/>
                <a:gd name="T49" fmla="*/ 167 h 818"/>
                <a:gd name="T50" fmla="*/ 738 w 852"/>
                <a:gd name="T51" fmla="*/ 0 h 818"/>
                <a:gd name="T52" fmla="*/ 537 w 852"/>
                <a:gd name="T53" fmla="*/ 68 h 818"/>
                <a:gd name="T54" fmla="*/ 455 w 852"/>
                <a:gd name="T55" fmla="*/ 167 h 818"/>
                <a:gd name="T56" fmla="*/ 588 w 852"/>
                <a:gd name="T57" fmla="*/ 91 h 818"/>
                <a:gd name="T58" fmla="*/ 746 w 852"/>
                <a:gd name="T59" fmla="*/ 88 h 818"/>
                <a:gd name="T60" fmla="*/ 729 w 852"/>
                <a:gd name="T61" fmla="*/ 283 h 818"/>
                <a:gd name="T62" fmla="*/ 693 w 852"/>
                <a:gd name="T63" fmla="*/ 410 h 818"/>
                <a:gd name="T64" fmla="*/ 786 w 852"/>
                <a:gd name="T65" fmla="*/ 260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1" y="410"/>
                  </a:moveTo>
                  <a:lnTo>
                    <a:pt x="161" y="410"/>
                  </a:lnTo>
                  <a:cubicBezTo>
                    <a:pt x="133" y="447"/>
                    <a:pt x="108" y="484"/>
                    <a:pt x="88" y="521"/>
                  </a:cubicBezTo>
                  <a:cubicBezTo>
                    <a:pt x="79" y="532"/>
                    <a:pt x="74" y="546"/>
                    <a:pt x="65" y="557"/>
                  </a:cubicBezTo>
                  <a:cubicBezTo>
                    <a:pt x="14" y="662"/>
                    <a:pt x="0" y="749"/>
                    <a:pt x="42" y="792"/>
                  </a:cubicBezTo>
                  <a:cubicBezTo>
                    <a:pt x="60" y="809"/>
                    <a:pt x="85" y="817"/>
                    <a:pt x="116" y="817"/>
                  </a:cubicBezTo>
                  <a:cubicBezTo>
                    <a:pt x="158" y="817"/>
                    <a:pt x="215" y="800"/>
                    <a:pt x="277" y="769"/>
                  </a:cubicBezTo>
                  <a:cubicBezTo>
                    <a:pt x="291" y="764"/>
                    <a:pt x="303" y="755"/>
                    <a:pt x="317" y="749"/>
                  </a:cubicBezTo>
                  <a:cubicBezTo>
                    <a:pt x="350" y="727"/>
                    <a:pt x="387" y="704"/>
                    <a:pt x="427" y="673"/>
                  </a:cubicBezTo>
                  <a:cubicBezTo>
                    <a:pt x="419" y="668"/>
                    <a:pt x="407" y="659"/>
                    <a:pt x="399" y="651"/>
                  </a:cubicBezTo>
                  <a:cubicBezTo>
                    <a:pt x="365" y="676"/>
                    <a:pt x="334" y="696"/>
                    <a:pt x="303" y="710"/>
                  </a:cubicBezTo>
                  <a:cubicBezTo>
                    <a:pt x="289" y="716"/>
                    <a:pt x="277" y="722"/>
                    <a:pt x="266" y="727"/>
                  </a:cubicBezTo>
                  <a:cubicBezTo>
                    <a:pt x="229" y="744"/>
                    <a:pt x="195" y="752"/>
                    <a:pt x="167" y="752"/>
                  </a:cubicBezTo>
                  <a:cubicBezTo>
                    <a:pt x="141" y="752"/>
                    <a:pt x="119" y="744"/>
                    <a:pt x="105" y="730"/>
                  </a:cubicBezTo>
                  <a:cubicBezTo>
                    <a:pt x="77" y="699"/>
                    <a:pt x="79" y="642"/>
                    <a:pt x="108" y="571"/>
                  </a:cubicBezTo>
                  <a:cubicBezTo>
                    <a:pt x="113" y="560"/>
                    <a:pt x="119" y="546"/>
                    <a:pt x="124" y="535"/>
                  </a:cubicBezTo>
                  <a:cubicBezTo>
                    <a:pt x="141" y="504"/>
                    <a:pt x="161" y="470"/>
                    <a:pt x="184" y="439"/>
                  </a:cubicBezTo>
                  <a:cubicBezTo>
                    <a:pt x="175" y="427"/>
                    <a:pt x="170" y="419"/>
                    <a:pt x="161" y="410"/>
                  </a:cubicBezTo>
                  <a:lnTo>
                    <a:pt x="648" y="410"/>
                  </a:lnTo>
                  <a:lnTo>
                    <a:pt x="648" y="410"/>
                  </a:lnTo>
                  <a:cubicBezTo>
                    <a:pt x="642" y="419"/>
                    <a:pt x="633" y="427"/>
                    <a:pt x="625" y="439"/>
                  </a:cubicBezTo>
                  <a:cubicBezTo>
                    <a:pt x="617" y="450"/>
                    <a:pt x="605" y="464"/>
                    <a:pt x="591" y="478"/>
                  </a:cubicBezTo>
                  <a:cubicBezTo>
                    <a:pt x="577" y="495"/>
                    <a:pt x="563" y="512"/>
                    <a:pt x="546" y="526"/>
                  </a:cubicBezTo>
                  <a:cubicBezTo>
                    <a:pt x="529" y="543"/>
                    <a:pt x="512" y="560"/>
                    <a:pt x="495" y="574"/>
                  </a:cubicBezTo>
                  <a:cubicBezTo>
                    <a:pt x="481" y="585"/>
                    <a:pt x="470" y="597"/>
                    <a:pt x="455" y="608"/>
                  </a:cubicBezTo>
                  <a:cubicBezTo>
                    <a:pt x="447" y="617"/>
                    <a:pt x="436" y="625"/>
                    <a:pt x="427" y="631"/>
                  </a:cubicBezTo>
                  <a:cubicBezTo>
                    <a:pt x="436" y="639"/>
                    <a:pt x="447" y="645"/>
                    <a:pt x="455" y="651"/>
                  </a:cubicBezTo>
                  <a:cubicBezTo>
                    <a:pt x="472" y="636"/>
                    <a:pt x="489" y="622"/>
                    <a:pt x="509" y="605"/>
                  </a:cubicBezTo>
                  <a:cubicBezTo>
                    <a:pt x="520" y="594"/>
                    <a:pt x="534" y="583"/>
                    <a:pt x="548" y="571"/>
                  </a:cubicBezTo>
                  <a:cubicBezTo>
                    <a:pt x="554" y="563"/>
                    <a:pt x="560" y="557"/>
                    <a:pt x="568" y="552"/>
                  </a:cubicBezTo>
                  <a:cubicBezTo>
                    <a:pt x="574" y="543"/>
                    <a:pt x="583" y="538"/>
                    <a:pt x="588" y="529"/>
                  </a:cubicBezTo>
                  <a:cubicBezTo>
                    <a:pt x="599" y="518"/>
                    <a:pt x="614" y="504"/>
                    <a:pt x="625" y="490"/>
                  </a:cubicBezTo>
                  <a:cubicBezTo>
                    <a:pt x="639" y="473"/>
                    <a:pt x="656" y="456"/>
                    <a:pt x="670" y="439"/>
                  </a:cubicBezTo>
                  <a:cubicBezTo>
                    <a:pt x="662" y="427"/>
                    <a:pt x="656" y="419"/>
                    <a:pt x="648" y="410"/>
                  </a:cubicBezTo>
                  <a:lnTo>
                    <a:pt x="399" y="167"/>
                  </a:lnTo>
                  <a:lnTo>
                    <a:pt x="399" y="167"/>
                  </a:lnTo>
                  <a:cubicBezTo>
                    <a:pt x="382" y="181"/>
                    <a:pt x="362" y="195"/>
                    <a:pt x="345" y="212"/>
                  </a:cubicBezTo>
                  <a:cubicBezTo>
                    <a:pt x="331" y="224"/>
                    <a:pt x="319" y="235"/>
                    <a:pt x="305" y="249"/>
                  </a:cubicBezTo>
                  <a:cubicBezTo>
                    <a:pt x="300" y="255"/>
                    <a:pt x="291" y="260"/>
                    <a:pt x="286" y="269"/>
                  </a:cubicBezTo>
                  <a:cubicBezTo>
                    <a:pt x="280" y="275"/>
                    <a:pt x="272" y="280"/>
                    <a:pt x="266" y="289"/>
                  </a:cubicBezTo>
                  <a:cubicBezTo>
                    <a:pt x="252" y="300"/>
                    <a:pt x="240" y="314"/>
                    <a:pt x="229" y="328"/>
                  </a:cubicBezTo>
                  <a:cubicBezTo>
                    <a:pt x="212" y="345"/>
                    <a:pt x="198" y="362"/>
                    <a:pt x="184" y="379"/>
                  </a:cubicBezTo>
                  <a:cubicBezTo>
                    <a:pt x="189" y="390"/>
                    <a:pt x="198" y="399"/>
                    <a:pt x="204" y="410"/>
                  </a:cubicBezTo>
                  <a:cubicBezTo>
                    <a:pt x="212" y="399"/>
                    <a:pt x="221" y="390"/>
                    <a:pt x="226" y="379"/>
                  </a:cubicBezTo>
                  <a:cubicBezTo>
                    <a:pt x="238" y="368"/>
                    <a:pt x="249" y="354"/>
                    <a:pt x="260" y="340"/>
                  </a:cubicBezTo>
                  <a:cubicBezTo>
                    <a:pt x="277" y="323"/>
                    <a:pt x="291" y="309"/>
                    <a:pt x="308" y="292"/>
                  </a:cubicBezTo>
                  <a:cubicBezTo>
                    <a:pt x="325" y="275"/>
                    <a:pt x="342" y="258"/>
                    <a:pt x="359" y="243"/>
                  </a:cubicBezTo>
                  <a:cubicBezTo>
                    <a:pt x="370" y="232"/>
                    <a:pt x="385" y="221"/>
                    <a:pt x="399" y="209"/>
                  </a:cubicBezTo>
                  <a:cubicBezTo>
                    <a:pt x="407" y="201"/>
                    <a:pt x="419" y="195"/>
                    <a:pt x="427" y="187"/>
                  </a:cubicBezTo>
                  <a:cubicBezTo>
                    <a:pt x="416" y="178"/>
                    <a:pt x="407" y="173"/>
                    <a:pt x="399" y="167"/>
                  </a:cubicBezTo>
                  <a:lnTo>
                    <a:pt x="738" y="0"/>
                  </a:lnTo>
                  <a:lnTo>
                    <a:pt x="738" y="0"/>
                  </a:lnTo>
                  <a:cubicBezTo>
                    <a:pt x="693" y="0"/>
                    <a:pt x="639" y="17"/>
                    <a:pt x="577" y="48"/>
                  </a:cubicBezTo>
                  <a:cubicBezTo>
                    <a:pt x="563" y="54"/>
                    <a:pt x="551" y="63"/>
                    <a:pt x="537" y="68"/>
                  </a:cubicBezTo>
                  <a:cubicBezTo>
                    <a:pt x="501" y="91"/>
                    <a:pt x="464" y="116"/>
                    <a:pt x="427" y="145"/>
                  </a:cubicBezTo>
                  <a:cubicBezTo>
                    <a:pt x="436" y="150"/>
                    <a:pt x="447" y="159"/>
                    <a:pt x="455" y="167"/>
                  </a:cubicBezTo>
                  <a:cubicBezTo>
                    <a:pt x="489" y="142"/>
                    <a:pt x="520" y="122"/>
                    <a:pt x="551" y="108"/>
                  </a:cubicBezTo>
                  <a:cubicBezTo>
                    <a:pt x="563" y="102"/>
                    <a:pt x="577" y="97"/>
                    <a:pt x="588" y="91"/>
                  </a:cubicBezTo>
                  <a:cubicBezTo>
                    <a:pt x="625" y="74"/>
                    <a:pt x="659" y="68"/>
                    <a:pt x="687" y="68"/>
                  </a:cubicBezTo>
                  <a:cubicBezTo>
                    <a:pt x="712" y="68"/>
                    <a:pt x="732" y="74"/>
                    <a:pt x="746" y="88"/>
                  </a:cubicBezTo>
                  <a:cubicBezTo>
                    <a:pt x="778" y="119"/>
                    <a:pt x="775" y="175"/>
                    <a:pt x="746" y="246"/>
                  </a:cubicBezTo>
                  <a:cubicBezTo>
                    <a:pt x="741" y="260"/>
                    <a:pt x="735" y="272"/>
                    <a:pt x="729" y="283"/>
                  </a:cubicBezTo>
                  <a:cubicBezTo>
                    <a:pt x="712" y="314"/>
                    <a:pt x="693" y="348"/>
                    <a:pt x="670" y="379"/>
                  </a:cubicBezTo>
                  <a:cubicBezTo>
                    <a:pt x="676" y="390"/>
                    <a:pt x="684" y="399"/>
                    <a:pt x="693" y="410"/>
                  </a:cubicBezTo>
                  <a:cubicBezTo>
                    <a:pt x="721" y="371"/>
                    <a:pt x="746" y="334"/>
                    <a:pt x="766" y="297"/>
                  </a:cubicBezTo>
                  <a:cubicBezTo>
                    <a:pt x="775" y="286"/>
                    <a:pt x="780" y="272"/>
                    <a:pt x="786" y="260"/>
                  </a:cubicBezTo>
                  <a:cubicBezTo>
                    <a:pt x="840" y="156"/>
                    <a:pt x="851" y="68"/>
                    <a:pt x="809" y="26"/>
                  </a:cubicBezTo>
                  <a:cubicBezTo>
                    <a:pt x="792" y="9"/>
                    <a:pt x="769" y="0"/>
                    <a:pt x="738" y="0"/>
                  </a:cubicBezTo>
                  <a:lnTo>
                    <a:pt x="161"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6" name="Freeform 151"/>
            <p:cNvSpPr>
              <a:spLocks noChangeArrowheads="1"/>
            </p:cNvSpPr>
            <p:nvPr/>
          </p:nvSpPr>
          <p:spPr bwMode="auto">
            <a:xfrm>
              <a:off x="6021" y="1995"/>
              <a:ext cx="192" cy="184"/>
            </a:xfrm>
            <a:custGeom>
              <a:avLst/>
              <a:gdLst>
                <a:gd name="T0" fmla="*/ 108 w 852"/>
                <a:gd name="T1" fmla="*/ 246 h 818"/>
                <a:gd name="T2" fmla="*/ 167 w 852"/>
                <a:gd name="T3" fmla="*/ 68 h 818"/>
                <a:gd name="T4" fmla="*/ 303 w 852"/>
                <a:gd name="T5" fmla="*/ 108 h 818"/>
                <a:gd name="T6" fmla="*/ 427 w 852"/>
                <a:gd name="T7" fmla="*/ 187 h 818"/>
                <a:gd name="T8" fmla="*/ 495 w 852"/>
                <a:gd name="T9" fmla="*/ 243 h 818"/>
                <a:gd name="T10" fmla="*/ 591 w 852"/>
                <a:gd name="T11" fmla="*/ 340 h 818"/>
                <a:gd name="T12" fmla="*/ 648 w 852"/>
                <a:gd name="T13" fmla="*/ 410 h 818"/>
                <a:gd name="T14" fmla="*/ 729 w 852"/>
                <a:gd name="T15" fmla="*/ 535 h 818"/>
                <a:gd name="T16" fmla="*/ 746 w 852"/>
                <a:gd name="T17" fmla="*/ 730 h 818"/>
                <a:gd name="T18" fmla="*/ 588 w 852"/>
                <a:gd name="T19" fmla="*/ 727 h 818"/>
                <a:gd name="T20" fmla="*/ 455 w 852"/>
                <a:gd name="T21" fmla="*/ 651 h 818"/>
                <a:gd name="T22" fmla="*/ 399 w 852"/>
                <a:gd name="T23" fmla="*/ 608 h 818"/>
                <a:gd name="T24" fmla="*/ 308 w 852"/>
                <a:gd name="T25" fmla="*/ 526 h 818"/>
                <a:gd name="T26" fmla="*/ 226 w 852"/>
                <a:gd name="T27" fmla="*/ 439 h 818"/>
                <a:gd name="T28" fmla="*/ 184 w 852"/>
                <a:gd name="T29" fmla="*/ 379 h 818"/>
                <a:gd name="T30" fmla="*/ 108 w 852"/>
                <a:gd name="T31" fmla="*/ 246 h 818"/>
                <a:gd name="T32" fmla="*/ 116 w 852"/>
                <a:gd name="T33" fmla="*/ 0 h 818"/>
                <a:gd name="T34" fmla="*/ 65 w 852"/>
                <a:gd name="T35" fmla="*/ 260 h 818"/>
                <a:gd name="T36" fmla="*/ 161 w 852"/>
                <a:gd name="T37" fmla="*/ 410 h 818"/>
                <a:gd name="T38" fmla="*/ 229 w 852"/>
                <a:gd name="T39" fmla="*/ 490 h 818"/>
                <a:gd name="T40" fmla="*/ 286 w 852"/>
                <a:gd name="T41" fmla="*/ 552 h 818"/>
                <a:gd name="T42" fmla="*/ 345 w 852"/>
                <a:gd name="T43" fmla="*/ 605 h 818"/>
                <a:gd name="T44" fmla="*/ 427 w 852"/>
                <a:gd name="T45" fmla="*/ 673 h 818"/>
                <a:gd name="T46" fmla="*/ 577 w 852"/>
                <a:gd name="T47" fmla="*/ 769 h 818"/>
                <a:gd name="T48" fmla="*/ 809 w 852"/>
                <a:gd name="T49" fmla="*/ 792 h 818"/>
                <a:gd name="T50" fmla="*/ 766 w 852"/>
                <a:gd name="T51" fmla="*/ 521 h 818"/>
                <a:gd name="T52" fmla="*/ 670 w 852"/>
                <a:gd name="T53" fmla="*/ 379 h 818"/>
                <a:gd name="T54" fmla="*/ 588 w 852"/>
                <a:gd name="T55" fmla="*/ 289 h 818"/>
                <a:gd name="T56" fmla="*/ 548 w 852"/>
                <a:gd name="T57" fmla="*/ 249 h 818"/>
                <a:gd name="T58" fmla="*/ 455 w 852"/>
                <a:gd name="T59" fmla="*/ 167 h 818"/>
                <a:gd name="T60" fmla="*/ 317 w 852"/>
                <a:gd name="T61" fmla="*/ 68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9" y="175"/>
                    <a:pt x="77" y="119"/>
                    <a:pt x="105" y="88"/>
                  </a:cubicBezTo>
                  <a:cubicBezTo>
                    <a:pt x="119" y="74"/>
                    <a:pt x="141" y="68"/>
                    <a:pt x="167" y="68"/>
                  </a:cubicBezTo>
                  <a:cubicBezTo>
                    <a:pt x="195" y="68"/>
                    <a:pt x="229" y="74"/>
                    <a:pt x="266" y="91"/>
                  </a:cubicBezTo>
                  <a:cubicBezTo>
                    <a:pt x="277" y="97"/>
                    <a:pt x="289" y="102"/>
                    <a:pt x="303" y="108"/>
                  </a:cubicBezTo>
                  <a:cubicBezTo>
                    <a:pt x="334" y="122"/>
                    <a:pt x="365" y="142"/>
                    <a:pt x="399" y="167"/>
                  </a:cubicBezTo>
                  <a:cubicBezTo>
                    <a:pt x="407" y="173"/>
                    <a:pt x="416" y="178"/>
                    <a:pt x="427" y="187"/>
                  </a:cubicBezTo>
                  <a:cubicBezTo>
                    <a:pt x="436" y="195"/>
                    <a:pt x="447" y="201"/>
                    <a:pt x="455" y="209"/>
                  </a:cubicBezTo>
                  <a:cubicBezTo>
                    <a:pt x="470" y="221"/>
                    <a:pt x="481" y="232"/>
                    <a:pt x="495" y="243"/>
                  </a:cubicBezTo>
                  <a:cubicBezTo>
                    <a:pt x="512" y="258"/>
                    <a:pt x="529" y="275"/>
                    <a:pt x="546" y="292"/>
                  </a:cubicBezTo>
                  <a:cubicBezTo>
                    <a:pt x="563" y="309"/>
                    <a:pt x="577" y="323"/>
                    <a:pt x="591" y="340"/>
                  </a:cubicBezTo>
                  <a:cubicBezTo>
                    <a:pt x="605" y="354"/>
                    <a:pt x="617" y="368"/>
                    <a:pt x="625" y="379"/>
                  </a:cubicBezTo>
                  <a:cubicBezTo>
                    <a:pt x="633" y="390"/>
                    <a:pt x="642" y="399"/>
                    <a:pt x="648" y="410"/>
                  </a:cubicBezTo>
                  <a:cubicBezTo>
                    <a:pt x="656" y="419"/>
                    <a:pt x="662" y="427"/>
                    <a:pt x="670" y="439"/>
                  </a:cubicBezTo>
                  <a:cubicBezTo>
                    <a:pt x="693" y="470"/>
                    <a:pt x="712" y="504"/>
                    <a:pt x="729" y="535"/>
                  </a:cubicBezTo>
                  <a:cubicBezTo>
                    <a:pt x="735" y="546"/>
                    <a:pt x="741" y="560"/>
                    <a:pt x="746" y="571"/>
                  </a:cubicBezTo>
                  <a:cubicBezTo>
                    <a:pt x="775" y="642"/>
                    <a:pt x="778" y="699"/>
                    <a:pt x="746" y="730"/>
                  </a:cubicBezTo>
                  <a:cubicBezTo>
                    <a:pt x="732" y="744"/>
                    <a:pt x="712" y="752"/>
                    <a:pt x="687" y="752"/>
                  </a:cubicBezTo>
                  <a:cubicBezTo>
                    <a:pt x="659" y="752"/>
                    <a:pt x="625" y="744"/>
                    <a:pt x="588" y="727"/>
                  </a:cubicBezTo>
                  <a:cubicBezTo>
                    <a:pt x="577" y="722"/>
                    <a:pt x="563" y="716"/>
                    <a:pt x="551" y="710"/>
                  </a:cubicBezTo>
                  <a:cubicBezTo>
                    <a:pt x="520" y="696"/>
                    <a:pt x="489" y="676"/>
                    <a:pt x="455" y="651"/>
                  </a:cubicBezTo>
                  <a:cubicBezTo>
                    <a:pt x="447" y="645"/>
                    <a:pt x="436" y="639"/>
                    <a:pt x="427" y="631"/>
                  </a:cubicBezTo>
                  <a:cubicBezTo>
                    <a:pt x="419" y="625"/>
                    <a:pt x="407" y="617"/>
                    <a:pt x="399" y="608"/>
                  </a:cubicBezTo>
                  <a:cubicBezTo>
                    <a:pt x="385" y="597"/>
                    <a:pt x="370" y="585"/>
                    <a:pt x="359" y="574"/>
                  </a:cubicBezTo>
                  <a:cubicBezTo>
                    <a:pt x="342" y="560"/>
                    <a:pt x="325" y="543"/>
                    <a:pt x="308" y="526"/>
                  </a:cubicBezTo>
                  <a:cubicBezTo>
                    <a:pt x="291" y="512"/>
                    <a:pt x="277" y="495"/>
                    <a:pt x="260" y="478"/>
                  </a:cubicBezTo>
                  <a:cubicBezTo>
                    <a:pt x="249" y="464"/>
                    <a:pt x="238" y="450"/>
                    <a:pt x="226" y="439"/>
                  </a:cubicBezTo>
                  <a:cubicBezTo>
                    <a:pt x="221" y="427"/>
                    <a:pt x="212" y="419"/>
                    <a:pt x="204" y="410"/>
                  </a:cubicBezTo>
                  <a:cubicBezTo>
                    <a:pt x="198" y="399"/>
                    <a:pt x="189" y="390"/>
                    <a:pt x="184" y="379"/>
                  </a:cubicBezTo>
                  <a:cubicBezTo>
                    <a:pt x="161" y="348"/>
                    <a:pt x="141" y="314"/>
                    <a:pt x="124" y="283"/>
                  </a:cubicBezTo>
                  <a:cubicBezTo>
                    <a:pt x="119" y="272"/>
                    <a:pt x="113" y="260"/>
                    <a:pt x="108" y="246"/>
                  </a:cubicBezTo>
                  <a:lnTo>
                    <a:pt x="116" y="0"/>
                  </a:lnTo>
                  <a:lnTo>
                    <a:pt x="116" y="0"/>
                  </a:lnTo>
                  <a:cubicBezTo>
                    <a:pt x="85" y="0"/>
                    <a:pt x="60" y="9"/>
                    <a:pt x="42" y="26"/>
                  </a:cubicBezTo>
                  <a:cubicBezTo>
                    <a:pt x="0" y="68"/>
                    <a:pt x="14" y="156"/>
                    <a:pt x="65" y="260"/>
                  </a:cubicBezTo>
                  <a:cubicBezTo>
                    <a:pt x="74" y="272"/>
                    <a:pt x="79" y="286"/>
                    <a:pt x="88" y="297"/>
                  </a:cubicBezTo>
                  <a:cubicBezTo>
                    <a:pt x="108" y="334"/>
                    <a:pt x="133" y="371"/>
                    <a:pt x="161" y="410"/>
                  </a:cubicBezTo>
                  <a:cubicBezTo>
                    <a:pt x="170" y="419"/>
                    <a:pt x="175" y="427"/>
                    <a:pt x="184" y="439"/>
                  </a:cubicBezTo>
                  <a:cubicBezTo>
                    <a:pt x="198" y="456"/>
                    <a:pt x="212" y="473"/>
                    <a:pt x="229" y="490"/>
                  </a:cubicBezTo>
                  <a:cubicBezTo>
                    <a:pt x="240" y="504"/>
                    <a:pt x="252" y="518"/>
                    <a:pt x="266" y="529"/>
                  </a:cubicBezTo>
                  <a:cubicBezTo>
                    <a:pt x="272" y="538"/>
                    <a:pt x="280" y="543"/>
                    <a:pt x="286" y="552"/>
                  </a:cubicBezTo>
                  <a:cubicBezTo>
                    <a:pt x="291" y="557"/>
                    <a:pt x="300" y="563"/>
                    <a:pt x="305" y="571"/>
                  </a:cubicBezTo>
                  <a:cubicBezTo>
                    <a:pt x="319" y="583"/>
                    <a:pt x="331" y="594"/>
                    <a:pt x="345" y="605"/>
                  </a:cubicBezTo>
                  <a:cubicBezTo>
                    <a:pt x="362" y="622"/>
                    <a:pt x="382" y="636"/>
                    <a:pt x="399" y="651"/>
                  </a:cubicBezTo>
                  <a:cubicBezTo>
                    <a:pt x="407" y="659"/>
                    <a:pt x="419" y="668"/>
                    <a:pt x="427" y="673"/>
                  </a:cubicBezTo>
                  <a:cubicBezTo>
                    <a:pt x="464" y="702"/>
                    <a:pt x="501" y="727"/>
                    <a:pt x="537" y="749"/>
                  </a:cubicBezTo>
                  <a:cubicBezTo>
                    <a:pt x="551" y="755"/>
                    <a:pt x="563" y="764"/>
                    <a:pt x="577" y="769"/>
                  </a:cubicBezTo>
                  <a:cubicBezTo>
                    <a:pt x="639" y="800"/>
                    <a:pt x="693" y="817"/>
                    <a:pt x="738" y="817"/>
                  </a:cubicBezTo>
                  <a:cubicBezTo>
                    <a:pt x="769" y="817"/>
                    <a:pt x="792" y="809"/>
                    <a:pt x="809" y="792"/>
                  </a:cubicBezTo>
                  <a:cubicBezTo>
                    <a:pt x="851" y="749"/>
                    <a:pt x="840" y="662"/>
                    <a:pt x="786" y="557"/>
                  </a:cubicBezTo>
                  <a:cubicBezTo>
                    <a:pt x="780" y="546"/>
                    <a:pt x="775" y="532"/>
                    <a:pt x="766" y="521"/>
                  </a:cubicBezTo>
                  <a:cubicBezTo>
                    <a:pt x="746" y="484"/>
                    <a:pt x="721" y="447"/>
                    <a:pt x="693" y="410"/>
                  </a:cubicBezTo>
                  <a:cubicBezTo>
                    <a:pt x="684" y="399"/>
                    <a:pt x="676" y="390"/>
                    <a:pt x="670" y="379"/>
                  </a:cubicBezTo>
                  <a:cubicBezTo>
                    <a:pt x="656" y="362"/>
                    <a:pt x="639" y="345"/>
                    <a:pt x="625" y="328"/>
                  </a:cubicBezTo>
                  <a:cubicBezTo>
                    <a:pt x="614" y="314"/>
                    <a:pt x="599" y="300"/>
                    <a:pt x="588" y="289"/>
                  </a:cubicBezTo>
                  <a:cubicBezTo>
                    <a:pt x="583" y="280"/>
                    <a:pt x="574" y="275"/>
                    <a:pt x="568" y="269"/>
                  </a:cubicBezTo>
                  <a:cubicBezTo>
                    <a:pt x="560" y="260"/>
                    <a:pt x="554" y="255"/>
                    <a:pt x="548" y="249"/>
                  </a:cubicBezTo>
                  <a:cubicBezTo>
                    <a:pt x="534" y="235"/>
                    <a:pt x="520" y="224"/>
                    <a:pt x="509" y="212"/>
                  </a:cubicBezTo>
                  <a:cubicBezTo>
                    <a:pt x="492" y="195"/>
                    <a:pt x="472" y="181"/>
                    <a:pt x="455" y="167"/>
                  </a:cubicBezTo>
                  <a:cubicBezTo>
                    <a:pt x="447" y="159"/>
                    <a:pt x="436" y="150"/>
                    <a:pt x="427" y="145"/>
                  </a:cubicBezTo>
                  <a:cubicBezTo>
                    <a:pt x="387" y="116"/>
                    <a:pt x="350" y="91"/>
                    <a:pt x="317" y="68"/>
                  </a:cubicBezTo>
                  <a:cubicBezTo>
                    <a:pt x="303" y="63"/>
                    <a:pt x="291" y="54"/>
                    <a:pt x="277" y="48"/>
                  </a:cubicBezTo>
                  <a:cubicBezTo>
                    <a:pt x="215" y="17"/>
                    <a:pt x="158"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7" name="Freeform 152"/>
            <p:cNvSpPr>
              <a:spLocks noChangeArrowheads="1"/>
            </p:cNvSpPr>
            <p:nvPr/>
          </p:nvSpPr>
          <p:spPr bwMode="auto">
            <a:xfrm>
              <a:off x="6099" y="2069"/>
              <a:ext cx="37" cy="37"/>
            </a:xfrm>
            <a:custGeom>
              <a:avLst/>
              <a:gdLst>
                <a:gd name="T0" fmla="*/ 82 w 168"/>
                <a:gd name="T1" fmla="*/ 0 h 167"/>
                <a:gd name="T2" fmla="*/ 82 w 168"/>
                <a:gd name="T3" fmla="*/ 0 h 167"/>
                <a:gd name="T4" fmla="*/ 0 w 168"/>
                <a:gd name="T5" fmla="*/ 84 h 167"/>
                <a:gd name="T6" fmla="*/ 82 w 168"/>
                <a:gd name="T7" fmla="*/ 166 h 167"/>
                <a:gd name="T8" fmla="*/ 167 w 168"/>
                <a:gd name="T9" fmla="*/ 84 h 167"/>
                <a:gd name="T10" fmla="*/ 82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2" y="0"/>
                  </a:moveTo>
                  <a:lnTo>
                    <a:pt x="82" y="0"/>
                  </a:lnTo>
                  <a:cubicBezTo>
                    <a:pt x="37" y="0"/>
                    <a:pt x="0" y="36"/>
                    <a:pt x="0" y="84"/>
                  </a:cubicBezTo>
                  <a:cubicBezTo>
                    <a:pt x="0" y="130"/>
                    <a:pt x="37" y="166"/>
                    <a:pt x="82" y="166"/>
                  </a:cubicBezTo>
                  <a:cubicBezTo>
                    <a:pt x="127" y="166"/>
                    <a:pt x="167" y="130"/>
                    <a:pt x="167" y="84"/>
                  </a:cubicBezTo>
                  <a:cubicBezTo>
                    <a:pt x="167" y="36"/>
                    <a:pt x="127" y="0"/>
                    <a:pt x="8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8" name="Freeform 153"/>
            <p:cNvSpPr>
              <a:spLocks noChangeArrowheads="1"/>
            </p:cNvSpPr>
            <p:nvPr/>
          </p:nvSpPr>
          <p:spPr bwMode="auto">
            <a:xfrm>
              <a:off x="6668" y="942"/>
              <a:ext cx="90" cy="245"/>
            </a:xfrm>
            <a:custGeom>
              <a:avLst/>
              <a:gdLst>
                <a:gd name="T0" fmla="*/ 312 w 400"/>
                <a:gd name="T1" fmla="*/ 882 h 1084"/>
                <a:gd name="T2" fmla="*/ 88 w 400"/>
                <a:gd name="T3" fmla="*/ 882 h 1084"/>
                <a:gd name="T4" fmla="*/ 201 w 400"/>
                <a:gd name="T5" fmla="*/ 1083 h 1084"/>
                <a:gd name="T6" fmla="*/ 312 w 400"/>
                <a:gd name="T7" fmla="*/ 882 h 1084"/>
                <a:gd name="T8" fmla="*/ 388 w 400"/>
                <a:gd name="T9" fmla="*/ 729 h 1084"/>
                <a:gd name="T10" fmla="*/ 326 w 400"/>
                <a:gd name="T11" fmla="*/ 842 h 1084"/>
                <a:gd name="T12" fmla="*/ 388 w 400"/>
                <a:gd name="T13" fmla="*/ 729 h 1084"/>
                <a:gd name="T14" fmla="*/ 11 w 400"/>
                <a:gd name="T15" fmla="*/ 729 h 1084"/>
                <a:gd name="T16" fmla="*/ 74 w 400"/>
                <a:gd name="T17" fmla="*/ 842 h 1084"/>
                <a:gd name="T18" fmla="*/ 11 w 400"/>
                <a:gd name="T19" fmla="*/ 729 h 1084"/>
                <a:gd name="T20" fmla="*/ 396 w 400"/>
                <a:gd name="T21" fmla="*/ 624 h 1084"/>
                <a:gd name="T22" fmla="*/ 356 w 400"/>
                <a:gd name="T23" fmla="*/ 698 h 1084"/>
                <a:gd name="T24" fmla="*/ 396 w 400"/>
                <a:gd name="T25" fmla="*/ 624 h 1084"/>
                <a:gd name="T26" fmla="*/ 3 w 400"/>
                <a:gd name="T27" fmla="*/ 624 h 1084"/>
                <a:gd name="T28" fmla="*/ 43 w 400"/>
                <a:gd name="T29" fmla="*/ 698 h 1084"/>
                <a:gd name="T30" fmla="*/ 3 w 400"/>
                <a:gd name="T31" fmla="*/ 624 h 1084"/>
                <a:gd name="T32" fmla="*/ 34 w 400"/>
                <a:gd name="T33" fmla="*/ 472 h 1084"/>
                <a:gd name="T34" fmla="*/ 0 w 400"/>
                <a:gd name="T35" fmla="*/ 543 h 1084"/>
                <a:gd name="T36" fmla="*/ 34 w 400"/>
                <a:gd name="T37" fmla="*/ 610 h 1084"/>
                <a:gd name="T38" fmla="*/ 34 w 400"/>
                <a:gd name="T39" fmla="*/ 472 h 1084"/>
                <a:gd name="T40" fmla="*/ 365 w 400"/>
                <a:gd name="T41" fmla="*/ 472 h 1084"/>
                <a:gd name="T42" fmla="*/ 365 w 400"/>
                <a:gd name="T43" fmla="*/ 610 h 1084"/>
                <a:gd name="T44" fmla="*/ 399 w 400"/>
                <a:gd name="T45" fmla="*/ 543 h 1084"/>
                <a:gd name="T46" fmla="*/ 365 w 400"/>
                <a:gd name="T47" fmla="*/ 472 h 1084"/>
                <a:gd name="T48" fmla="*/ 356 w 400"/>
                <a:gd name="T49" fmla="*/ 384 h 1084"/>
                <a:gd name="T50" fmla="*/ 396 w 400"/>
                <a:gd name="T51" fmla="*/ 460 h 1084"/>
                <a:gd name="T52" fmla="*/ 356 w 400"/>
                <a:gd name="T53" fmla="*/ 384 h 1084"/>
                <a:gd name="T54" fmla="*/ 43 w 400"/>
                <a:gd name="T55" fmla="*/ 384 h 1084"/>
                <a:gd name="T56" fmla="*/ 3 w 400"/>
                <a:gd name="T57" fmla="*/ 460 h 1084"/>
                <a:gd name="T58" fmla="*/ 43 w 400"/>
                <a:gd name="T59" fmla="*/ 384 h 1084"/>
                <a:gd name="T60" fmla="*/ 362 w 400"/>
                <a:gd name="T61" fmla="*/ 223 h 1084"/>
                <a:gd name="T62" fmla="*/ 351 w 400"/>
                <a:gd name="T63" fmla="*/ 350 h 1084"/>
                <a:gd name="T64" fmla="*/ 362 w 400"/>
                <a:gd name="T65" fmla="*/ 223 h 1084"/>
                <a:gd name="T66" fmla="*/ 37 w 400"/>
                <a:gd name="T67" fmla="*/ 223 h 1084"/>
                <a:gd name="T68" fmla="*/ 48 w 400"/>
                <a:gd name="T69" fmla="*/ 350 h 1084"/>
                <a:gd name="T70" fmla="*/ 37 w 400"/>
                <a:gd name="T71" fmla="*/ 223 h 1084"/>
                <a:gd name="T72" fmla="*/ 201 w 400"/>
                <a:gd name="T73" fmla="*/ 0 h 1084"/>
                <a:gd name="T74" fmla="*/ 88 w 400"/>
                <a:gd name="T75" fmla="*/ 200 h 1084"/>
                <a:gd name="T76" fmla="*/ 312 w 400"/>
                <a:gd name="T77" fmla="*/ 203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2" y="882"/>
                  </a:moveTo>
                  <a:lnTo>
                    <a:pt x="312" y="882"/>
                  </a:lnTo>
                  <a:cubicBezTo>
                    <a:pt x="280" y="953"/>
                    <a:pt x="243" y="995"/>
                    <a:pt x="201" y="995"/>
                  </a:cubicBezTo>
                  <a:cubicBezTo>
                    <a:pt x="158" y="995"/>
                    <a:pt x="119" y="953"/>
                    <a:pt x="88" y="882"/>
                  </a:cubicBezTo>
                  <a:cubicBezTo>
                    <a:pt x="77" y="888"/>
                    <a:pt x="63" y="896"/>
                    <a:pt x="51" y="902"/>
                  </a:cubicBezTo>
                  <a:cubicBezTo>
                    <a:pt x="88" y="1012"/>
                    <a:pt x="142" y="1083"/>
                    <a:pt x="201" y="1083"/>
                  </a:cubicBezTo>
                  <a:cubicBezTo>
                    <a:pt x="260" y="1083"/>
                    <a:pt x="312" y="1012"/>
                    <a:pt x="348" y="902"/>
                  </a:cubicBezTo>
                  <a:cubicBezTo>
                    <a:pt x="337" y="896"/>
                    <a:pt x="323" y="888"/>
                    <a:pt x="312" y="882"/>
                  </a:cubicBezTo>
                  <a:lnTo>
                    <a:pt x="388" y="729"/>
                  </a:lnTo>
                  <a:lnTo>
                    <a:pt x="388" y="729"/>
                  </a:lnTo>
                  <a:cubicBezTo>
                    <a:pt x="376" y="729"/>
                    <a:pt x="362" y="732"/>
                    <a:pt x="351" y="732"/>
                  </a:cubicBezTo>
                  <a:cubicBezTo>
                    <a:pt x="345" y="774"/>
                    <a:pt x="337" y="811"/>
                    <a:pt x="326" y="842"/>
                  </a:cubicBezTo>
                  <a:cubicBezTo>
                    <a:pt x="337" y="851"/>
                    <a:pt x="351" y="856"/>
                    <a:pt x="362" y="859"/>
                  </a:cubicBezTo>
                  <a:cubicBezTo>
                    <a:pt x="373" y="820"/>
                    <a:pt x="382" y="777"/>
                    <a:pt x="388" y="729"/>
                  </a:cubicBezTo>
                  <a:lnTo>
                    <a:pt x="11" y="729"/>
                  </a:lnTo>
                  <a:lnTo>
                    <a:pt x="11" y="729"/>
                  </a:lnTo>
                  <a:cubicBezTo>
                    <a:pt x="20" y="777"/>
                    <a:pt x="29" y="820"/>
                    <a:pt x="37" y="859"/>
                  </a:cubicBezTo>
                  <a:cubicBezTo>
                    <a:pt x="51" y="856"/>
                    <a:pt x="63" y="851"/>
                    <a:pt x="74" y="842"/>
                  </a:cubicBezTo>
                  <a:cubicBezTo>
                    <a:pt x="65" y="811"/>
                    <a:pt x="54" y="774"/>
                    <a:pt x="48" y="732"/>
                  </a:cubicBezTo>
                  <a:cubicBezTo>
                    <a:pt x="37" y="732"/>
                    <a:pt x="23" y="729"/>
                    <a:pt x="11" y="729"/>
                  </a:cubicBezTo>
                  <a:lnTo>
                    <a:pt x="396" y="624"/>
                  </a:lnTo>
                  <a:lnTo>
                    <a:pt x="396" y="624"/>
                  </a:lnTo>
                  <a:cubicBezTo>
                    <a:pt x="385" y="636"/>
                    <a:pt x="373" y="650"/>
                    <a:pt x="362" y="661"/>
                  </a:cubicBezTo>
                  <a:cubicBezTo>
                    <a:pt x="359" y="675"/>
                    <a:pt x="359" y="687"/>
                    <a:pt x="356" y="698"/>
                  </a:cubicBezTo>
                  <a:cubicBezTo>
                    <a:pt x="368" y="698"/>
                    <a:pt x="379" y="695"/>
                    <a:pt x="390" y="692"/>
                  </a:cubicBezTo>
                  <a:cubicBezTo>
                    <a:pt x="393" y="670"/>
                    <a:pt x="396" y="647"/>
                    <a:pt x="396" y="624"/>
                  </a:cubicBezTo>
                  <a:lnTo>
                    <a:pt x="3" y="624"/>
                  </a:lnTo>
                  <a:lnTo>
                    <a:pt x="3" y="624"/>
                  </a:lnTo>
                  <a:cubicBezTo>
                    <a:pt x="3" y="647"/>
                    <a:pt x="6" y="670"/>
                    <a:pt x="9" y="692"/>
                  </a:cubicBezTo>
                  <a:cubicBezTo>
                    <a:pt x="20" y="695"/>
                    <a:pt x="31" y="698"/>
                    <a:pt x="43" y="698"/>
                  </a:cubicBezTo>
                  <a:cubicBezTo>
                    <a:pt x="40" y="687"/>
                    <a:pt x="40" y="675"/>
                    <a:pt x="40" y="661"/>
                  </a:cubicBezTo>
                  <a:cubicBezTo>
                    <a:pt x="26" y="650"/>
                    <a:pt x="14" y="636"/>
                    <a:pt x="3" y="624"/>
                  </a:cubicBezTo>
                  <a:lnTo>
                    <a:pt x="34" y="472"/>
                  </a:lnTo>
                  <a:lnTo>
                    <a:pt x="34" y="472"/>
                  </a:lnTo>
                  <a:cubicBezTo>
                    <a:pt x="23" y="486"/>
                    <a:pt x="11" y="500"/>
                    <a:pt x="0" y="512"/>
                  </a:cubicBezTo>
                  <a:cubicBezTo>
                    <a:pt x="0" y="523"/>
                    <a:pt x="0" y="531"/>
                    <a:pt x="0" y="543"/>
                  </a:cubicBezTo>
                  <a:cubicBezTo>
                    <a:pt x="0" y="551"/>
                    <a:pt x="0" y="560"/>
                    <a:pt x="0" y="571"/>
                  </a:cubicBezTo>
                  <a:cubicBezTo>
                    <a:pt x="11" y="582"/>
                    <a:pt x="23" y="596"/>
                    <a:pt x="34" y="610"/>
                  </a:cubicBezTo>
                  <a:cubicBezTo>
                    <a:pt x="34" y="588"/>
                    <a:pt x="31" y="565"/>
                    <a:pt x="31" y="543"/>
                  </a:cubicBezTo>
                  <a:cubicBezTo>
                    <a:pt x="31" y="517"/>
                    <a:pt x="34" y="494"/>
                    <a:pt x="34" y="472"/>
                  </a:cubicBezTo>
                  <a:lnTo>
                    <a:pt x="365" y="472"/>
                  </a:lnTo>
                  <a:lnTo>
                    <a:pt x="365" y="472"/>
                  </a:lnTo>
                  <a:cubicBezTo>
                    <a:pt x="368" y="494"/>
                    <a:pt x="368" y="517"/>
                    <a:pt x="368" y="543"/>
                  </a:cubicBezTo>
                  <a:cubicBezTo>
                    <a:pt x="368" y="565"/>
                    <a:pt x="368" y="588"/>
                    <a:pt x="365" y="610"/>
                  </a:cubicBezTo>
                  <a:cubicBezTo>
                    <a:pt x="376" y="596"/>
                    <a:pt x="388" y="582"/>
                    <a:pt x="399" y="571"/>
                  </a:cubicBezTo>
                  <a:cubicBezTo>
                    <a:pt x="399" y="560"/>
                    <a:pt x="399" y="551"/>
                    <a:pt x="399" y="543"/>
                  </a:cubicBezTo>
                  <a:cubicBezTo>
                    <a:pt x="399" y="531"/>
                    <a:pt x="399" y="523"/>
                    <a:pt x="399" y="512"/>
                  </a:cubicBezTo>
                  <a:cubicBezTo>
                    <a:pt x="388" y="500"/>
                    <a:pt x="376" y="486"/>
                    <a:pt x="365" y="472"/>
                  </a:cubicBezTo>
                  <a:lnTo>
                    <a:pt x="356" y="384"/>
                  </a:lnTo>
                  <a:lnTo>
                    <a:pt x="356" y="384"/>
                  </a:lnTo>
                  <a:cubicBezTo>
                    <a:pt x="359" y="395"/>
                    <a:pt x="359" y="410"/>
                    <a:pt x="362" y="421"/>
                  </a:cubicBezTo>
                  <a:cubicBezTo>
                    <a:pt x="373" y="432"/>
                    <a:pt x="385" y="446"/>
                    <a:pt x="396" y="460"/>
                  </a:cubicBezTo>
                  <a:cubicBezTo>
                    <a:pt x="396" y="435"/>
                    <a:pt x="393" y="412"/>
                    <a:pt x="390" y="390"/>
                  </a:cubicBezTo>
                  <a:cubicBezTo>
                    <a:pt x="379" y="387"/>
                    <a:pt x="368" y="387"/>
                    <a:pt x="356" y="384"/>
                  </a:cubicBezTo>
                  <a:lnTo>
                    <a:pt x="43" y="384"/>
                  </a:lnTo>
                  <a:lnTo>
                    <a:pt x="43" y="384"/>
                  </a:lnTo>
                  <a:cubicBezTo>
                    <a:pt x="31" y="387"/>
                    <a:pt x="20" y="387"/>
                    <a:pt x="9" y="390"/>
                  </a:cubicBezTo>
                  <a:cubicBezTo>
                    <a:pt x="6" y="412"/>
                    <a:pt x="3" y="435"/>
                    <a:pt x="3" y="460"/>
                  </a:cubicBezTo>
                  <a:cubicBezTo>
                    <a:pt x="14" y="446"/>
                    <a:pt x="26" y="432"/>
                    <a:pt x="40" y="421"/>
                  </a:cubicBezTo>
                  <a:cubicBezTo>
                    <a:pt x="40" y="410"/>
                    <a:pt x="40" y="395"/>
                    <a:pt x="43" y="384"/>
                  </a:cubicBezTo>
                  <a:lnTo>
                    <a:pt x="362" y="223"/>
                  </a:lnTo>
                  <a:lnTo>
                    <a:pt x="362" y="223"/>
                  </a:lnTo>
                  <a:cubicBezTo>
                    <a:pt x="351" y="228"/>
                    <a:pt x="337" y="234"/>
                    <a:pt x="326" y="240"/>
                  </a:cubicBezTo>
                  <a:cubicBezTo>
                    <a:pt x="337" y="271"/>
                    <a:pt x="345" y="311"/>
                    <a:pt x="351" y="350"/>
                  </a:cubicBezTo>
                  <a:cubicBezTo>
                    <a:pt x="362" y="350"/>
                    <a:pt x="376" y="353"/>
                    <a:pt x="388" y="353"/>
                  </a:cubicBezTo>
                  <a:cubicBezTo>
                    <a:pt x="382" y="308"/>
                    <a:pt x="373" y="263"/>
                    <a:pt x="362" y="223"/>
                  </a:cubicBezTo>
                  <a:lnTo>
                    <a:pt x="37" y="223"/>
                  </a:lnTo>
                  <a:lnTo>
                    <a:pt x="37" y="223"/>
                  </a:lnTo>
                  <a:cubicBezTo>
                    <a:pt x="29" y="263"/>
                    <a:pt x="20" y="308"/>
                    <a:pt x="11" y="353"/>
                  </a:cubicBezTo>
                  <a:cubicBezTo>
                    <a:pt x="23" y="353"/>
                    <a:pt x="37" y="350"/>
                    <a:pt x="48" y="350"/>
                  </a:cubicBezTo>
                  <a:cubicBezTo>
                    <a:pt x="54" y="311"/>
                    <a:pt x="65" y="271"/>
                    <a:pt x="74" y="240"/>
                  </a:cubicBezTo>
                  <a:cubicBezTo>
                    <a:pt x="63" y="234"/>
                    <a:pt x="51" y="228"/>
                    <a:pt x="37" y="223"/>
                  </a:cubicBezTo>
                  <a:lnTo>
                    <a:pt x="201" y="0"/>
                  </a:lnTo>
                  <a:lnTo>
                    <a:pt x="201" y="0"/>
                  </a:lnTo>
                  <a:cubicBezTo>
                    <a:pt x="142" y="0"/>
                    <a:pt x="88" y="70"/>
                    <a:pt x="51" y="181"/>
                  </a:cubicBezTo>
                  <a:cubicBezTo>
                    <a:pt x="63" y="186"/>
                    <a:pt x="77" y="195"/>
                    <a:pt x="88" y="200"/>
                  </a:cubicBezTo>
                  <a:cubicBezTo>
                    <a:pt x="119" y="130"/>
                    <a:pt x="158" y="87"/>
                    <a:pt x="201" y="87"/>
                  </a:cubicBezTo>
                  <a:cubicBezTo>
                    <a:pt x="243" y="87"/>
                    <a:pt x="280" y="130"/>
                    <a:pt x="312" y="203"/>
                  </a:cubicBezTo>
                  <a:cubicBezTo>
                    <a:pt x="323" y="195"/>
                    <a:pt x="337" y="186"/>
                    <a:pt x="348" y="181"/>
                  </a:cubicBezTo>
                  <a:cubicBezTo>
                    <a:pt x="312" y="70"/>
                    <a:pt x="260" y="0"/>
                    <a:pt x="201"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59" name="Freeform 154"/>
            <p:cNvSpPr>
              <a:spLocks noChangeArrowheads="1"/>
            </p:cNvSpPr>
            <p:nvPr/>
          </p:nvSpPr>
          <p:spPr bwMode="auto">
            <a:xfrm>
              <a:off x="6590" y="1019"/>
              <a:ext cx="245" cy="90"/>
            </a:xfrm>
            <a:custGeom>
              <a:avLst/>
              <a:gdLst>
                <a:gd name="T0" fmla="*/ 611 w 1084"/>
                <a:gd name="T1" fmla="*/ 365 h 400"/>
                <a:gd name="T2" fmla="*/ 473 w 1084"/>
                <a:gd name="T3" fmla="*/ 365 h 400"/>
                <a:gd name="T4" fmla="*/ 543 w 1084"/>
                <a:gd name="T5" fmla="*/ 399 h 400"/>
                <a:gd name="T6" fmla="*/ 611 w 1084"/>
                <a:gd name="T7" fmla="*/ 365 h 400"/>
                <a:gd name="T8" fmla="*/ 241 w 1084"/>
                <a:gd name="T9" fmla="*/ 325 h 400"/>
                <a:gd name="T10" fmla="*/ 353 w 1084"/>
                <a:gd name="T11" fmla="*/ 387 h 400"/>
                <a:gd name="T12" fmla="*/ 461 w 1084"/>
                <a:gd name="T13" fmla="*/ 396 h 400"/>
                <a:gd name="T14" fmla="*/ 385 w 1084"/>
                <a:gd name="T15" fmla="*/ 356 h 400"/>
                <a:gd name="T16" fmla="*/ 241 w 1084"/>
                <a:gd name="T17" fmla="*/ 325 h 400"/>
                <a:gd name="T18" fmla="*/ 843 w 1084"/>
                <a:gd name="T19" fmla="*/ 325 h 400"/>
                <a:gd name="T20" fmla="*/ 698 w 1084"/>
                <a:gd name="T21" fmla="*/ 356 h 400"/>
                <a:gd name="T22" fmla="*/ 625 w 1084"/>
                <a:gd name="T23" fmla="*/ 396 h 400"/>
                <a:gd name="T24" fmla="*/ 730 w 1084"/>
                <a:gd name="T25" fmla="*/ 387 h 400"/>
                <a:gd name="T26" fmla="*/ 843 w 1084"/>
                <a:gd name="T27" fmla="*/ 325 h 400"/>
                <a:gd name="T28" fmla="*/ 902 w 1084"/>
                <a:gd name="T29" fmla="*/ 50 h 400"/>
                <a:gd name="T30" fmla="*/ 996 w 1084"/>
                <a:gd name="T31" fmla="*/ 201 h 400"/>
                <a:gd name="T32" fmla="*/ 902 w 1084"/>
                <a:gd name="T33" fmla="*/ 348 h 400"/>
                <a:gd name="T34" fmla="*/ 902 w 1084"/>
                <a:gd name="T35" fmla="*/ 50 h 400"/>
                <a:gd name="T36" fmla="*/ 181 w 1084"/>
                <a:gd name="T37" fmla="*/ 50 h 400"/>
                <a:gd name="T38" fmla="*/ 181 w 1084"/>
                <a:gd name="T39" fmla="*/ 348 h 400"/>
                <a:gd name="T40" fmla="*/ 88 w 1084"/>
                <a:gd name="T41" fmla="*/ 201 h 400"/>
                <a:gd name="T42" fmla="*/ 181 w 1084"/>
                <a:gd name="T43" fmla="*/ 50 h 400"/>
                <a:gd name="T44" fmla="*/ 625 w 1084"/>
                <a:gd name="T45" fmla="*/ 3 h 400"/>
                <a:gd name="T46" fmla="*/ 698 w 1084"/>
                <a:gd name="T47" fmla="*/ 42 h 400"/>
                <a:gd name="T48" fmla="*/ 843 w 1084"/>
                <a:gd name="T49" fmla="*/ 73 h 400"/>
                <a:gd name="T50" fmla="*/ 730 w 1084"/>
                <a:gd name="T51" fmla="*/ 11 h 400"/>
                <a:gd name="T52" fmla="*/ 625 w 1084"/>
                <a:gd name="T53" fmla="*/ 3 h 400"/>
                <a:gd name="T54" fmla="*/ 461 w 1084"/>
                <a:gd name="T55" fmla="*/ 3 h 400"/>
                <a:gd name="T56" fmla="*/ 353 w 1084"/>
                <a:gd name="T57" fmla="*/ 11 h 400"/>
                <a:gd name="T58" fmla="*/ 241 w 1084"/>
                <a:gd name="T59" fmla="*/ 73 h 400"/>
                <a:gd name="T60" fmla="*/ 385 w 1084"/>
                <a:gd name="T61" fmla="*/ 42 h 400"/>
                <a:gd name="T62" fmla="*/ 461 w 1084"/>
                <a:gd name="T63" fmla="*/ 3 h 400"/>
                <a:gd name="T64" fmla="*/ 543 w 1084"/>
                <a:gd name="T65" fmla="*/ 0 h 400"/>
                <a:gd name="T66" fmla="*/ 473 w 1084"/>
                <a:gd name="T67" fmla="*/ 34 h 400"/>
                <a:gd name="T68" fmla="*/ 611 w 1084"/>
                <a:gd name="T69" fmla="*/ 34 h 400"/>
                <a:gd name="T70" fmla="*/ 543 w 1084"/>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400">
                  <a:moveTo>
                    <a:pt x="611" y="365"/>
                  </a:moveTo>
                  <a:lnTo>
                    <a:pt x="611" y="365"/>
                  </a:lnTo>
                  <a:cubicBezTo>
                    <a:pt x="588" y="367"/>
                    <a:pt x="566" y="367"/>
                    <a:pt x="543" y="367"/>
                  </a:cubicBezTo>
                  <a:cubicBezTo>
                    <a:pt x="517" y="367"/>
                    <a:pt x="495" y="367"/>
                    <a:pt x="473" y="365"/>
                  </a:cubicBezTo>
                  <a:cubicBezTo>
                    <a:pt x="487" y="376"/>
                    <a:pt x="500" y="387"/>
                    <a:pt x="512" y="399"/>
                  </a:cubicBezTo>
                  <a:cubicBezTo>
                    <a:pt x="523" y="399"/>
                    <a:pt x="532" y="399"/>
                    <a:pt x="543" y="399"/>
                  </a:cubicBezTo>
                  <a:cubicBezTo>
                    <a:pt x="551" y="399"/>
                    <a:pt x="560" y="399"/>
                    <a:pt x="571" y="399"/>
                  </a:cubicBezTo>
                  <a:cubicBezTo>
                    <a:pt x="583" y="387"/>
                    <a:pt x="597" y="376"/>
                    <a:pt x="611" y="365"/>
                  </a:cubicBezTo>
                  <a:lnTo>
                    <a:pt x="241" y="325"/>
                  </a:lnTo>
                  <a:lnTo>
                    <a:pt x="241" y="325"/>
                  </a:lnTo>
                  <a:cubicBezTo>
                    <a:pt x="235" y="336"/>
                    <a:pt x="229" y="350"/>
                    <a:pt x="224" y="362"/>
                  </a:cubicBezTo>
                  <a:cubicBezTo>
                    <a:pt x="263" y="373"/>
                    <a:pt x="308" y="382"/>
                    <a:pt x="353" y="387"/>
                  </a:cubicBezTo>
                  <a:cubicBezTo>
                    <a:pt x="365" y="387"/>
                    <a:pt x="379" y="390"/>
                    <a:pt x="390" y="390"/>
                  </a:cubicBezTo>
                  <a:cubicBezTo>
                    <a:pt x="413" y="393"/>
                    <a:pt x="436" y="396"/>
                    <a:pt x="461" y="396"/>
                  </a:cubicBezTo>
                  <a:cubicBezTo>
                    <a:pt x="447" y="385"/>
                    <a:pt x="433" y="373"/>
                    <a:pt x="422" y="362"/>
                  </a:cubicBezTo>
                  <a:cubicBezTo>
                    <a:pt x="410" y="359"/>
                    <a:pt x="396" y="359"/>
                    <a:pt x="385" y="356"/>
                  </a:cubicBezTo>
                  <a:cubicBezTo>
                    <a:pt x="373" y="356"/>
                    <a:pt x="362" y="353"/>
                    <a:pt x="351" y="350"/>
                  </a:cubicBezTo>
                  <a:cubicBezTo>
                    <a:pt x="311" y="345"/>
                    <a:pt x="272" y="336"/>
                    <a:pt x="241" y="325"/>
                  </a:cubicBezTo>
                  <a:lnTo>
                    <a:pt x="843" y="325"/>
                  </a:lnTo>
                  <a:lnTo>
                    <a:pt x="843" y="325"/>
                  </a:lnTo>
                  <a:cubicBezTo>
                    <a:pt x="812" y="336"/>
                    <a:pt x="775" y="345"/>
                    <a:pt x="732" y="350"/>
                  </a:cubicBezTo>
                  <a:cubicBezTo>
                    <a:pt x="721" y="353"/>
                    <a:pt x="710" y="356"/>
                    <a:pt x="698" y="356"/>
                  </a:cubicBezTo>
                  <a:cubicBezTo>
                    <a:pt x="687" y="359"/>
                    <a:pt x="676" y="359"/>
                    <a:pt x="662" y="362"/>
                  </a:cubicBezTo>
                  <a:cubicBezTo>
                    <a:pt x="651" y="373"/>
                    <a:pt x="636" y="385"/>
                    <a:pt x="625" y="396"/>
                  </a:cubicBezTo>
                  <a:cubicBezTo>
                    <a:pt x="648" y="396"/>
                    <a:pt x="670" y="393"/>
                    <a:pt x="693" y="390"/>
                  </a:cubicBezTo>
                  <a:cubicBezTo>
                    <a:pt x="704" y="390"/>
                    <a:pt x="718" y="387"/>
                    <a:pt x="730" y="387"/>
                  </a:cubicBezTo>
                  <a:cubicBezTo>
                    <a:pt x="778" y="382"/>
                    <a:pt x="820" y="373"/>
                    <a:pt x="860" y="362"/>
                  </a:cubicBezTo>
                  <a:cubicBezTo>
                    <a:pt x="857" y="350"/>
                    <a:pt x="851" y="336"/>
                    <a:pt x="843" y="325"/>
                  </a:cubicBezTo>
                  <a:lnTo>
                    <a:pt x="902" y="50"/>
                  </a:lnTo>
                  <a:lnTo>
                    <a:pt x="902" y="50"/>
                  </a:lnTo>
                  <a:cubicBezTo>
                    <a:pt x="896" y="62"/>
                    <a:pt x="888" y="76"/>
                    <a:pt x="882" y="87"/>
                  </a:cubicBezTo>
                  <a:cubicBezTo>
                    <a:pt x="953" y="118"/>
                    <a:pt x="996" y="158"/>
                    <a:pt x="996" y="201"/>
                  </a:cubicBezTo>
                  <a:cubicBezTo>
                    <a:pt x="996" y="243"/>
                    <a:pt x="953" y="280"/>
                    <a:pt x="882" y="311"/>
                  </a:cubicBezTo>
                  <a:cubicBezTo>
                    <a:pt x="888" y="322"/>
                    <a:pt x="896" y="336"/>
                    <a:pt x="902" y="348"/>
                  </a:cubicBezTo>
                  <a:cubicBezTo>
                    <a:pt x="1013" y="311"/>
                    <a:pt x="1083" y="260"/>
                    <a:pt x="1083" y="201"/>
                  </a:cubicBezTo>
                  <a:cubicBezTo>
                    <a:pt x="1083" y="141"/>
                    <a:pt x="1013" y="87"/>
                    <a:pt x="902" y="50"/>
                  </a:cubicBezTo>
                  <a:lnTo>
                    <a:pt x="181" y="50"/>
                  </a:lnTo>
                  <a:lnTo>
                    <a:pt x="181" y="50"/>
                  </a:lnTo>
                  <a:cubicBezTo>
                    <a:pt x="71" y="87"/>
                    <a:pt x="0" y="141"/>
                    <a:pt x="0" y="201"/>
                  </a:cubicBezTo>
                  <a:cubicBezTo>
                    <a:pt x="0" y="260"/>
                    <a:pt x="71" y="311"/>
                    <a:pt x="181" y="348"/>
                  </a:cubicBezTo>
                  <a:cubicBezTo>
                    <a:pt x="187" y="336"/>
                    <a:pt x="195" y="322"/>
                    <a:pt x="201" y="311"/>
                  </a:cubicBezTo>
                  <a:cubicBezTo>
                    <a:pt x="130" y="280"/>
                    <a:pt x="88" y="243"/>
                    <a:pt x="88" y="201"/>
                  </a:cubicBezTo>
                  <a:cubicBezTo>
                    <a:pt x="88" y="158"/>
                    <a:pt x="130" y="118"/>
                    <a:pt x="201" y="87"/>
                  </a:cubicBezTo>
                  <a:cubicBezTo>
                    <a:pt x="195" y="76"/>
                    <a:pt x="187" y="62"/>
                    <a:pt x="181" y="50"/>
                  </a:cubicBezTo>
                  <a:lnTo>
                    <a:pt x="625" y="3"/>
                  </a:lnTo>
                  <a:lnTo>
                    <a:pt x="625" y="3"/>
                  </a:lnTo>
                  <a:cubicBezTo>
                    <a:pt x="636" y="14"/>
                    <a:pt x="651" y="25"/>
                    <a:pt x="662" y="39"/>
                  </a:cubicBezTo>
                  <a:cubicBezTo>
                    <a:pt x="676" y="39"/>
                    <a:pt x="687" y="42"/>
                    <a:pt x="698" y="42"/>
                  </a:cubicBezTo>
                  <a:cubicBezTo>
                    <a:pt x="710" y="45"/>
                    <a:pt x="721" y="45"/>
                    <a:pt x="732" y="48"/>
                  </a:cubicBezTo>
                  <a:cubicBezTo>
                    <a:pt x="775" y="53"/>
                    <a:pt x="812" y="65"/>
                    <a:pt x="843" y="73"/>
                  </a:cubicBezTo>
                  <a:cubicBezTo>
                    <a:pt x="851" y="62"/>
                    <a:pt x="857" y="50"/>
                    <a:pt x="860" y="37"/>
                  </a:cubicBezTo>
                  <a:cubicBezTo>
                    <a:pt x="820" y="28"/>
                    <a:pt x="778" y="20"/>
                    <a:pt x="730" y="11"/>
                  </a:cubicBezTo>
                  <a:cubicBezTo>
                    <a:pt x="718" y="11"/>
                    <a:pt x="704" y="8"/>
                    <a:pt x="693" y="8"/>
                  </a:cubicBezTo>
                  <a:cubicBezTo>
                    <a:pt x="670" y="6"/>
                    <a:pt x="648" y="3"/>
                    <a:pt x="625" y="3"/>
                  </a:cubicBezTo>
                  <a:lnTo>
                    <a:pt x="461" y="3"/>
                  </a:lnTo>
                  <a:lnTo>
                    <a:pt x="461" y="3"/>
                  </a:lnTo>
                  <a:cubicBezTo>
                    <a:pt x="436" y="3"/>
                    <a:pt x="413" y="6"/>
                    <a:pt x="390" y="8"/>
                  </a:cubicBezTo>
                  <a:cubicBezTo>
                    <a:pt x="379" y="8"/>
                    <a:pt x="365" y="11"/>
                    <a:pt x="353" y="11"/>
                  </a:cubicBezTo>
                  <a:cubicBezTo>
                    <a:pt x="308" y="20"/>
                    <a:pt x="263" y="28"/>
                    <a:pt x="224" y="37"/>
                  </a:cubicBezTo>
                  <a:cubicBezTo>
                    <a:pt x="229" y="50"/>
                    <a:pt x="235" y="62"/>
                    <a:pt x="241" y="73"/>
                  </a:cubicBezTo>
                  <a:cubicBezTo>
                    <a:pt x="272" y="65"/>
                    <a:pt x="311" y="53"/>
                    <a:pt x="351" y="48"/>
                  </a:cubicBezTo>
                  <a:cubicBezTo>
                    <a:pt x="362" y="45"/>
                    <a:pt x="373" y="45"/>
                    <a:pt x="385" y="42"/>
                  </a:cubicBezTo>
                  <a:cubicBezTo>
                    <a:pt x="396" y="42"/>
                    <a:pt x="410" y="39"/>
                    <a:pt x="422" y="39"/>
                  </a:cubicBezTo>
                  <a:cubicBezTo>
                    <a:pt x="433" y="25"/>
                    <a:pt x="447" y="14"/>
                    <a:pt x="461" y="3"/>
                  </a:cubicBezTo>
                  <a:lnTo>
                    <a:pt x="543" y="0"/>
                  </a:lnTo>
                  <a:lnTo>
                    <a:pt x="543" y="0"/>
                  </a:lnTo>
                  <a:cubicBezTo>
                    <a:pt x="532" y="0"/>
                    <a:pt x="523" y="0"/>
                    <a:pt x="512" y="0"/>
                  </a:cubicBezTo>
                  <a:cubicBezTo>
                    <a:pt x="500" y="11"/>
                    <a:pt x="487" y="23"/>
                    <a:pt x="473" y="34"/>
                  </a:cubicBezTo>
                  <a:cubicBezTo>
                    <a:pt x="495" y="34"/>
                    <a:pt x="517" y="31"/>
                    <a:pt x="543" y="31"/>
                  </a:cubicBezTo>
                  <a:cubicBezTo>
                    <a:pt x="566" y="31"/>
                    <a:pt x="588" y="34"/>
                    <a:pt x="611" y="34"/>
                  </a:cubicBezTo>
                  <a:cubicBezTo>
                    <a:pt x="597" y="23"/>
                    <a:pt x="583" y="11"/>
                    <a:pt x="571" y="0"/>
                  </a:cubicBezTo>
                  <a:cubicBezTo>
                    <a:pt x="560" y="0"/>
                    <a:pt x="551"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0" name="Freeform 155"/>
            <p:cNvSpPr>
              <a:spLocks noChangeArrowheads="1"/>
            </p:cNvSpPr>
            <p:nvPr/>
          </p:nvSpPr>
          <p:spPr bwMode="auto">
            <a:xfrm>
              <a:off x="6616" y="972"/>
              <a:ext cx="192" cy="184"/>
            </a:xfrm>
            <a:custGeom>
              <a:avLst/>
              <a:gdLst>
                <a:gd name="T0" fmla="*/ 162 w 852"/>
                <a:gd name="T1" fmla="*/ 410 h 818"/>
                <a:gd name="T2" fmla="*/ 65 w 852"/>
                <a:gd name="T3" fmla="*/ 557 h 818"/>
                <a:gd name="T4" fmla="*/ 116 w 852"/>
                <a:gd name="T5" fmla="*/ 817 h 818"/>
                <a:gd name="T6" fmla="*/ 314 w 852"/>
                <a:gd name="T7" fmla="*/ 749 h 818"/>
                <a:gd name="T8" fmla="*/ 399 w 852"/>
                <a:gd name="T9" fmla="*/ 650 h 818"/>
                <a:gd name="T10" fmla="*/ 263 w 852"/>
                <a:gd name="T11" fmla="*/ 726 h 818"/>
                <a:gd name="T12" fmla="*/ 105 w 852"/>
                <a:gd name="T13" fmla="*/ 729 h 818"/>
                <a:gd name="T14" fmla="*/ 125 w 852"/>
                <a:gd name="T15" fmla="*/ 534 h 818"/>
                <a:gd name="T16" fmla="*/ 162 w 852"/>
                <a:gd name="T17" fmla="*/ 410 h 818"/>
                <a:gd name="T18" fmla="*/ 648 w 852"/>
                <a:gd name="T19" fmla="*/ 410 h 818"/>
                <a:gd name="T20" fmla="*/ 591 w 852"/>
                <a:gd name="T21" fmla="*/ 477 h 818"/>
                <a:gd name="T22" fmla="*/ 495 w 852"/>
                <a:gd name="T23" fmla="*/ 574 h 818"/>
                <a:gd name="T24" fmla="*/ 427 w 852"/>
                <a:gd name="T25" fmla="*/ 630 h 818"/>
                <a:gd name="T26" fmla="*/ 509 w 852"/>
                <a:gd name="T27" fmla="*/ 605 h 818"/>
                <a:gd name="T28" fmla="*/ 568 w 852"/>
                <a:gd name="T29" fmla="*/ 551 h 818"/>
                <a:gd name="T30" fmla="*/ 622 w 852"/>
                <a:gd name="T31" fmla="*/ 491 h 818"/>
                <a:gd name="T32" fmla="*/ 648 w 852"/>
                <a:gd name="T33" fmla="*/ 410 h 818"/>
                <a:gd name="T34" fmla="*/ 399 w 852"/>
                <a:gd name="T35" fmla="*/ 166 h 818"/>
                <a:gd name="T36" fmla="*/ 306 w 852"/>
                <a:gd name="T37" fmla="*/ 248 h 818"/>
                <a:gd name="T38" fmla="*/ 266 w 852"/>
                <a:gd name="T39" fmla="*/ 288 h 818"/>
                <a:gd name="T40" fmla="*/ 184 w 852"/>
                <a:gd name="T41" fmla="*/ 381 h 818"/>
                <a:gd name="T42" fmla="*/ 226 w 852"/>
                <a:gd name="T43" fmla="*/ 379 h 818"/>
                <a:gd name="T44" fmla="*/ 308 w 852"/>
                <a:gd name="T45" fmla="*/ 291 h 818"/>
                <a:gd name="T46" fmla="*/ 396 w 852"/>
                <a:gd name="T47" fmla="*/ 209 h 818"/>
                <a:gd name="T48" fmla="*/ 399 w 852"/>
                <a:gd name="T49" fmla="*/ 166 h 818"/>
                <a:gd name="T50" fmla="*/ 738 w 852"/>
                <a:gd name="T51" fmla="*/ 0 h 818"/>
                <a:gd name="T52" fmla="*/ 538 w 852"/>
                <a:gd name="T53" fmla="*/ 70 h 818"/>
                <a:gd name="T54" fmla="*/ 455 w 852"/>
                <a:gd name="T55" fmla="*/ 166 h 818"/>
                <a:gd name="T56" fmla="*/ 588 w 852"/>
                <a:gd name="T57" fmla="*/ 90 h 818"/>
                <a:gd name="T58" fmla="*/ 747 w 852"/>
                <a:gd name="T59" fmla="*/ 87 h 818"/>
                <a:gd name="T60" fmla="*/ 727 w 852"/>
                <a:gd name="T61" fmla="*/ 282 h 818"/>
                <a:gd name="T62" fmla="*/ 690 w 852"/>
                <a:gd name="T63" fmla="*/ 410 h 818"/>
                <a:gd name="T64" fmla="*/ 786 w 852"/>
                <a:gd name="T65" fmla="*/ 259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3" y="446"/>
                    <a:pt x="108" y="483"/>
                    <a:pt x="85" y="520"/>
                  </a:cubicBezTo>
                  <a:cubicBezTo>
                    <a:pt x="79" y="531"/>
                    <a:pt x="71" y="545"/>
                    <a:pt x="65" y="557"/>
                  </a:cubicBezTo>
                  <a:cubicBezTo>
                    <a:pt x="11" y="661"/>
                    <a:pt x="0" y="749"/>
                    <a:pt x="42" y="791"/>
                  </a:cubicBezTo>
                  <a:cubicBezTo>
                    <a:pt x="59" y="808"/>
                    <a:pt x="85" y="817"/>
                    <a:pt x="116" y="817"/>
                  </a:cubicBezTo>
                  <a:cubicBezTo>
                    <a:pt x="159" y="817"/>
                    <a:pt x="215" y="800"/>
                    <a:pt x="277" y="769"/>
                  </a:cubicBezTo>
                  <a:cubicBezTo>
                    <a:pt x="289" y="763"/>
                    <a:pt x="303" y="755"/>
                    <a:pt x="314" y="749"/>
                  </a:cubicBezTo>
                  <a:cubicBezTo>
                    <a:pt x="351" y="726"/>
                    <a:pt x="387" y="703"/>
                    <a:pt x="427" y="672"/>
                  </a:cubicBezTo>
                  <a:cubicBezTo>
                    <a:pt x="416" y="667"/>
                    <a:pt x="407" y="658"/>
                    <a:pt x="399" y="650"/>
                  </a:cubicBezTo>
                  <a:cubicBezTo>
                    <a:pt x="365" y="675"/>
                    <a:pt x="331" y="695"/>
                    <a:pt x="300" y="709"/>
                  </a:cubicBezTo>
                  <a:cubicBezTo>
                    <a:pt x="289" y="718"/>
                    <a:pt x="277" y="723"/>
                    <a:pt x="263" y="726"/>
                  </a:cubicBezTo>
                  <a:cubicBezTo>
                    <a:pt x="226" y="743"/>
                    <a:pt x="192" y="752"/>
                    <a:pt x="164" y="752"/>
                  </a:cubicBezTo>
                  <a:cubicBezTo>
                    <a:pt x="139" y="752"/>
                    <a:pt x="119" y="743"/>
                    <a:pt x="105" y="729"/>
                  </a:cubicBezTo>
                  <a:cubicBezTo>
                    <a:pt x="74" y="698"/>
                    <a:pt x="76" y="641"/>
                    <a:pt x="108" y="571"/>
                  </a:cubicBezTo>
                  <a:cubicBezTo>
                    <a:pt x="113" y="559"/>
                    <a:pt x="119" y="545"/>
                    <a:pt x="125" y="534"/>
                  </a:cubicBezTo>
                  <a:cubicBezTo>
                    <a:pt x="139" y="503"/>
                    <a:pt x="159" y="469"/>
                    <a:pt x="184" y="438"/>
                  </a:cubicBezTo>
                  <a:cubicBezTo>
                    <a:pt x="175" y="427"/>
                    <a:pt x="167" y="418"/>
                    <a:pt x="162" y="410"/>
                  </a:cubicBezTo>
                  <a:lnTo>
                    <a:pt x="648" y="410"/>
                  </a:lnTo>
                  <a:lnTo>
                    <a:pt x="648" y="410"/>
                  </a:lnTo>
                  <a:cubicBezTo>
                    <a:pt x="642" y="418"/>
                    <a:pt x="633" y="427"/>
                    <a:pt x="625" y="438"/>
                  </a:cubicBezTo>
                  <a:cubicBezTo>
                    <a:pt x="614" y="449"/>
                    <a:pt x="602" y="463"/>
                    <a:pt x="591" y="477"/>
                  </a:cubicBezTo>
                  <a:cubicBezTo>
                    <a:pt x="577" y="494"/>
                    <a:pt x="560" y="511"/>
                    <a:pt x="543" y="525"/>
                  </a:cubicBezTo>
                  <a:cubicBezTo>
                    <a:pt x="529" y="542"/>
                    <a:pt x="512" y="559"/>
                    <a:pt x="495" y="574"/>
                  </a:cubicBezTo>
                  <a:cubicBezTo>
                    <a:pt x="481" y="585"/>
                    <a:pt x="467" y="596"/>
                    <a:pt x="455" y="608"/>
                  </a:cubicBezTo>
                  <a:cubicBezTo>
                    <a:pt x="444" y="616"/>
                    <a:pt x="435" y="625"/>
                    <a:pt x="427" y="630"/>
                  </a:cubicBezTo>
                  <a:cubicBezTo>
                    <a:pt x="435" y="638"/>
                    <a:pt x="444" y="644"/>
                    <a:pt x="455" y="650"/>
                  </a:cubicBezTo>
                  <a:cubicBezTo>
                    <a:pt x="472" y="636"/>
                    <a:pt x="489" y="622"/>
                    <a:pt x="509" y="605"/>
                  </a:cubicBezTo>
                  <a:cubicBezTo>
                    <a:pt x="520" y="594"/>
                    <a:pt x="535" y="582"/>
                    <a:pt x="546" y="571"/>
                  </a:cubicBezTo>
                  <a:cubicBezTo>
                    <a:pt x="554" y="562"/>
                    <a:pt x="560" y="557"/>
                    <a:pt x="568" y="551"/>
                  </a:cubicBezTo>
                  <a:cubicBezTo>
                    <a:pt x="574" y="542"/>
                    <a:pt x="580" y="537"/>
                    <a:pt x="588" y="528"/>
                  </a:cubicBezTo>
                  <a:cubicBezTo>
                    <a:pt x="599" y="517"/>
                    <a:pt x="611" y="503"/>
                    <a:pt x="622" y="491"/>
                  </a:cubicBezTo>
                  <a:cubicBezTo>
                    <a:pt x="639" y="472"/>
                    <a:pt x="653" y="455"/>
                    <a:pt x="667" y="438"/>
                  </a:cubicBezTo>
                  <a:cubicBezTo>
                    <a:pt x="662" y="427"/>
                    <a:pt x="656" y="418"/>
                    <a:pt x="648" y="410"/>
                  </a:cubicBezTo>
                  <a:lnTo>
                    <a:pt x="399" y="166"/>
                  </a:lnTo>
                  <a:lnTo>
                    <a:pt x="399" y="166"/>
                  </a:lnTo>
                  <a:cubicBezTo>
                    <a:pt x="379" y="181"/>
                    <a:pt x="362" y="195"/>
                    <a:pt x="345" y="212"/>
                  </a:cubicBezTo>
                  <a:cubicBezTo>
                    <a:pt x="331" y="223"/>
                    <a:pt x="317" y="234"/>
                    <a:pt x="306" y="248"/>
                  </a:cubicBezTo>
                  <a:cubicBezTo>
                    <a:pt x="297" y="254"/>
                    <a:pt x="291" y="259"/>
                    <a:pt x="286" y="268"/>
                  </a:cubicBezTo>
                  <a:cubicBezTo>
                    <a:pt x="277" y="274"/>
                    <a:pt x="271" y="279"/>
                    <a:pt x="266" y="288"/>
                  </a:cubicBezTo>
                  <a:cubicBezTo>
                    <a:pt x="252" y="299"/>
                    <a:pt x="240" y="313"/>
                    <a:pt x="229" y="327"/>
                  </a:cubicBezTo>
                  <a:cubicBezTo>
                    <a:pt x="212" y="345"/>
                    <a:pt x="198" y="361"/>
                    <a:pt x="184" y="381"/>
                  </a:cubicBezTo>
                  <a:cubicBezTo>
                    <a:pt x="189" y="390"/>
                    <a:pt x="198" y="398"/>
                    <a:pt x="203" y="410"/>
                  </a:cubicBezTo>
                  <a:cubicBezTo>
                    <a:pt x="212" y="398"/>
                    <a:pt x="218" y="390"/>
                    <a:pt x="226" y="379"/>
                  </a:cubicBezTo>
                  <a:cubicBezTo>
                    <a:pt x="237" y="367"/>
                    <a:pt x="249" y="353"/>
                    <a:pt x="260" y="339"/>
                  </a:cubicBezTo>
                  <a:cubicBezTo>
                    <a:pt x="274" y="322"/>
                    <a:pt x="291" y="308"/>
                    <a:pt x="308" y="291"/>
                  </a:cubicBezTo>
                  <a:cubicBezTo>
                    <a:pt x="325" y="274"/>
                    <a:pt x="340" y="257"/>
                    <a:pt x="357" y="243"/>
                  </a:cubicBezTo>
                  <a:cubicBezTo>
                    <a:pt x="371" y="232"/>
                    <a:pt x="384" y="220"/>
                    <a:pt x="396" y="209"/>
                  </a:cubicBezTo>
                  <a:cubicBezTo>
                    <a:pt x="407" y="200"/>
                    <a:pt x="416" y="195"/>
                    <a:pt x="427" y="186"/>
                  </a:cubicBezTo>
                  <a:cubicBezTo>
                    <a:pt x="416" y="181"/>
                    <a:pt x="407" y="172"/>
                    <a:pt x="399" y="166"/>
                  </a:cubicBezTo>
                  <a:lnTo>
                    <a:pt x="738" y="0"/>
                  </a:lnTo>
                  <a:lnTo>
                    <a:pt x="738" y="0"/>
                  </a:lnTo>
                  <a:cubicBezTo>
                    <a:pt x="693" y="0"/>
                    <a:pt x="636" y="17"/>
                    <a:pt x="574" y="48"/>
                  </a:cubicBezTo>
                  <a:cubicBezTo>
                    <a:pt x="563" y="53"/>
                    <a:pt x="549" y="62"/>
                    <a:pt x="538" y="70"/>
                  </a:cubicBezTo>
                  <a:cubicBezTo>
                    <a:pt x="501" y="90"/>
                    <a:pt x="464" y="115"/>
                    <a:pt x="427" y="144"/>
                  </a:cubicBezTo>
                  <a:cubicBezTo>
                    <a:pt x="435" y="149"/>
                    <a:pt x="444" y="158"/>
                    <a:pt x="455" y="166"/>
                  </a:cubicBezTo>
                  <a:cubicBezTo>
                    <a:pt x="486" y="141"/>
                    <a:pt x="520" y="121"/>
                    <a:pt x="552" y="107"/>
                  </a:cubicBezTo>
                  <a:cubicBezTo>
                    <a:pt x="563" y="101"/>
                    <a:pt x="577" y="95"/>
                    <a:pt x="588" y="90"/>
                  </a:cubicBezTo>
                  <a:cubicBezTo>
                    <a:pt x="625" y="73"/>
                    <a:pt x="659" y="67"/>
                    <a:pt x="687" y="67"/>
                  </a:cubicBezTo>
                  <a:cubicBezTo>
                    <a:pt x="713" y="67"/>
                    <a:pt x="733" y="73"/>
                    <a:pt x="747" y="87"/>
                  </a:cubicBezTo>
                  <a:cubicBezTo>
                    <a:pt x="777" y="118"/>
                    <a:pt x="775" y="175"/>
                    <a:pt x="744" y="246"/>
                  </a:cubicBezTo>
                  <a:cubicBezTo>
                    <a:pt x="741" y="259"/>
                    <a:pt x="735" y="271"/>
                    <a:pt x="727" y="282"/>
                  </a:cubicBezTo>
                  <a:cubicBezTo>
                    <a:pt x="713" y="313"/>
                    <a:pt x="693" y="347"/>
                    <a:pt x="667" y="381"/>
                  </a:cubicBezTo>
                  <a:cubicBezTo>
                    <a:pt x="676" y="390"/>
                    <a:pt x="684" y="398"/>
                    <a:pt x="690" y="410"/>
                  </a:cubicBezTo>
                  <a:cubicBezTo>
                    <a:pt x="721" y="370"/>
                    <a:pt x="744" y="333"/>
                    <a:pt x="766" y="296"/>
                  </a:cubicBezTo>
                  <a:cubicBezTo>
                    <a:pt x="772" y="285"/>
                    <a:pt x="780" y="271"/>
                    <a:pt x="786" y="259"/>
                  </a:cubicBezTo>
                  <a:cubicBezTo>
                    <a:pt x="840" y="155"/>
                    <a:pt x="851" y="67"/>
                    <a:pt x="809" y="25"/>
                  </a:cubicBezTo>
                  <a:cubicBezTo>
                    <a:pt x="792" y="8"/>
                    <a:pt x="766" y="0"/>
                    <a:pt x="738"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1" name="Freeform 156"/>
            <p:cNvSpPr>
              <a:spLocks noChangeArrowheads="1"/>
            </p:cNvSpPr>
            <p:nvPr/>
          </p:nvSpPr>
          <p:spPr bwMode="auto">
            <a:xfrm>
              <a:off x="6616" y="972"/>
              <a:ext cx="192" cy="184"/>
            </a:xfrm>
            <a:custGeom>
              <a:avLst/>
              <a:gdLst>
                <a:gd name="T0" fmla="*/ 108 w 852"/>
                <a:gd name="T1" fmla="*/ 246 h 818"/>
                <a:gd name="T2" fmla="*/ 164 w 852"/>
                <a:gd name="T3" fmla="*/ 67 h 818"/>
                <a:gd name="T4" fmla="*/ 300 w 852"/>
                <a:gd name="T5" fmla="*/ 107 h 818"/>
                <a:gd name="T6" fmla="*/ 427 w 852"/>
                <a:gd name="T7" fmla="*/ 186 h 818"/>
                <a:gd name="T8" fmla="*/ 495 w 852"/>
                <a:gd name="T9" fmla="*/ 243 h 818"/>
                <a:gd name="T10" fmla="*/ 591 w 852"/>
                <a:gd name="T11" fmla="*/ 339 h 818"/>
                <a:gd name="T12" fmla="*/ 648 w 852"/>
                <a:gd name="T13" fmla="*/ 410 h 818"/>
                <a:gd name="T14" fmla="*/ 727 w 852"/>
                <a:gd name="T15" fmla="*/ 534 h 818"/>
                <a:gd name="T16" fmla="*/ 747 w 852"/>
                <a:gd name="T17" fmla="*/ 729 h 818"/>
                <a:gd name="T18" fmla="*/ 588 w 852"/>
                <a:gd name="T19" fmla="*/ 726 h 818"/>
                <a:gd name="T20" fmla="*/ 455 w 852"/>
                <a:gd name="T21" fmla="*/ 650 h 818"/>
                <a:gd name="T22" fmla="*/ 396 w 852"/>
                <a:gd name="T23" fmla="*/ 608 h 818"/>
                <a:gd name="T24" fmla="*/ 308 w 852"/>
                <a:gd name="T25" fmla="*/ 525 h 818"/>
                <a:gd name="T26" fmla="*/ 226 w 852"/>
                <a:gd name="T27" fmla="*/ 438 h 818"/>
                <a:gd name="T28" fmla="*/ 184 w 852"/>
                <a:gd name="T29" fmla="*/ 381 h 818"/>
                <a:gd name="T30" fmla="*/ 108 w 852"/>
                <a:gd name="T31" fmla="*/ 246 h 818"/>
                <a:gd name="T32" fmla="*/ 116 w 852"/>
                <a:gd name="T33" fmla="*/ 0 h 818"/>
                <a:gd name="T34" fmla="*/ 65 w 852"/>
                <a:gd name="T35" fmla="*/ 259 h 818"/>
                <a:gd name="T36" fmla="*/ 162 w 852"/>
                <a:gd name="T37" fmla="*/ 410 h 818"/>
                <a:gd name="T38" fmla="*/ 229 w 852"/>
                <a:gd name="T39" fmla="*/ 491 h 818"/>
                <a:gd name="T40" fmla="*/ 286 w 852"/>
                <a:gd name="T41" fmla="*/ 551 h 818"/>
                <a:gd name="T42" fmla="*/ 345 w 852"/>
                <a:gd name="T43" fmla="*/ 605 h 818"/>
                <a:gd name="T44" fmla="*/ 427 w 852"/>
                <a:gd name="T45" fmla="*/ 672 h 818"/>
                <a:gd name="T46" fmla="*/ 574 w 852"/>
                <a:gd name="T47" fmla="*/ 769 h 818"/>
                <a:gd name="T48" fmla="*/ 809 w 852"/>
                <a:gd name="T49" fmla="*/ 791 h 818"/>
                <a:gd name="T50" fmla="*/ 766 w 852"/>
                <a:gd name="T51" fmla="*/ 520 h 818"/>
                <a:gd name="T52" fmla="*/ 667 w 852"/>
                <a:gd name="T53" fmla="*/ 381 h 818"/>
                <a:gd name="T54" fmla="*/ 588 w 852"/>
                <a:gd name="T55" fmla="*/ 288 h 818"/>
                <a:gd name="T56" fmla="*/ 546 w 852"/>
                <a:gd name="T57" fmla="*/ 248 h 818"/>
                <a:gd name="T58" fmla="*/ 455 w 852"/>
                <a:gd name="T59" fmla="*/ 166 h 818"/>
                <a:gd name="T60" fmla="*/ 314 w 852"/>
                <a:gd name="T61" fmla="*/ 67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6" y="175"/>
                    <a:pt x="74" y="118"/>
                    <a:pt x="105" y="87"/>
                  </a:cubicBezTo>
                  <a:cubicBezTo>
                    <a:pt x="119" y="73"/>
                    <a:pt x="139" y="67"/>
                    <a:pt x="164" y="67"/>
                  </a:cubicBezTo>
                  <a:cubicBezTo>
                    <a:pt x="192" y="67"/>
                    <a:pt x="226" y="73"/>
                    <a:pt x="263" y="90"/>
                  </a:cubicBezTo>
                  <a:cubicBezTo>
                    <a:pt x="277" y="95"/>
                    <a:pt x="289" y="101"/>
                    <a:pt x="300" y="107"/>
                  </a:cubicBezTo>
                  <a:cubicBezTo>
                    <a:pt x="331" y="121"/>
                    <a:pt x="365" y="141"/>
                    <a:pt x="399" y="166"/>
                  </a:cubicBezTo>
                  <a:cubicBezTo>
                    <a:pt x="407" y="172"/>
                    <a:pt x="416" y="181"/>
                    <a:pt x="427" y="186"/>
                  </a:cubicBezTo>
                  <a:cubicBezTo>
                    <a:pt x="435" y="195"/>
                    <a:pt x="444" y="200"/>
                    <a:pt x="455" y="209"/>
                  </a:cubicBezTo>
                  <a:cubicBezTo>
                    <a:pt x="467" y="220"/>
                    <a:pt x="481" y="232"/>
                    <a:pt x="495" y="243"/>
                  </a:cubicBezTo>
                  <a:cubicBezTo>
                    <a:pt x="512" y="257"/>
                    <a:pt x="529" y="274"/>
                    <a:pt x="543" y="291"/>
                  </a:cubicBezTo>
                  <a:cubicBezTo>
                    <a:pt x="560" y="308"/>
                    <a:pt x="577" y="322"/>
                    <a:pt x="591" y="339"/>
                  </a:cubicBezTo>
                  <a:cubicBezTo>
                    <a:pt x="602" y="353"/>
                    <a:pt x="614" y="367"/>
                    <a:pt x="625" y="379"/>
                  </a:cubicBezTo>
                  <a:cubicBezTo>
                    <a:pt x="633" y="390"/>
                    <a:pt x="642" y="398"/>
                    <a:pt x="648" y="410"/>
                  </a:cubicBezTo>
                  <a:cubicBezTo>
                    <a:pt x="656" y="418"/>
                    <a:pt x="662" y="427"/>
                    <a:pt x="667" y="438"/>
                  </a:cubicBezTo>
                  <a:cubicBezTo>
                    <a:pt x="693" y="469"/>
                    <a:pt x="713" y="503"/>
                    <a:pt x="727" y="534"/>
                  </a:cubicBezTo>
                  <a:cubicBezTo>
                    <a:pt x="735" y="545"/>
                    <a:pt x="741" y="559"/>
                    <a:pt x="744" y="571"/>
                  </a:cubicBezTo>
                  <a:cubicBezTo>
                    <a:pt x="775" y="641"/>
                    <a:pt x="777" y="698"/>
                    <a:pt x="747" y="729"/>
                  </a:cubicBezTo>
                  <a:cubicBezTo>
                    <a:pt x="733" y="743"/>
                    <a:pt x="713" y="752"/>
                    <a:pt x="687" y="752"/>
                  </a:cubicBezTo>
                  <a:cubicBezTo>
                    <a:pt x="659" y="752"/>
                    <a:pt x="625" y="743"/>
                    <a:pt x="588" y="726"/>
                  </a:cubicBezTo>
                  <a:cubicBezTo>
                    <a:pt x="577" y="723"/>
                    <a:pt x="563" y="718"/>
                    <a:pt x="552" y="709"/>
                  </a:cubicBezTo>
                  <a:cubicBezTo>
                    <a:pt x="520" y="695"/>
                    <a:pt x="486" y="675"/>
                    <a:pt x="455" y="650"/>
                  </a:cubicBezTo>
                  <a:cubicBezTo>
                    <a:pt x="444" y="644"/>
                    <a:pt x="435" y="638"/>
                    <a:pt x="427" y="630"/>
                  </a:cubicBezTo>
                  <a:cubicBezTo>
                    <a:pt x="416" y="625"/>
                    <a:pt x="407" y="616"/>
                    <a:pt x="396" y="608"/>
                  </a:cubicBezTo>
                  <a:cubicBezTo>
                    <a:pt x="384" y="596"/>
                    <a:pt x="371" y="585"/>
                    <a:pt x="357" y="574"/>
                  </a:cubicBezTo>
                  <a:cubicBezTo>
                    <a:pt x="340" y="559"/>
                    <a:pt x="325" y="542"/>
                    <a:pt x="308" y="525"/>
                  </a:cubicBezTo>
                  <a:cubicBezTo>
                    <a:pt x="291" y="511"/>
                    <a:pt x="274" y="494"/>
                    <a:pt x="260" y="477"/>
                  </a:cubicBezTo>
                  <a:cubicBezTo>
                    <a:pt x="249" y="463"/>
                    <a:pt x="237" y="449"/>
                    <a:pt x="226" y="438"/>
                  </a:cubicBezTo>
                  <a:cubicBezTo>
                    <a:pt x="218" y="427"/>
                    <a:pt x="212" y="418"/>
                    <a:pt x="203" y="410"/>
                  </a:cubicBezTo>
                  <a:cubicBezTo>
                    <a:pt x="198" y="398"/>
                    <a:pt x="189" y="390"/>
                    <a:pt x="184" y="381"/>
                  </a:cubicBezTo>
                  <a:cubicBezTo>
                    <a:pt x="159" y="347"/>
                    <a:pt x="139" y="313"/>
                    <a:pt x="125" y="282"/>
                  </a:cubicBezTo>
                  <a:cubicBezTo>
                    <a:pt x="119" y="271"/>
                    <a:pt x="113" y="259"/>
                    <a:pt x="108" y="246"/>
                  </a:cubicBezTo>
                  <a:lnTo>
                    <a:pt x="116" y="0"/>
                  </a:lnTo>
                  <a:lnTo>
                    <a:pt x="116" y="0"/>
                  </a:lnTo>
                  <a:cubicBezTo>
                    <a:pt x="85" y="0"/>
                    <a:pt x="59" y="8"/>
                    <a:pt x="42" y="25"/>
                  </a:cubicBezTo>
                  <a:cubicBezTo>
                    <a:pt x="0" y="67"/>
                    <a:pt x="11" y="155"/>
                    <a:pt x="65" y="259"/>
                  </a:cubicBezTo>
                  <a:cubicBezTo>
                    <a:pt x="71" y="271"/>
                    <a:pt x="79" y="285"/>
                    <a:pt x="85" y="296"/>
                  </a:cubicBezTo>
                  <a:cubicBezTo>
                    <a:pt x="108" y="333"/>
                    <a:pt x="133" y="370"/>
                    <a:pt x="162" y="410"/>
                  </a:cubicBezTo>
                  <a:cubicBezTo>
                    <a:pt x="167" y="418"/>
                    <a:pt x="175" y="427"/>
                    <a:pt x="184" y="438"/>
                  </a:cubicBezTo>
                  <a:cubicBezTo>
                    <a:pt x="198" y="455"/>
                    <a:pt x="212" y="472"/>
                    <a:pt x="229" y="491"/>
                  </a:cubicBezTo>
                  <a:cubicBezTo>
                    <a:pt x="240" y="503"/>
                    <a:pt x="252" y="517"/>
                    <a:pt x="266" y="528"/>
                  </a:cubicBezTo>
                  <a:cubicBezTo>
                    <a:pt x="271" y="537"/>
                    <a:pt x="277" y="542"/>
                    <a:pt x="286" y="551"/>
                  </a:cubicBezTo>
                  <a:cubicBezTo>
                    <a:pt x="291" y="557"/>
                    <a:pt x="297" y="562"/>
                    <a:pt x="306" y="571"/>
                  </a:cubicBezTo>
                  <a:cubicBezTo>
                    <a:pt x="317" y="582"/>
                    <a:pt x="331" y="594"/>
                    <a:pt x="345" y="605"/>
                  </a:cubicBezTo>
                  <a:cubicBezTo>
                    <a:pt x="362" y="622"/>
                    <a:pt x="379" y="636"/>
                    <a:pt x="399" y="650"/>
                  </a:cubicBezTo>
                  <a:cubicBezTo>
                    <a:pt x="407" y="658"/>
                    <a:pt x="416" y="667"/>
                    <a:pt x="427" y="672"/>
                  </a:cubicBezTo>
                  <a:cubicBezTo>
                    <a:pt x="464" y="703"/>
                    <a:pt x="501" y="726"/>
                    <a:pt x="538" y="749"/>
                  </a:cubicBezTo>
                  <a:cubicBezTo>
                    <a:pt x="549" y="755"/>
                    <a:pt x="563" y="763"/>
                    <a:pt x="574" y="769"/>
                  </a:cubicBezTo>
                  <a:cubicBezTo>
                    <a:pt x="636" y="800"/>
                    <a:pt x="693" y="817"/>
                    <a:pt x="738" y="817"/>
                  </a:cubicBezTo>
                  <a:cubicBezTo>
                    <a:pt x="766" y="817"/>
                    <a:pt x="792" y="808"/>
                    <a:pt x="809" y="791"/>
                  </a:cubicBezTo>
                  <a:cubicBezTo>
                    <a:pt x="851" y="749"/>
                    <a:pt x="840" y="661"/>
                    <a:pt x="786" y="557"/>
                  </a:cubicBezTo>
                  <a:cubicBezTo>
                    <a:pt x="780" y="545"/>
                    <a:pt x="772" y="531"/>
                    <a:pt x="766" y="520"/>
                  </a:cubicBezTo>
                  <a:cubicBezTo>
                    <a:pt x="744" y="483"/>
                    <a:pt x="721" y="446"/>
                    <a:pt x="690" y="410"/>
                  </a:cubicBezTo>
                  <a:cubicBezTo>
                    <a:pt x="684" y="398"/>
                    <a:pt x="676" y="390"/>
                    <a:pt x="667" y="381"/>
                  </a:cubicBezTo>
                  <a:cubicBezTo>
                    <a:pt x="653" y="361"/>
                    <a:pt x="639" y="345"/>
                    <a:pt x="622" y="327"/>
                  </a:cubicBezTo>
                  <a:cubicBezTo>
                    <a:pt x="611" y="313"/>
                    <a:pt x="599" y="299"/>
                    <a:pt x="588" y="288"/>
                  </a:cubicBezTo>
                  <a:cubicBezTo>
                    <a:pt x="580" y="279"/>
                    <a:pt x="574" y="274"/>
                    <a:pt x="568" y="268"/>
                  </a:cubicBezTo>
                  <a:cubicBezTo>
                    <a:pt x="560" y="259"/>
                    <a:pt x="554" y="254"/>
                    <a:pt x="546" y="248"/>
                  </a:cubicBezTo>
                  <a:cubicBezTo>
                    <a:pt x="535" y="234"/>
                    <a:pt x="520" y="223"/>
                    <a:pt x="509" y="212"/>
                  </a:cubicBezTo>
                  <a:cubicBezTo>
                    <a:pt x="489" y="195"/>
                    <a:pt x="472" y="181"/>
                    <a:pt x="455" y="166"/>
                  </a:cubicBezTo>
                  <a:cubicBezTo>
                    <a:pt x="444" y="158"/>
                    <a:pt x="435" y="149"/>
                    <a:pt x="427" y="144"/>
                  </a:cubicBezTo>
                  <a:cubicBezTo>
                    <a:pt x="387" y="115"/>
                    <a:pt x="351" y="90"/>
                    <a:pt x="314" y="67"/>
                  </a:cubicBezTo>
                  <a:cubicBezTo>
                    <a:pt x="303" y="62"/>
                    <a:pt x="289" y="53"/>
                    <a:pt x="277" y="48"/>
                  </a:cubicBezTo>
                  <a:cubicBezTo>
                    <a:pt x="215" y="17"/>
                    <a:pt x="159"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2" name="Freeform 157"/>
            <p:cNvSpPr>
              <a:spLocks noChangeArrowheads="1"/>
            </p:cNvSpPr>
            <p:nvPr/>
          </p:nvSpPr>
          <p:spPr bwMode="auto">
            <a:xfrm>
              <a:off x="6694" y="1046"/>
              <a:ext cx="37" cy="37"/>
            </a:xfrm>
            <a:custGeom>
              <a:avLst/>
              <a:gdLst>
                <a:gd name="T0" fmla="*/ 85 w 168"/>
                <a:gd name="T1" fmla="*/ 0 h 167"/>
                <a:gd name="T2" fmla="*/ 85 w 168"/>
                <a:gd name="T3" fmla="*/ 0 h 167"/>
                <a:gd name="T4" fmla="*/ 0 w 168"/>
                <a:gd name="T5" fmla="*/ 85 h 167"/>
                <a:gd name="T6" fmla="*/ 85 w 168"/>
                <a:gd name="T7" fmla="*/ 166 h 167"/>
                <a:gd name="T8" fmla="*/ 167 w 168"/>
                <a:gd name="T9" fmla="*/ 85 h 167"/>
                <a:gd name="T10" fmla="*/ 85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5" y="0"/>
                  </a:moveTo>
                  <a:lnTo>
                    <a:pt x="85" y="0"/>
                  </a:lnTo>
                  <a:cubicBezTo>
                    <a:pt x="37" y="0"/>
                    <a:pt x="0" y="36"/>
                    <a:pt x="0" y="85"/>
                  </a:cubicBezTo>
                  <a:cubicBezTo>
                    <a:pt x="0" y="130"/>
                    <a:pt x="37" y="166"/>
                    <a:pt x="85" y="166"/>
                  </a:cubicBezTo>
                  <a:cubicBezTo>
                    <a:pt x="130" y="166"/>
                    <a:pt x="167" y="130"/>
                    <a:pt x="167" y="85"/>
                  </a:cubicBezTo>
                  <a:cubicBezTo>
                    <a:pt x="167" y="36"/>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3" name="Freeform 158"/>
            <p:cNvSpPr>
              <a:spLocks noChangeArrowheads="1"/>
            </p:cNvSpPr>
            <p:nvPr/>
          </p:nvSpPr>
          <p:spPr bwMode="auto">
            <a:xfrm>
              <a:off x="6332" y="1523"/>
              <a:ext cx="204" cy="181"/>
            </a:xfrm>
            <a:custGeom>
              <a:avLst/>
              <a:gdLst>
                <a:gd name="T0" fmla="*/ 449 w 905"/>
                <a:gd name="T1" fmla="*/ 727 h 802"/>
                <a:gd name="T2" fmla="*/ 449 w 905"/>
                <a:gd name="T3" fmla="*/ 727 h 802"/>
                <a:gd name="T4" fmla="*/ 313 w 905"/>
                <a:gd name="T5" fmla="*/ 699 h 802"/>
                <a:gd name="T6" fmla="*/ 152 w 905"/>
                <a:gd name="T7" fmla="*/ 266 h 802"/>
                <a:gd name="T8" fmla="*/ 449 w 905"/>
                <a:gd name="T9" fmla="*/ 77 h 802"/>
                <a:gd name="T10" fmla="*/ 585 w 905"/>
                <a:gd name="T11" fmla="*/ 105 h 802"/>
                <a:gd name="T12" fmla="*/ 746 w 905"/>
                <a:gd name="T13" fmla="*/ 537 h 802"/>
                <a:gd name="T14" fmla="*/ 449 w 905"/>
                <a:gd name="T15" fmla="*/ 727 h 802"/>
                <a:gd name="T16" fmla="*/ 449 w 905"/>
                <a:gd name="T17" fmla="*/ 0 h 802"/>
                <a:gd name="T18" fmla="*/ 449 w 905"/>
                <a:gd name="T19" fmla="*/ 0 h 802"/>
                <a:gd name="T20" fmla="*/ 85 w 905"/>
                <a:gd name="T21" fmla="*/ 235 h 802"/>
                <a:gd name="T22" fmla="*/ 234 w 905"/>
                <a:gd name="T23" fmla="*/ 741 h 802"/>
                <a:gd name="T24" fmla="*/ 251 w 905"/>
                <a:gd name="T25" fmla="*/ 704 h 802"/>
                <a:gd name="T26" fmla="*/ 350 w 905"/>
                <a:gd name="T27" fmla="*/ 750 h 802"/>
                <a:gd name="T28" fmla="*/ 333 w 905"/>
                <a:gd name="T29" fmla="*/ 784 h 802"/>
                <a:gd name="T30" fmla="*/ 449 w 905"/>
                <a:gd name="T31" fmla="*/ 801 h 802"/>
                <a:gd name="T32" fmla="*/ 814 w 905"/>
                <a:gd name="T33" fmla="*/ 566 h 802"/>
                <a:gd name="T34" fmla="*/ 616 w 905"/>
                <a:gd name="T35" fmla="*/ 37 h 802"/>
                <a:gd name="T36" fmla="*/ 449 w 905"/>
                <a:gd name="T37" fmla="*/ 0 h 802"/>
                <a:gd name="T38" fmla="*/ 449 w 905"/>
                <a:gd name="T39" fmla="*/ 72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5" h="802">
                  <a:moveTo>
                    <a:pt x="449" y="727"/>
                  </a:moveTo>
                  <a:lnTo>
                    <a:pt x="449" y="727"/>
                  </a:lnTo>
                  <a:cubicBezTo>
                    <a:pt x="404" y="727"/>
                    <a:pt x="359" y="718"/>
                    <a:pt x="313" y="699"/>
                  </a:cubicBezTo>
                  <a:cubicBezTo>
                    <a:pt x="149" y="623"/>
                    <a:pt x="79" y="430"/>
                    <a:pt x="152" y="266"/>
                  </a:cubicBezTo>
                  <a:cubicBezTo>
                    <a:pt x="206" y="147"/>
                    <a:pt x="325" y="77"/>
                    <a:pt x="449" y="77"/>
                  </a:cubicBezTo>
                  <a:cubicBezTo>
                    <a:pt x="494" y="77"/>
                    <a:pt x="540" y="85"/>
                    <a:pt x="585" y="105"/>
                  </a:cubicBezTo>
                  <a:cubicBezTo>
                    <a:pt x="746" y="178"/>
                    <a:pt x="820" y="374"/>
                    <a:pt x="746" y="537"/>
                  </a:cubicBezTo>
                  <a:cubicBezTo>
                    <a:pt x="689" y="657"/>
                    <a:pt x="574" y="727"/>
                    <a:pt x="449" y="727"/>
                  </a:cubicBezTo>
                  <a:lnTo>
                    <a:pt x="449" y="0"/>
                  </a:lnTo>
                  <a:lnTo>
                    <a:pt x="449" y="0"/>
                  </a:lnTo>
                  <a:cubicBezTo>
                    <a:pt x="296" y="0"/>
                    <a:pt x="152" y="88"/>
                    <a:pt x="85" y="235"/>
                  </a:cubicBezTo>
                  <a:cubicBezTo>
                    <a:pt x="0" y="419"/>
                    <a:pt x="68" y="634"/>
                    <a:pt x="234" y="741"/>
                  </a:cubicBezTo>
                  <a:cubicBezTo>
                    <a:pt x="251" y="704"/>
                    <a:pt x="251" y="704"/>
                    <a:pt x="251" y="704"/>
                  </a:cubicBezTo>
                  <a:cubicBezTo>
                    <a:pt x="350" y="750"/>
                    <a:pt x="350" y="750"/>
                    <a:pt x="350" y="750"/>
                  </a:cubicBezTo>
                  <a:cubicBezTo>
                    <a:pt x="333" y="784"/>
                    <a:pt x="333" y="784"/>
                    <a:pt x="333" y="784"/>
                  </a:cubicBezTo>
                  <a:cubicBezTo>
                    <a:pt x="373" y="795"/>
                    <a:pt x="410" y="801"/>
                    <a:pt x="449" y="801"/>
                  </a:cubicBezTo>
                  <a:cubicBezTo>
                    <a:pt x="602" y="801"/>
                    <a:pt x="746" y="716"/>
                    <a:pt x="814" y="566"/>
                  </a:cubicBezTo>
                  <a:cubicBezTo>
                    <a:pt x="904" y="365"/>
                    <a:pt x="817" y="128"/>
                    <a:pt x="616" y="37"/>
                  </a:cubicBezTo>
                  <a:cubicBezTo>
                    <a:pt x="562" y="12"/>
                    <a:pt x="506" y="0"/>
                    <a:pt x="449" y="0"/>
                  </a:cubicBezTo>
                  <a:lnTo>
                    <a:pt x="449" y="7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4" name="Freeform 159"/>
            <p:cNvSpPr>
              <a:spLocks noChangeArrowheads="1"/>
            </p:cNvSpPr>
            <p:nvPr/>
          </p:nvSpPr>
          <p:spPr bwMode="auto">
            <a:xfrm>
              <a:off x="6375" y="1682"/>
              <a:ext cx="35" cy="38"/>
            </a:xfrm>
            <a:custGeom>
              <a:avLst/>
              <a:gdLst>
                <a:gd name="T0" fmla="*/ 59 w 159"/>
                <a:gd name="T1" fmla="*/ 0 h 174"/>
                <a:gd name="T2" fmla="*/ 59 w 159"/>
                <a:gd name="T3" fmla="*/ 0 h 174"/>
                <a:gd name="T4" fmla="*/ 42 w 159"/>
                <a:gd name="T5" fmla="*/ 37 h 174"/>
                <a:gd name="T6" fmla="*/ 0 w 159"/>
                <a:gd name="T7" fmla="*/ 128 h 174"/>
                <a:gd name="T8" fmla="*/ 23 w 159"/>
                <a:gd name="T9" fmla="*/ 125 h 174"/>
                <a:gd name="T10" fmla="*/ 59 w 159"/>
                <a:gd name="T11" fmla="*/ 133 h 174"/>
                <a:gd name="T12" fmla="*/ 99 w 159"/>
                <a:gd name="T13" fmla="*/ 173 h 174"/>
                <a:gd name="T14" fmla="*/ 141 w 159"/>
                <a:gd name="T15" fmla="*/ 80 h 174"/>
                <a:gd name="T16" fmla="*/ 158 w 159"/>
                <a:gd name="T17" fmla="*/ 46 h 174"/>
                <a:gd name="T18" fmla="*/ 59 w 159"/>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4">
                  <a:moveTo>
                    <a:pt x="59" y="0"/>
                  </a:moveTo>
                  <a:lnTo>
                    <a:pt x="59" y="0"/>
                  </a:lnTo>
                  <a:cubicBezTo>
                    <a:pt x="42" y="37"/>
                    <a:pt x="42" y="37"/>
                    <a:pt x="42" y="37"/>
                  </a:cubicBezTo>
                  <a:cubicBezTo>
                    <a:pt x="0" y="128"/>
                    <a:pt x="0" y="128"/>
                    <a:pt x="0" y="128"/>
                  </a:cubicBezTo>
                  <a:cubicBezTo>
                    <a:pt x="8" y="128"/>
                    <a:pt x="14" y="125"/>
                    <a:pt x="23" y="125"/>
                  </a:cubicBezTo>
                  <a:cubicBezTo>
                    <a:pt x="34" y="125"/>
                    <a:pt x="48" y="128"/>
                    <a:pt x="59" y="133"/>
                  </a:cubicBezTo>
                  <a:cubicBezTo>
                    <a:pt x="76" y="142"/>
                    <a:pt x="90" y="156"/>
                    <a:pt x="99" y="173"/>
                  </a:cubicBezTo>
                  <a:cubicBezTo>
                    <a:pt x="141" y="80"/>
                    <a:pt x="141" y="80"/>
                    <a:pt x="141" y="80"/>
                  </a:cubicBezTo>
                  <a:cubicBezTo>
                    <a:pt x="158" y="46"/>
                    <a:pt x="158" y="46"/>
                    <a:pt x="158" y="46"/>
                  </a:cubicBez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5" name="Freeform 160"/>
            <p:cNvSpPr>
              <a:spLocks noChangeArrowheads="1"/>
            </p:cNvSpPr>
            <p:nvPr/>
          </p:nvSpPr>
          <p:spPr bwMode="auto">
            <a:xfrm>
              <a:off x="6323" y="1711"/>
              <a:ext cx="77" cy="115"/>
            </a:xfrm>
            <a:custGeom>
              <a:avLst/>
              <a:gdLst>
                <a:gd name="T0" fmla="*/ 252 w 343"/>
                <a:gd name="T1" fmla="*/ 0 h 510"/>
                <a:gd name="T2" fmla="*/ 252 w 343"/>
                <a:gd name="T3" fmla="*/ 0 h 510"/>
                <a:gd name="T4" fmla="*/ 229 w 343"/>
                <a:gd name="T5" fmla="*/ 3 h 510"/>
                <a:gd name="T6" fmla="*/ 172 w 343"/>
                <a:gd name="T7" fmla="*/ 51 h 510"/>
                <a:gd name="T8" fmla="*/ 20 w 343"/>
                <a:gd name="T9" fmla="*/ 387 h 510"/>
                <a:gd name="T10" fmla="*/ 62 w 343"/>
                <a:gd name="T11" fmla="*/ 500 h 510"/>
                <a:gd name="T12" fmla="*/ 99 w 343"/>
                <a:gd name="T13" fmla="*/ 509 h 510"/>
                <a:gd name="T14" fmla="*/ 178 w 343"/>
                <a:gd name="T15" fmla="*/ 458 h 510"/>
                <a:gd name="T16" fmla="*/ 331 w 343"/>
                <a:gd name="T17" fmla="*/ 124 h 510"/>
                <a:gd name="T18" fmla="*/ 328 w 343"/>
                <a:gd name="T19" fmla="*/ 48 h 510"/>
                <a:gd name="T20" fmla="*/ 288 w 343"/>
                <a:gd name="T21" fmla="*/ 8 h 510"/>
                <a:gd name="T22" fmla="*/ 252 w 343"/>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10">
                  <a:moveTo>
                    <a:pt x="252" y="0"/>
                  </a:moveTo>
                  <a:lnTo>
                    <a:pt x="252" y="0"/>
                  </a:lnTo>
                  <a:cubicBezTo>
                    <a:pt x="243" y="0"/>
                    <a:pt x="237" y="3"/>
                    <a:pt x="229" y="3"/>
                  </a:cubicBezTo>
                  <a:cubicBezTo>
                    <a:pt x="206" y="11"/>
                    <a:pt x="184" y="28"/>
                    <a:pt x="172" y="51"/>
                  </a:cubicBezTo>
                  <a:cubicBezTo>
                    <a:pt x="20" y="387"/>
                    <a:pt x="20" y="387"/>
                    <a:pt x="20" y="387"/>
                  </a:cubicBezTo>
                  <a:cubicBezTo>
                    <a:pt x="0" y="430"/>
                    <a:pt x="20" y="480"/>
                    <a:pt x="62" y="500"/>
                  </a:cubicBezTo>
                  <a:cubicBezTo>
                    <a:pt x="76" y="506"/>
                    <a:pt x="88" y="509"/>
                    <a:pt x="99" y="509"/>
                  </a:cubicBezTo>
                  <a:cubicBezTo>
                    <a:pt x="133" y="509"/>
                    <a:pt x="164" y="489"/>
                    <a:pt x="178" y="458"/>
                  </a:cubicBezTo>
                  <a:cubicBezTo>
                    <a:pt x="331" y="124"/>
                    <a:pt x="331" y="124"/>
                    <a:pt x="331" y="124"/>
                  </a:cubicBezTo>
                  <a:cubicBezTo>
                    <a:pt x="342" y="99"/>
                    <a:pt x="339" y="70"/>
                    <a:pt x="328" y="48"/>
                  </a:cubicBezTo>
                  <a:cubicBezTo>
                    <a:pt x="319" y="31"/>
                    <a:pt x="305" y="17"/>
                    <a:pt x="288" y="8"/>
                  </a:cubicBezTo>
                  <a:cubicBezTo>
                    <a:pt x="277" y="3"/>
                    <a:pt x="263" y="0"/>
                    <a:pt x="25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6" name="Freeform 161"/>
            <p:cNvSpPr>
              <a:spLocks noChangeArrowheads="1"/>
            </p:cNvSpPr>
            <p:nvPr/>
          </p:nvSpPr>
          <p:spPr bwMode="auto">
            <a:xfrm>
              <a:off x="5384" y="1621"/>
              <a:ext cx="201" cy="181"/>
            </a:xfrm>
            <a:custGeom>
              <a:avLst/>
              <a:gdLst>
                <a:gd name="T0" fmla="*/ 450 w 889"/>
                <a:gd name="T1" fmla="*/ 724 h 801"/>
                <a:gd name="T2" fmla="*/ 450 w 889"/>
                <a:gd name="T3" fmla="*/ 724 h 801"/>
                <a:gd name="T4" fmla="*/ 198 w 889"/>
                <a:gd name="T5" fmla="*/ 605 h 801"/>
                <a:gd name="T6" fmla="*/ 243 w 889"/>
                <a:gd name="T7" fmla="*/ 147 h 801"/>
                <a:gd name="T8" fmla="*/ 450 w 889"/>
                <a:gd name="T9" fmla="*/ 74 h 801"/>
                <a:gd name="T10" fmla="*/ 701 w 889"/>
                <a:gd name="T11" fmla="*/ 195 h 801"/>
                <a:gd name="T12" fmla="*/ 653 w 889"/>
                <a:gd name="T13" fmla="*/ 653 h 801"/>
                <a:gd name="T14" fmla="*/ 450 w 889"/>
                <a:gd name="T15" fmla="*/ 724 h 801"/>
                <a:gd name="T16" fmla="*/ 450 w 889"/>
                <a:gd name="T17" fmla="*/ 0 h 801"/>
                <a:gd name="T18" fmla="*/ 450 w 889"/>
                <a:gd name="T19" fmla="*/ 0 h 801"/>
                <a:gd name="T20" fmla="*/ 198 w 889"/>
                <a:gd name="T21" fmla="*/ 88 h 801"/>
                <a:gd name="T22" fmla="*/ 139 w 889"/>
                <a:gd name="T23" fmla="*/ 650 h 801"/>
                <a:gd name="T24" fmla="*/ 450 w 889"/>
                <a:gd name="T25" fmla="*/ 800 h 801"/>
                <a:gd name="T26" fmla="*/ 656 w 889"/>
                <a:gd name="T27" fmla="*/ 741 h 801"/>
                <a:gd name="T28" fmla="*/ 633 w 889"/>
                <a:gd name="T29" fmla="*/ 710 h 801"/>
                <a:gd name="T30" fmla="*/ 716 w 889"/>
                <a:gd name="T31" fmla="*/ 642 h 801"/>
                <a:gd name="T32" fmla="*/ 741 w 889"/>
                <a:gd name="T33" fmla="*/ 673 h 801"/>
                <a:gd name="T34" fmla="*/ 761 w 889"/>
                <a:gd name="T35" fmla="*/ 147 h 801"/>
                <a:gd name="T36" fmla="*/ 450 w 889"/>
                <a:gd name="T37" fmla="*/ 0 h 801"/>
                <a:gd name="T38" fmla="*/ 450 w 889"/>
                <a:gd name="T39" fmla="*/ 7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9" h="801">
                  <a:moveTo>
                    <a:pt x="450" y="724"/>
                  </a:moveTo>
                  <a:lnTo>
                    <a:pt x="450" y="724"/>
                  </a:lnTo>
                  <a:cubicBezTo>
                    <a:pt x="357" y="724"/>
                    <a:pt x="260" y="684"/>
                    <a:pt x="198" y="605"/>
                  </a:cubicBezTo>
                  <a:cubicBezTo>
                    <a:pt x="82" y="464"/>
                    <a:pt x="105" y="260"/>
                    <a:pt x="243" y="147"/>
                  </a:cubicBezTo>
                  <a:cubicBezTo>
                    <a:pt x="305" y="96"/>
                    <a:pt x="376" y="74"/>
                    <a:pt x="450" y="74"/>
                  </a:cubicBezTo>
                  <a:cubicBezTo>
                    <a:pt x="543" y="74"/>
                    <a:pt x="639" y="113"/>
                    <a:pt x="701" y="195"/>
                  </a:cubicBezTo>
                  <a:cubicBezTo>
                    <a:pt x="814" y="334"/>
                    <a:pt x="795" y="537"/>
                    <a:pt x="653" y="653"/>
                  </a:cubicBezTo>
                  <a:cubicBezTo>
                    <a:pt x="594" y="701"/>
                    <a:pt x="523" y="724"/>
                    <a:pt x="450" y="724"/>
                  </a:cubicBezTo>
                  <a:lnTo>
                    <a:pt x="450" y="0"/>
                  </a:lnTo>
                  <a:lnTo>
                    <a:pt x="450" y="0"/>
                  </a:lnTo>
                  <a:cubicBezTo>
                    <a:pt x="362" y="0"/>
                    <a:pt x="271" y="28"/>
                    <a:pt x="198" y="88"/>
                  </a:cubicBezTo>
                  <a:cubicBezTo>
                    <a:pt x="26" y="226"/>
                    <a:pt x="0" y="481"/>
                    <a:pt x="139" y="650"/>
                  </a:cubicBezTo>
                  <a:cubicBezTo>
                    <a:pt x="218" y="749"/>
                    <a:pt x="334" y="800"/>
                    <a:pt x="450" y="800"/>
                  </a:cubicBezTo>
                  <a:cubicBezTo>
                    <a:pt x="520" y="800"/>
                    <a:pt x="594" y="780"/>
                    <a:pt x="656" y="741"/>
                  </a:cubicBezTo>
                  <a:cubicBezTo>
                    <a:pt x="633" y="710"/>
                    <a:pt x="633" y="710"/>
                    <a:pt x="633" y="710"/>
                  </a:cubicBezTo>
                  <a:cubicBezTo>
                    <a:pt x="716" y="642"/>
                    <a:pt x="716" y="642"/>
                    <a:pt x="716" y="642"/>
                  </a:cubicBezTo>
                  <a:cubicBezTo>
                    <a:pt x="741" y="673"/>
                    <a:pt x="741" y="673"/>
                    <a:pt x="741" y="673"/>
                  </a:cubicBezTo>
                  <a:cubicBezTo>
                    <a:pt x="877" y="529"/>
                    <a:pt x="888" y="305"/>
                    <a:pt x="761" y="147"/>
                  </a:cubicBezTo>
                  <a:cubicBezTo>
                    <a:pt x="682" y="48"/>
                    <a:pt x="566" y="0"/>
                    <a:pt x="450" y="0"/>
                  </a:cubicBezTo>
                  <a:lnTo>
                    <a:pt x="450" y="7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7" name="Freeform 162"/>
            <p:cNvSpPr>
              <a:spLocks noChangeArrowheads="1"/>
            </p:cNvSpPr>
            <p:nvPr/>
          </p:nvSpPr>
          <p:spPr bwMode="auto">
            <a:xfrm>
              <a:off x="5528" y="1766"/>
              <a:ext cx="38" cy="40"/>
            </a:xfrm>
            <a:custGeom>
              <a:avLst/>
              <a:gdLst>
                <a:gd name="T0" fmla="*/ 83 w 174"/>
                <a:gd name="T1" fmla="*/ 0 h 179"/>
                <a:gd name="T2" fmla="*/ 83 w 174"/>
                <a:gd name="T3" fmla="*/ 0 h 179"/>
                <a:gd name="T4" fmla="*/ 0 w 174"/>
                <a:gd name="T5" fmla="*/ 68 h 179"/>
                <a:gd name="T6" fmla="*/ 23 w 174"/>
                <a:gd name="T7" fmla="*/ 99 h 179"/>
                <a:gd name="T8" fmla="*/ 88 w 174"/>
                <a:gd name="T9" fmla="*/ 178 h 179"/>
                <a:gd name="T10" fmla="*/ 119 w 174"/>
                <a:gd name="T11" fmla="*/ 130 h 179"/>
                <a:gd name="T12" fmla="*/ 173 w 174"/>
                <a:gd name="T13" fmla="*/ 110 h 179"/>
                <a:gd name="T14" fmla="*/ 108 w 174"/>
                <a:gd name="T15" fmla="*/ 31 h 179"/>
                <a:gd name="T16" fmla="*/ 83 w 174"/>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9">
                  <a:moveTo>
                    <a:pt x="83" y="0"/>
                  </a:moveTo>
                  <a:lnTo>
                    <a:pt x="83" y="0"/>
                  </a:lnTo>
                  <a:cubicBezTo>
                    <a:pt x="0" y="68"/>
                    <a:pt x="0" y="68"/>
                    <a:pt x="0" y="68"/>
                  </a:cubicBezTo>
                  <a:cubicBezTo>
                    <a:pt x="23" y="99"/>
                    <a:pt x="23" y="99"/>
                    <a:pt x="23" y="99"/>
                  </a:cubicBezTo>
                  <a:cubicBezTo>
                    <a:pt x="88" y="178"/>
                    <a:pt x="88" y="178"/>
                    <a:pt x="88" y="178"/>
                  </a:cubicBezTo>
                  <a:cubicBezTo>
                    <a:pt x="94" y="161"/>
                    <a:pt x="102" y="141"/>
                    <a:pt x="119" y="130"/>
                  </a:cubicBezTo>
                  <a:cubicBezTo>
                    <a:pt x="134" y="116"/>
                    <a:pt x="153" y="110"/>
                    <a:pt x="173" y="110"/>
                  </a:cubicBezTo>
                  <a:cubicBezTo>
                    <a:pt x="108" y="31"/>
                    <a:pt x="108" y="31"/>
                    <a:pt x="108" y="31"/>
                  </a:cubicBezTo>
                  <a:cubicBezTo>
                    <a:pt x="83" y="0"/>
                    <a:pt x="83" y="0"/>
                    <a:pt x="8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8" name="Freeform 163"/>
            <p:cNvSpPr>
              <a:spLocks noChangeArrowheads="1"/>
            </p:cNvSpPr>
            <p:nvPr/>
          </p:nvSpPr>
          <p:spPr bwMode="auto">
            <a:xfrm>
              <a:off x="5547" y="1791"/>
              <a:ext cx="94" cy="103"/>
            </a:xfrm>
            <a:custGeom>
              <a:avLst/>
              <a:gdLst>
                <a:gd name="T0" fmla="*/ 90 w 419"/>
                <a:gd name="T1" fmla="*/ 0 h 459"/>
                <a:gd name="T2" fmla="*/ 90 w 419"/>
                <a:gd name="T3" fmla="*/ 0 h 459"/>
                <a:gd name="T4" fmla="*/ 90 w 419"/>
                <a:gd name="T5" fmla="*/ 0 h 459"/>
                <a:gd name="T6" fmla="*/ 36 w 419"/>
                <a:gd name="T7" fmla="*/ 20 h 459"/>
                <a:gd name="T8" fmla="*/ 5 w 419"/>
                <a:gd name="T9" fmla="*/ 68 h 459"/>
                <a:gd name="T10" fmla="*/ 22 w 419"/>
                <a:gd name="T11" fmla="*/ 141 h 459"/>
                <a:gd name="T12" fmla="*/ 254 w 419"/>
                <a:gd name="T13" fmla="*/ 427 h 459"/>
                <a:gd name="T14" fmla="*/ 322 w 419"/>
                <a:gd name="T15" fmla="*/ 458 h 459"/>
                <a:gd name="T16" fmla="*/ 376 w 419"/>
                <a:gd name="T17" fmla="*/ 439 h 459"/>
                <a:gd name="T18" fmla="*/ 390 w 419"/>
                <a:gd name="T19" fmla="*/ 317 h 459"/>
                <a:gd name="T20" fmla="*/ 158 w 419"/>
                <a:gd name="T21" fmla="*/ 31 h 459"/>
                <a:gd name="T22" fmla="*/ 90 w 419"/>
                <a:gd name="T2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59">
                  <a:moveTo>
                    <a:pt x="90" y="0"/>
                  </a:moveTo>
                  <a:lnTo>
                    <a:pt x="90" y="0"/>
                  </a:lnTo>
                  <a:lnTo>
                    <a:pt x="90" y="0"/>
                  </a:lnTo>
                  <a:cubicBezTo>
                    <a:pt x="70" y="0"/>
                    <a:pt x="51" y="6"/>
                    <a:pt x="36" y="20"/>
                  </a:cubicBezTo>
                  <a:cubicBezTo>
                    <a:pt x="19" y="31"/>
                    <a:pt x="11" y="51"/>
                    <a:pt x="5" y="68"/>
                  </a:cubicBezTo>
                  <a:cubicBezTo>
                    <a:pt x="0" y="93"/>
                    <a:pt x="5" y="119"/>
                    <a:pt x="22" y="141"/>
                  </a:cubicBezTo>
                  <a:cubicBezTo>
                    <a:pt x="254" y="427"/>
                    <a:pt x="254" y="427"/>
                    <a:pt x="254" y="427"/>
                  </a:cubicBezTo>
                  <a:cubicBezTo>
                    <a:pt x="271" y="447"/>
                    <a:pt x="296" y="458"/>
                    <a:pt x="322" y="458"/>
                  </a:cubicBezTo>
                  <a:cubicBezTo>
                    <a:pt x="342" y="458"/>
                    <a:pt x="361" y="453"/>
                    <a:pt x="376" y="439"/>
                  </a:cubicBezTo>
                  <a:cubicBezTo>
                    <a:pt x="412" y="410"/>
                    <a:pt x="418" y="354"/>
                    <a:pt x="390" y="317"/>
                  </a:cubicBezTo>
                  <a:cubicBezTo>
                    <a:pt x="158" y="31"/>
                    <a:pt x="158" y="31"/>
                    <a:pt x="158" y="31"/>
                  </a:cubicBezTo>
                  <a:cubicBezTo>
                    <a:pt x="141" y="12"/>
                    <a:pt x="115" y="0"/>
                    <a:pt x="9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69" name="Freeform 164"/>
            <p:cNvSpPr>
              <a:spLocks noChangeArrowheads="1"/>
            </p:cNvSpPr>
            <p:nvPr/>
          </p:nvSpPr>
          <p:spPr bwMode="auto">
            <a:xfrm>
              <a:off x="6456" y="1146"/>
              <a:ext cx="165" cy="312"/>
            </a:xfrm>
            <a:custGeom>
              <a:avLst/>
              <a:gdLst>
                <a:gd name="T0" fmla="*/ 111 w 731"/>
                <a:gd name="T1" fmla="*/ 1196 h 1381"/>
                <a:gd name="T2" fmla="*/ 111 w 731"/>
                <a:gd name="T3" fmla="*/ 534 h 1381"/>
                <a:gd name="T4" fmla="*/ 490 w 731"/>
                <a:gd name="T5" fmla="*/ 1196 h 1381"/>
                <a:gd name="T6" fmla="*/ 111 w 731"/>
                <a:gd name="T7" fmla="*/ 1196 h 1381"/>
                <a:gd name="T8" fmla="*/ 0 w 731"/>
                <a:gd name="T9" fmla="*/ 0 h 1381"/>
                <a:gd name="T10" fmla="*/ 0 w 731"/>
                <a:gd name="T11" fmla="*/ 1380 h 1381"/>
                <a:gd name="T12" fmla="*/ 730 w 731"/>
                <a:gd name="T13" fmla="*/ 1380 h 1381"/>
                <a:gd name="T14" fmla="*/ 0 w 731"/>
                <a:gd name="T15" fmla="*/ 0 h 1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381">
                  <a:moveTo>
                    <a:pt x="111" y="1196"/>
                  </a:moveTo>
                  <a:lnTo>
                    <a:pt x="111" y="534"/>
                  </a:lnTo>
                  <a:lnTo>
                    <a:pt x="490" y="1196"/>
                  </a:lnTo>
                  <a:lnTo>
                    <a:pt x="111" y="1196"/>
                  </a:lnTo>
                  <a:close/>
                  <a:moveTo>
                    <a:pt x="0" y="0"/>
                  </a:moveTo>
                  <a:lnTo>
                    <a:pt x="0" y="1380"/>
                  </a:lnTo>
                  <a:lnTo>
                    <a:pt x="730" y="1380"/>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0" name="Freeform 165"/>
            <p:cNvSpPr>
              <a:spLocks noChangeArrowheads="1"/>
            </p:cNvSpPr>
            <p:nvPr/>
          </p:nvSpPr>
          <p:spPr bwMode="auto">
            <a:xfrm>
              <a:off x="6481" y="1267"/>
              <a:ext cx="85" cy="149"/>
            </a:xfrm>
            <a:custGeom>
              <a:avLst/>
              <a:gdLst>
                <a:gd name="T0" fmla="*/ 0 w 380"/>
                <a:gd name="T1" fmla="*/ 662 h 663"/>
                <a:gd name="T2" fmla="*/ 0 w 380"/>
                <a:gd name="T3" fmla="*/ 0 h 663"/>
                <a:gd name="T4" fmla="*/ 379 w 380"/>
                <a:gd name="T5" fmla="*/ 662 h 663"/>
                <a:gd name="T6" fmla="*/ 0 w 380"/>
                <a:gd name="T7" fmla="*/ 662 h 663"/>
              </a:gdLst>
              <a:ahLst/>
              <a:cxnLst>
                <a:cxn ang="0">
                  <a:pos x="T0" y="T1"/>
                </a:cxn>
                <a:cxn ang="0">
                  <a:pos x="T2" y="T3"/>
                </a:cxn>
                <a:cxn ang="0">
                  <a:pos x="T4" y="T5"/>
                </a:cxn>
                <a:cxn ang="0">
                  <a:pos x="T6" y="T7"/>
                </a:cxn>
              </a:cxnLst>
              <a:rect l="0" t="0" r="r" b="b"/>
              <a:pathLst>
                <a:path w="380" h="663">
                  <a:moveTo>
                    <a:pt x="0" y="662"/>
                  </a:moveTo>
                  <a:lnTo>
                    <a:pt x="0" y="0"/>
                  </a:lnTo>
                  <a:lnTo>
                    <a:pt x="379" y="662"/>
                  </a:lnTo>
                  <a:lnTo>
                    <a:pt x="0" y="66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1" name="Freeform 166"/>
            <p:cNvSpPr>
              <a:spLocks noChangeArrowheads="1"/>
            </p:cNvSpPr>
            <p:nvPr/>
          </p:nvSpPr>
          <p:spPr bwMode="auto">
            <a:xfrm>
              <a:off x="6456" y="1146"/>
              <a:ext cx="165" cy="312"/>
            </a:xfrm>
            <a:custGeom>
              <a:avLst/>
              <a:gdLst>
                <a:gd name="T0" fmla="*/ 0 w 731"/>
                <a:gd name="T1" fmla="*/ 0 h 1381"/>
                <a:gd name="T2" fmla="*/ 0 w 731"/>
                <a:gd name="T3" fmla="*/ 1380 h 1381"/>
                <a:gd name="T4" fmla="*/ 730 w 731"/>
                <a:gd name="T5" fmla="*/ 1380 h 1381"/>
                <a:gd name="T6" fmla="*/ 0 w 731"/>
                <a:gd name="T7" fmla="*/ 0 h 1381"/>
              </a:gdLst>
              <a:ahLst/>
              <a:cxnLst>
                <a:cxn ang="0">
                  <a:pos x="T0" y="T1"/>
                </a:cxn>
                <a:cxn ang="0">
                  <a:pos x="T2" y="T3"/>
                </a:cxn>
                <a:cxn ang="0">
                  <a:pos x="T4" y="T5"/>
                </a:cxn>
                <a:cxn ang="0">
                  <a:pos x="T6" y="T7"/>
                </a:cxn>
              </a:cxnLst>
              <a:rect l="0" t="0" r="r" b="b"/>
              <a:pathLst>
                <a:path w="731" h="1381">
                  <a:moveTo>
                    <a:pt x="0" y="0"/>
                  </a:moveTo>
                  <a:lnTo>
                    <a:pt x="0" y="1380"/>
                  </a:lnTo>
                  <a:lnTo>
                    <a:pt x="730" y="138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2" name="Freeform 167"/>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3" name="Freeform 168"/>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4" name="Freeform 169"/>
            <p:cNvSpPr>
              <a:spLocks noChangeArrowheads="1"/>
            </p:cNvSpPr>
            <p:nvPr/>
          </p:nvSpPr>
          <p:spPr bwMode="auto">
            <a:xfrm>
              <a:off x="5709" y="2075"/>
              <a:ext cx="196" cy="86"/>
            </a:xfrm>
            <a:custGeom>
              <a:avLst/>
              <a:gdLst>
                <a:gd name="T0" fmla="*/ 608 w 869"/>
                <a:gd name="T1" fmla="*/ 280 h 383"/>
                <a:gd name="T2" fmla="*/ 288 w 869"/>
                <a:gd name="T3" fmla="*/ 93 h 383"/>
                <a:gd name="T4" fmla="*/ 713 w 869"/>
                <a:gd name="T5" fmla="*/ 96 h 383"/>
                <a:gd name="T6" fmla="*/ 608 w 869"/>
                <a:gd name="T7" fmla="*/ 280 h 383"/>
                <a:gd name="T8" fmla="*/ 0 w 869"/>
                <a:gd name="T9" fmla="*/ 0 h 383"/>
                <a:gd name="T10" fmla="*/ 665 w 869"/>
                <a:gd name="T11" fmla="*/ 382 h 383"/>
                <a:gd name="T12" fmla="*/ 868 w 869"/>
                <a:gd name="T13" fmla="*/ 34 h 383"/>
                <a:gd name="T14" fmla="*/ 0 w 869"/>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9" h="383">
                  <a:moveTo>
                    <a:pt x="608" y="280"/>
                  </a:moveTo>
                  <a:lnTo>
                    <a:pt x="288" y="93"/>
                  </a:lnTo>
                  <a:lnTo>
                    <a:pt x="713" y="96"/>
                  </a:lnTo>
                  <a:lnTo>
                    <a:pt x="608" y="280"/>
                  </a:lnTo>
                  <a:close/>
                  <a:moveTo>
                    <a:pt x="0" y="0"/>
                  </a:moveTo>
                  <a:lnTo>
                    <a:pt x="665" y="382"/>
                  </a:lnTo>
                  <a:lnTo>
                    <a:pt x="868" y="34"/>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5" name="Freeform 170"/>
            <p:cNvSpPr>
              <a:spLocks noChangeArrowheads="1"/>
            </p:cNvSpPr>
            <p:nvPr/>
          </p:nvSpPr>
          <p:spPr bwMode="auto">
            <a:xfrm>
              <a:off x="5774" y="2096"/>
              <a:ext cx="96" cy="42"/>
            </a:xfrm>
            <a:custGeom>
              <a:avLst/>
              <a:gdLst>
                <a:gd name="T0" fmla="*/ 320 w 426"/>
                <a:gd name="T1" fmla="*/ 187 h 188"/>
                <a:gd name="T2" fmla="*/ 0 w 426"/>
                <a:gd name="T3" fmla="*/ 0 h 188"/>
                <a:gd name="T4" fmla="*/ 425 w 426"/>
                <a:gd name="T5" fmla="*/ 3 h 188"/>
                <a:gd name="T6" fmla="*/ 320 w 426"/>
                <a:gd name="T7" fmla="*/ 187 h 188"/>
              </a:gdLst>
              <a:ahLst/>
              <a:cxnLst>
                <a:cxn ang="0">
                  <a:pos x="T0" y="T1"/>
                </a:cxn>
                <a:cxn ang="0">
                  <a:pos x="T2" y="T3"/>
                </a:cxn>
                <a:cxn ang="0">
                  <a:pos x="T4" y="T5"/>
                </a:cxn>
                <a:cxn ang="0">
                  <a:pos x="T6" y="T7"/>
                </a:cxn>
              </a:cxnLst>
              <a:rect l="0" t="0" r="r" b="b"/>
              <a:pathLst>
                <a:path w="426" h="188">
                  <a:moveTo>
                    <a:pt x="320" y="187"/>
                  </a:moveTo>
                  <a:lnTo>
                    <a:pt x="0" y="0"/>
                  </a:lnTo>
                  <a:lnTo>
                    <a:pt x="425" y="3"/>
                  </a:lnTo>
                  <a:lnTo>
                    <a:pt x="320" y="18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6" name="Freeform 171"/>
            <p:cNvSpPr>
              <a:spLocks noChangeArrowheads="1"/>
            </p:cNvSpPr>
            <p:nvPr/>
          </p:nvSpPr>
          <p:spPr bwMode="auto">
            <a:xfrm>
              <a:off x="5709" y="2075"/>
              <a:ext cx="196" cy="86"/>
            </a:xfrm>
            <a:custGeom>
              <a:avLst/>
              <a:gdLst>
                <a:gd name="T0" fmla="*/ 0 w 869"/>
                <a:gd name="T1" fmla="*/ 0 h 383"/>
                <a:gd name="T2" fmla="*/ 665 w 869"/>
                <a:gd name="T3" fmla="*/ 382 h 383"/>
                <a:gd name="T4" fmla="*/ 868 w 869"/>
                <a:gd name="T5" fmla="*/ 34 h 383"/>
                <a:gd name="T6" fmla="*/ 0 w 869"/>
                <a:gd name="T7" fmla="*/ 0 h 383"/>
              </a:gdLst>
              <a:ahLst/>
              <a:cxnLst>
                <a:cxn ang="0">
                  <a:pos x="T0" y="T1"/>
                </a:cxn>
                <a:cxn ang="0">
                  <a:pos x="T2" y="T3"/>
                </a:cxn>
                <a:cxn ang="0">
                  <a:pos x="T4" y="T5"/>
                </a:cxn>
                <a:cxn ang="0">
                  <a:pos x="T6" y="T7"/>
                </a:cxn>
              </a:cxnLst>
              <a:rect l="0" t="0" r="r" b="b"/>
              <a:pathLst>
                <a:path w="869" h="383">
                  <a:moveTo>
                    <a:pt x="0" y="0"/>
                  </a:moveTo>
                  <a:lnTo>
                    <a:pt x="665" y="382"/>
                  </a:lnTo>
                  <a:lnTo>
                    <a:pt x="868" y="34"/>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7" name="Freeform 172"/>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8" name="Freeform 173"/>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79" name="Freeform 174"/>
            <p:cNvSpPr>
              <a:spLocks noChangeArrowheads="1"/>
            </p:cNvSpPr>
            <p:nvPr/>
          </p:nvSpPr>
          <p:spPr bwMode="auto">
            <a:xfrm>
              <a:off x="6147" y="497"/>
              <a:ext cx="139" cy="113"/>
            </a:xfrm>
            <a:custGeom>
              <a:avLst/>
              <a:gdLst>
                <a:gd name="T0" fmla="*/ 181 w 618"/>
                <a:gd name="T1" fmla="*/ 0 h 504"/>
                <a:gd name="T2" fmla="*/ 181 w 618"/>
                <a:gd name="T3" fmla="*/ 0 h 504"/>
                <a:gd name="T4" fmla="*/ 0 w 618"/>
                <a:gd name="T5" fmla="*/ 48 h 504"/>
                <a:gd name="T6" fmla="*/ 0 w 618"/>
                <a:gd name="T7" fmla="*/ 501 h 504"/>
                <a:gd name="T8" fmla="*/ 161 w 618"/>
                <a:gd name="T9" fmla="*/ 455 h 504"/>
                <a:gd name="T10" fmla="*/ 300 w 618"/>
                <a:gd name="T11" fmla="*/ 503 h 504"/>
                <a:gd name="T12" fmla="*/ 617 w 618"/>
                <a:gd name="T13" fmla="*/ 501 h 504"/>
                <a:gd name="T14" fmla="*/ 617 w 618"/>
                <a:gd name="T15" fmla="*/ 48 h 504"/>
                <a:gd name="T16" fmla="*/ 309 w 618"/>
                <a:gd name="T17" fmla="*/ 48 h 504"/>
                <a:gd name="T18" fmla="*/ 181 w 618"/>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504">
                  <a:moveTo>
                    <a:pt x="181" y="0"/>
                  </a:moveTo>
                  <a:lnTo>
                    <a:pt x="181" y="0"/>
                  </a:lnTo>
                  <a:cubicBezTo>
                    <a:pt x="88" y="0"/>
                    <a:pt x="0" y="48"/>
                    <a:pt x="0" y="48"/>
                  </a:cubicBezTo>
                  <a:cubicBezTo>
                    <a:pt x="0" y="501"/>
                    <a:pt x="0" y="501"/>
                    <a:pt x="0" y="501"/>
                  </a:cubicBezTo>
                  <a:cubicBezTo>
                    <a:pt x="63" y="467"/>
                    <a:pt x="116" y="455"/>
                    <a:pt x="161" y="455"/>
                  </a:cubicBezTo>
                  <a:cubicBezTo>
                    <a:pt x="252" y="455"/>
                    <a:pt x="300" y="503"/>
                    <a:pt x="300" y="503"/>
                  </a:cubicBezTo>
                  <a:cubicBezTo>
                    <a:pt x="617" y="501"/>
                    <a:pt x="617" y="501"/>
                    <a:pt x="617" y="501"/>
                  </a:cubicBezTo>
                  <a:cubicBezTo>
                    <a:pt x="617" y="48"/>
                    <a:pt x="617" y="48"/>
                    <a:pt x="617" y="48"/>
                  </a:cubicBezTo>
                  <a:cubicBezTo>
                    <a:pt x="309" y="48"/>
                    <a:pt x="309" y="48"/>
                    <a:pt x="309" y="48"/>
                  </a:cubicBezTo>
                  <a:cubicBezTo>
                    <a:pt x="272" y="12"/>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0" name="Freeform 175"/>
            <p:cNvSpPr>
              <a:spLocks noChangeArrowheads="1"/>
            </p:cNvSpPr>
            <p:nvPr/>
          </p:nvSpPr>
          <p:spPr bwMode="auto">
            <a:xfrm>
              <a:off x="6250" y="972"/>
              <a:ext cx="139" cy="114"/>
            </a:xfrm>
            <a:custGeom>
              <a:avLst/>
              <a:gdLst>
                <a:gd name="T0" fmla="*/ 181 w 617"/>
                <a:gd name="T1" fmla="*/ 0 h 507"/>
                <a:gd name="T2" fmla="*/ 181 w 617"/>
                <a:gd name="T3" fmla="*/ 0 h 507"/>
                <a:gd name="T4" fmla="*/ 0 w 617"/>
                <a:gd name="T5" fmla="*/ 50 h 507"/>
                <a:gd name="T6" fmla="*/ 0 w 617"/>
                <a:gd name="T7" fmla="*/ 500 h 507"/>
                <a:gd name="T8" fmla="*/ 161 w 617"/>
                <a:gd name="T9" fmla="*/ 455 h 507"/>
                <a:gd name="T10" fmla="*/ 302 w 617"/>
                <a:gd name="T11" fmla="*/ 506 h 507"/>
                <a:gd name="T12" fmla="*/ 616 w 617"/>
                <a:gd name="T13" fmla="*/ 503 h 507"/>
                <a:gd name="T14" fmla="*/ 616 w 617"/>
                <a:gd name="T15" fmla="*/ 50 h 507"/>
                <a:gd name="T16" fmla="*/ 308 w 617"/>
                <a:gd name="T17" fmla="*/ 50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87" y="0"/>
                    <a:pt x="0" y="50"/>
                    <a:pt x="0" y="50"/>
                  </a:cubicBezTo>
                  <a:cubicBezTo>
                    <a:pt x="0" y="500"/>
                    <a:pt x="0" y="500"/>
                    <a:pt x="0" y="500"/>
                  </a:cubicBezTo>
                  <a:cubicBezTo>
                    <a:pt x="62" y="466"/>
                    <a:pt x="115" y="455"/>
                    <a:pt x="161" y="455"/>
                  </a:cubicBezTo>
                  <a:cubicBezTo>
                    <a:pt x="251" y="455"/>
                    <a:pt x="302" y="506"/>
                    <a:pt x="302" y="506"/>
                  </a:cubicBezTo>
                  <a:cubicBezTo>
                    <a:pt x="616" y="503"/>
                    <a:pt x="616" y="503"/>
                    <a:pt x="616" y="503"/>
                  </a:cubicBezTo>
                  <a:cubicBezTo>
                    <a:pt x="616" y="50"/>
                    <a:pt x="616" y="50"/>
                    <a:pt x="616" y="50"/>
                  </a:cubicBezTo>
                  <a:cubicBezTo>
                    <a:pt x="308" y="50"/>
                    <a:pt x="308" y="50"/>
                    <a:pt x="308" y="50"/>
                  </a:cubicBezTo>
                  <a:cubicBezTo>
                    <a:pt x="271"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1" name="Freeform 176"/>
            <p:cNvSpPr>
              <a:spLocks noChangeArrowheads="1"/>
            </p:cNvSpPr>
            <p:nvPr/>
          </p:nvSpPr>
          <p:spPr bwMode="auto">
            <a:xfrm>
              <a:off x="5301" y="1172"/>
              <a:ext cx="172" cy="166"/>
            </a:xfrm>
            <a:custGeom>
              <a:avLst/>
              <a:gdLst>
                <a:gd name="T0" fmla="*/ 480 w 764"/>
                <a:gd name="T1" fmla="*/ 0 h 736"/>
                <a:gd name="T2" fmla="*/ 480 w 764"/>
                <a:gd name="T3" fmla="*/ 0 h 736"/>
                <a:gd name="T4" fmla="*/ 240 w 764"/>
                <a:gd name="T5" fmla="*/ 193 h 736"/>
                <a:gd name="T6" fmla="*/ 220 w 764"/>
                <a:gd name="T7" fmla="*/ 190 h 736"/>
                <a:gd name="T8" fmla="*/ 0 w 764"/>
                <a:gd name="T9" fmla="*/ 385 h 736"/>
                <a:gd name="T10" fmla="*/ 282 w 764"/>
                <a:gd name="T11" fmla="*/ 735 h 736"/>
                <a:gd name="T12" fmla="*/ 512 w 764"/>
                <a:gd name="T13" fmla="*/ 552 h 736"/>
                <a:gd name="T14" fmla="*/ 520 w 764"/>
                <a:gd name="T15" fmla="*/ 552 h 736"/>
                <a:gd name="T16" fmla="*/ 763 w 764"/>
                <a:gd name="T17" fmla="*/ 351 h 736"/>
                <a:gd name="T18" fmla="*/ 480 w 764"/>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36">
                  <a:moveTo>
                    <a:pt x="480" y="0"/>
                  </a:moveTo>
                  <a:lnTo>
                    <a:pt x="480" y="0"/>
                  </a:lnTo>
                  <a:cubicBezTo>
                    <a:pt x="240" y="193"/>
                    <a:pt x="240" y="193"/>
                    <a:pt x="240" y="193"/>
                  </a:cubicBezTo>
                  <a:cubicBezTo>
                    <a:pt x="231" y="193"/>
                    <a:pt x="226" y="190"/>
                    <a:pt x="220" y="190"/>
                  </a:cubicBezTo>
                  <a:cubicBezTo>
                    <a:pt x="76" y="190"/>
                    <a:pt x="0" y="385"/>
                    <a:pt x="0" y="385"/>
                  </a:cubicBezTo>
                  <a:cubicBezTo>
                    <a:pt x="282" y="735"/>
                    <a:pt x="282" y="735"/>
                    <a:pt x="282" y="735"/>
                  </a:cubicBezTo>
                  <a:cubicBezTo>
                    <a:pt x="356" y="563"/>
                    <a:pt x="478" y="552"/>
                    <a:pt x="512" y="552"/>
                  </a:cubicBezTo>
                  <a:cubicBezTo>
                    <a:pt x="517" y="552"/>
                    <a:pt x="520" y="552"/>
                    <a:pt x="520" y="552"/>
                  </a:cubicBezTo>
                  <a:cubicBezTo>
                    <a:pt x="763" y="351"/>
                    <a:pt x="763" y="351"/>
                    <a:pt x="763" y="351"/>
                  </a:cubicBezTo>
                  <a:cubicBezTo>
                    <a:pt x="480" y="0"/>
                    <a:pt x="480" y="0"/>
                    <a:pt x="48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2" name="Freeform 177"/>
            <p:cNvSpPr>
              <a:spLocks noChangeArrowheads="1"/>
            </p:cNvSpPr>
            <p:nvPr/>
          </p:nvSpPr>
          <p:spPr bwMode="auto">
            <a:xfrm>
              <a:off x="5932" y="1828"/>
              <a:ext cx="139" cy="114"/>
            </a:xfrm>
            <a:custGeom>
              <a:avLst/>
              <a:gdLst>
                <a:gd name="T0" fmla="*/ 181 w 617"/>
                <a:gd name="T1" fmla="*/ 0 h 507"/>
                <a:gd name="T2" fmla="*/ 181 w 617"/>
                <a:gd name="T3" fmla="*/ 0 h 507"/>
                <a:gd name="T4" fmla="*/ 0 w 617"/>
                <a:gd name="T5" fmla="*/ 51 h 507"/>
                <a:gd name="T6" fmla="*/ 0 w 617"/>
                <a:gd name="T7" fmla="*/ 501 h 507"/>
                <a:gd name="T8" fmla="*/ 161 w 617"/>
                <a:gd name="T9" fmla="*/ 458 h 507"/>
                <a:gd name="T10" fmla="*/ 303 w 617"/>
                <a:gd name="T11" fmla="*/ 506 h 507"/>
                <a:gd name="T12" fmla="*/ 616 w 617"/>
                <a:gd name="T13" fmla="*/ 504 h 507"/>
                <a:gd name="T14" fmla="*/ 616 w 617"/>
                <a:gd name="T15" fmla="*/ 51 h 507"/>
                <a:gd name="T16" fmla="*/ 308 w 617"/>
                <a:gd name="T17" fmla="*/ 51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91" y="0"/>
                    <a:pt x="0" y="51"/>
                    <a:pt x="0" y="51"/>
                  </a:cubicBezTo>
                  <a:cubicBezTo>
                    <a:pt x="0" y="501"/>
                    <a:pt x="0" y="501"/>
                    <a:pt x="0" y="501"/>
                  </a:cubicBezTo>
                  <a:cubicBezTo>
                    <a:pt x="65" y="470"/>
                    <a:pt x="119" y="458"/>
                    <a:pt x="161" y="458"/>
                  </a:cubicBezTo>
                  <a:cubicBezTo>
                    <a:pt x="255" y="458"/>
                    <a:pt x="303" y="506"/>
                    <a:pt x="303" y="506"/>
                  </a:cubicBezTo>
                  <a:cubicBezTo>
                    <a:pt x="616" y="504"/>
                    <a:pt x="616" y="504"/>
                    <a:pt x="616" y="504"/>
                  </a:cubicBezTo>
                  <a:cubicBezTo>
                    <a:pt x="616" y="51"/>
                    <a:pt x="616" y="51"/>
                    <a:pt x="616" y="51"/>
                  </a:cubicBezTo>
                  <a:cubicBezTo>
                    <a:pt x="308" y="51"/>
                    <a:pt x="308" y="51"/>
                    <a:pt x="308" y="51"/>
                  </a:cubicBezTo>
                  <a:cubicBezTo>
                    <a:pt x="272"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3" name="Freeform 178"/>
            <p:cNvSpPr>
              <a:spLocks noChangeArrowheads="1"/>
            </p:cNvSpPr>
            <p:nvPr/>
          </p:nvSpPr>
          <p:spPr bwMode="auto">
            <a:xfrm>
              <a:off x="5549" y="725"/>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0" y="51"/>
                    <a:pt x="206" y="39"/>
                    <a:pt x="206" y="25"/>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4" name="Freeform 179"/>
            <p:cNvSpPr>
              <a:spLocks noChangeArrowheads="1"/>
            </p:cNvSpPr>
            <p:nvPr/>
          </p:nvSpPr>
          <p:spPr bwMode="auto">
            <a:xfrm>
              <a:off x="5549" y="737"/>
              <a:ext cx="46" cy="10"/>
            </a:xfrm>
            <a:custGeom>
              <a:avLst/>
              <a:gdLst>
                <a:gd name="T0" fmla="*/ 172 w 207"/>
                <a:gd name="T1" fmla="*/ 0 h 49"/>
                <a:gd name="T2" fmla="*/ 172 w 207"/>
                <a:gd name="T3" fmla="*/ 0 h 49"/>
                <a:gd name="T4" fmla="*/ 34 w 207"/>
                <a:gd name="T5" fmla="*/ 0 h 49"/>
                <a:gd name="T6" fmla="*/ 0 w 207"/>
                <a:gd name="T7" fmla="*/ 22 h 49"/>
                <a:gd name="T8" fmla="*/ 34 w 207"/>
                <a:gd name="T9" fmla="*/ 48 h 49"/>
                <a:gd name="T10" fmla="*/ 172 w 207"/>
                <a:gd name="T11" fmla="*/ 48 h 49"/>
                <a:gd name="T12" fmla="*/ 206 w 207"/>
                <a:gd name="T13" fmla="*/ 22 h 49"/>
                <a:gd name="T14" fmla="*/ 172 w 20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49">
                  <a:moveTo>
                    <a:pt x="172" y="0"/>
                  </a:moveTo>
                  <a:lnTo>
                    <a:pt x="172" y="0"/>
                  </a:lnTo>
                  <a:cubicBezTo>
                    <a:pt x="34" y="0"/>
                    <a:pt x="34" y="0"/>
                    <a:pt x="34" y="0"/>
                  </a:cubicBezTo>
                  <a:cubicBezTo>
                    <a:pt x="14" y="0"/>
                    <a:pt x="0" y="11"/>
                    <a:pt x="0" y="22"/>
                  </a:cubicBezTo>
                  <a:cubicBezTo>
                    <a:pt x="0" y="36"/>
                    <a:pt x="14" y="48"/>
                    <a:pt x="34" y="48"/>
                  </a:cubicBezTo>
                  <a:cubicBezTo>
                    <a:pt x="172" y="48"/>
                    <a:pt x="172" y="48"/>
                    <a:pt x="172" y="48"/>
                  </a:cubicBezTo>
                  <a:cubicBezTo>
                    <a:pt x="190" y="48"/>
                    <a:pt x="206" y="36"/>
                    <a:pt x="206" y="22"/>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5" name="Freeform 180"/>
            <p:cNvSpPr>
              <a:spLocks noChangeArrowheads="1"/>
            </p:cNvSpPr>
            <p:nvPr/>
          </p:nvSpPr>
          <p:spPr bwMode="auto">
            <a:xfrm>
              <a:off x="5558" y="749"/>
              <a:ext cx="27" cy="11"/>
            </a:xfrm>
            <a:custGeom>
              <a:avLst/>
              <a:gdLst>
                <a:gd name="T0" fmla="*/ 104 w 125"/>
                <a:gd name="T1" fmla="*/ 0 h 52"/>
                <a:gd name="T2" fmla="*/ 104 w 125"/>
                <a:gd name="T3" fmla="*/ 0 h 52"/>
                <a:gd name="T4" fmla="*/ 22 w 125"/>
                <a:gd name="T5" fmla="*/ 0 h 52"/>
                <a:gd name="T6" fmla="*/ 0 w 125"/>
                <a:gd name="T7" fmla="*/ 25 h 52"/>
                <a:gd name="T8" fmla="*/ 22 w 125"/>
                <a:gd name="T9" fmla="*/ 51 h 52"/>
                <a:gd name="T10" fmla="*/ 104 w 125"/>
                <a:gd name="T11" fmla="*/ 51 h 52"/>
                <a:gd name="T12" fmla="*/ 124 w 125"/>
                <a:gd name="T13" fmla="*/ 25 h 52"/>
                <a:gd name="T14" fmla="*/ 104 w 12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
                  <a:moveTo>
                    <a:pt x="104" y="0"/>
                  </a:moveTo>
                  <a:lnTo>
                    <a:pt x="104" y="0"/>
                  </a:lnTo>
                  <a:cubicBezTo>
                    <a:pt x="22" y="0"/>
                    <a:pt x="22" y="0"/>
                    <a:pt x="22" y="0"/>
                  </a:cubicBezTo>
                  <a:cubicBezTo>
                    <a:pt x="11" y="0"/>
                    <a:pt x="0" y="11"/>
                    <a:pt x="0" y="25"/>
                  </a:cubicBezTo>
                  <a:cubicBezTo>
                    <a:pt x="0" y="39"/>
                    <a:pt x="11" y="51"/>
                    <a:pt x="22" y="51"/>
                  </a:cubicBezTo>
                  <a:cubicBezTo>
                    <a:pt x="104" y="51"/>
                    <a:pt x="104" y="51"/>
                    <a:pt x="104" y="51"/>
                  </a:cubicBezTo>
                  <a:cubicBezTo>
                    <a:pt x="116" y="51"/>
                    <a:pt x="124" y="39"/>
                    <a:pt x="124" y="25"/>
                  </a:cubicBezTo>
                  <a:cubicBezTo>
                    <a:pt x="124" y="11"/>
                    <a:pt x="116" y="0"/>
                    <a:pt x="10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6" name="Freeform 181"/>
            <p:cNvSpPr>
              <a:spLocks noChangeArrowheads="1"/>
            </p:cNvSpPr>
            <p:nvPr/>
          </p:nvSpPr>
          <p:spPr bwMode="auto">
            <a:xfrm>
              <a:off x="5471" y="545"/>
              <a:ext cx="199" cy="177"/>
            </a:xfrm>
            <a:custGeom>
              <a:avLst/>
              <a:gdLst>
                <a:gd name="T0" fmla="*/ 659 w 880"/>
                <a:gd name="T1" fmla="*/ 398 h 786"/>
                <a:gd name="T2" fmla="*/ 659 w 880"/>
                <a:gd name="T3" fmla="*/ 398 h 786"/>
                <a:gd name="T4" fmla="*/ 532 w 880"/>
                <a:gd name="T5" fmla="*/ 84 h 786"/>
                <a:gd name="T6" fmla="*/ 659 w 880"/>
                <a:gd name="T7" fmla="*/ 398 h 786"/>
                <a:gd name="T8" fmla="*/ 449 w 880"/>
                <a:gd name="T9" fmla="*/ 0 h 786"/>
                <a:gd name="T10" fmla="*/ 449 w 880"/>
                <a:gd name="T11" fmla="*/ 0 h 786"/>
                <a:gd name="T12" fmla="*/ 441 w 880"/>
                <a:gd name="T13" fmla="*/ 0 h 786"/>
                <a:gd name="T14" fmla="*/ 432 w 880"/>
                <a:gd name="T15" fmla="*/ 0 h 786"/>
                <a:gd name="T16" fmla="*/ 432 w 880"/>
                <a:gd name="T17" fmla="*/ 0 h 786"/>
                <a:gd name="T18" fmla="*/ 223 w 880"/>
                <a:gd name="T19" fmla="*/ 545 h 786"/>
                <a:gd name="T20" fmla="*/ 336 w 880"/>
                <a:gd name="T21" fmla="*/ 785 h 786"/>
                <a:gd name="T22" fmla="*/ 441 w 880"/>
                <a:gd name="T23" fmla="*/ 785 h 786"/>
                <a:gd name="T24" fmla="*/ 458 w 880"/>
                <a:gd name="T25" fmla="*/ 785 h 786"/>
                <a:gd name="T26" fmla="*/ 551 w 880"/>
                <a:gd name="T27" fmla="*/ 785 h 786"/>
                <a:gd name="T28" fmla="*/ 661 w 880"/>
                <a:gd name="T29" fmla="*/ 545 h 786"/>
                <a:gd name="T30" fmla="*/ 449 w 880"/>
                <a:gd name="T31" fmla="*/ 0 h 786"/>
                <a:gd name="T32" fmla="*/ 449 w 880"/>
                <a:gd name="T33" fmla="*/ 0 h 786"/>
                <a:gd name="T34" fmla="*/ 659 w 880"/>
                <a:gd name="T35" fmla="*/ 3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6">
                  <a:moveTo>
                    <a:pt x="659" y="398"/>
                  </a:moveTo>
                  <a:lnTo>
                    <a:pt x="659" y="398"/>
                  </a:lnTo>
                  <a:cubicBezTo>
                    <a:pt x="732" y="197"/>
                    <a:pt x="532" y="84"/>
                    <a:pt x="532" y="84"/>
                  </a:cubicBezTo>
                  <a:cubicBezTo>
                    <a:pt x="828" y="132"/>
                    <a:pt x="659" y="398"/>
                    <a:pt x="659" y="398"/>
                  </a:cubicBezTo>
                  <a:lnTo>
                    <a:pt x="449" y="0"/>
                  </a:lnTo>
                  <a:lnTo>
                    <a:pt x="449" y="0"/>
                  </a:lnTo>
                  <a:cubicBezTo>
                    <a:pt x="449" y="0"/>
                    <a:pt x="444" y="0"/>
                    <a:pt x="441" y="0"/>
                  </a:cubicBezTo>
                  <a:cubicBezTo>
                    <a:pt x="438" y="0"/>
                    <a:pt x="449" y="0"/>
                    <a:pt x="432" y="0"/>
                  </a:cubicBezTo>
                  <a:lnTo>
                    <a:pt x="432" y="0"/>
                  </a:lnTo>
                  <a:cubicBezTo>
                    <a:pt x="0" y="11"/>
                    <a:pt x="104" y="437"/>
                    <a:pt x="223" y="545"/>
                  </a:cubicBezTo>
                  <a:cubicBezTo>
                    <a:pt x="342" y="650"/>
                    <a:pt x="336" y="785"/>
                    <a:pt x="336" y="785"/>
                  </a:cubicBezTo>
                  <a:cubicBezTo>
                    <a:pt x="441" y="785"/>
                    <a:pt x="441" y="785"/>
                    <a:pt x="441" y="785"/>
                  </a:cubicBezTo>
                  <a:cubicBezTo>
                    <a:pt x="458" y="785"/>
                    <a:pt x="458" y="785"/>
                    <a:pt x="458" y="785"/>
                  </a:cubicBezTo>
                  <a:cubicBezTo>
                    <a:pt x="551" y="785"/>
                    <a:pt x="551" y="785"/>
                    <a:pt x="551" y="785"/>
                  </a:cubicBezTo>
                  <a:cubicBezTo>
                    <a:pt x="551" y="785"/>
                    <a:pt x="543" y="650"/>
                    <a:pt x="661" y="545"/>
                  </a:cubicBezTo>
                  <a:cubicBezTo>
                    <a:pt x="781" y="437"/>
                    <a:pt x="879" y="11"/>
                    <a:pt x="449" y="0"/>
                  </a:cubicBezTo>
                  <a:lnTo>
                    <a:pt x="449" y="0"/>
                  </a:lnTo>
                  <a:lnTo>
                    <a:pt x="659" y="3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7" name="Freeform 182"/>
            <p:cNvSpPr>
              <a:spLocks noChangeArrowheads="1"/>
            </p:cNvSpPr>
            <p:nvPr/>
          </p:nvSpPr>
          <p:spPr bwMode="auto">
            <a:xfrm>
              <a:off x="6487" y="870"/>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92" y="51"/>
                    <a:pt x="206" y="40"/>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8" name="Freeform 183"/>
            <p:cNvSpPr>
              <a:spLocks noChangeArrowheads="1"/>
            </p:cNvSpPr>
            <p:nvPr/>
          </p:nvSpPr>
          <p:spPr bwMode="auto">
            <a:xfrm>
              <a:off x="6487" y="88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2" y="51"/>
                    <a:pt x="206" y="39"/>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89" name="Freeform 184"/>
            <p:cNvSpPr>
              <a:spLocks noChangeArrowheads="1"/>
            </p:cNvSpPr>
            <p:nvPr/>
          </p:nvSpPr>
          <p:spPr bwMode="auto">
            <a:xfrm>
              <a:off x="6497" y="894"/>
              <a:ext cx="28" cy="11"/>
            </a:xfrm>
            <a:custGeom>
              <a:avLst/>
              <a:gdLst>
                <a:gd name="T0" fmla="*/ 102 w 126"/>
                <a:gd name="T1" fmla="*/ 0 h 51"/>
                <a:gd name="T2" fmla="*/ 102 w 126"/>
                <a:gd name="T3" fmla="*/ 0 h 51"/>
                <a:gd name="T4" fmla="*/ 20 w 126"/>
                <a:gd name="T5" fmla="*/ 0 h 51"/>
                <a:gd name="T6" fmla="*/ 0 w 126"/>
                <a:gd name="T7" fmla="*/ 25 h 51"/>
                <a:gd name="T8" fmla="*/ 20 w 126"/>
                <a:gd name="T9" fmla="*/ 50 h 51"/>
                <a:gd name="T10" fmla="*/ 102 w 126"/>
                <a:gd name="T11" fmla="*/ 50 h 51"/>
                <a:gd name="T12" fmla="*/ 125 w 126"/>
                <a:gd name="T13" fmla="*/ 25 h 51"/>
                <a:gd name="T14" fmla="*/ 102 w 126"/>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51">
                  <a:moveTo>
                    <a:pt x="102" y="0"/>
                  </a:moveTo>
                  <a:lnTo>
                    <a:pt x="102" y="0"/>
                  </a:lnTo>
                  <a:cubicBezTo>
                    <a:pt x="20" y="0"/>
                    <a:pt x="20" y="0"/>
                    <a:pt x="20" y="0"/>
                  </a:cubicBezTo>
                  <a:cubicBezTo>
                    <a:pt x="9" y="0"/>
                    <a:pt x="0" y="11"/>
                    <a:pt x="0" y="25"/>
                  </a:cubicBezTo>
                  <a:cubicBezTo>
                    <a:pt x="0" y="39"/>
                    <a:pt x="9" y="50"/>
                    <a:pt x="20" y="50"/>
                  </a:cubicBezTo>
                  <a:cubicBezTo>
                    <a:pt x="102" y="50"/>
                    <a:pt x="102" y="50"/>
                    <a:pt x="102" y="50"/>
                  </a:cubicBezTo>
                  <a:cubicBezTo>
                    <a:pt x="113" y="50"/>
                    <a:pt x="125" y="39"/>
                    <a:pt x="125" y="25"/>
                  </a:cubicBezTo>
                  <a:cubicBezTo>
                    <a:pt x="125" y="11"/>
                    <a:pt x="113" y="0"/>
                    <a:pt x="10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0" name="Freeform 185"/>
            <p:cNvSpPr>
              <a:spLocks noChangeArrowheads="1"/>
            </p:cNvSpPr>
            <p:nvPr/>
          </p:nvSpPr>
          <p:spPr bwMode="auto">
            <a:xfrm>
              <a:off x="6410" y="690"/>
              <a:ext cx="199" cy="177"/>
            </a:xfrm>
            <a:custGeom>
              <a:avLst/>
              <a:gdLst>
                <a:gd name="T0" fmla="*/ 659 w 883"/>
                <a:gd name="T1" fmla="*/ 399 h 787"/>
                <a:gd name="T2" fmla="*/ 659 w 883"/>
                <a:gd name="T3" fmla="*/ 399 h 787"/>
                <a:gd name="T4" fmla="*/ 534 w 883"/>
                <a:gd name="T5" fmla="*/ 88 h 787"/>
                <a:gd name="T6" fmla="*/ 659 w 883"/>
                <a:gd name="T7" fmla="*/ 399 h 787"/>
                <a:gd name="T8" fmla="*/ 449 w 883"/>
                <a:gd name="T9" fmla="*/ 0 h 787"/>
                <a:gd name="T10" fmla="*/ 449 w 883"/>
                <a:gd name="T11" fmla="*/ 0 h 787"/>
                <a:gd name="T12" fmla="*/ 441 w 883"/>
                <a:gd name="T13" fmla="*/ 0 h 787"/>
                <a:gd name="T14" fmla="*/ 432 w 883"/>
                <a:gd name="T15" fmla="*/ 0 h 787"/>
                <a:gd name="T16" fmla="*/ 432 w 883"/>
                <a:gd name="T17" fmla="*/ 0 h 787"/>
                <a:gd name="T18" fmla="*/ 223 w 883"/>
                <a:gd name="T19" fmla="*/ 546 h 787"/>
                <a:gd name="T20" fmla="*/ 336 w 883"/>
                <a:gd name="T21" fmla="*/ 786 h 787"/>
                <a:gd name="T22" fmla="*/ 441 w 883"/>
                <a:gd name="T23" fmla="*/ 786 h 787"/>
                <a:gd name="T24" fmla="*/ 458 w 883"/>
                <a:gd name="T25" fmla="*/ 786 h 787"/>
                <a:gd name="T26" fmla="*/ 554 w 883"/>
                <a:gd name="T27" fmla="*/ 786 h 787"/>
                <a:gd name="T28" fmla="*/ 664 w 883"/>
                <a:gd name="T29" fmla="*/ 546 h 787"/>
                <a:gd name="T30" fmla="*/ 449 w 883"/>
                <a:gd name="T31" fmla="*/ 0 h 787"/>
                <a:gd name="T32" fmla="*/ 449 w 883"/>
                <a:gd name="T33" fmla="*/ 0 h 787"/>
                <a:gd name="T34" fmla="*/ 659 w 883"/>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3" h="787">
                  <a:moveTo>
                    <a:pt x="659" y="399"/>
                  </a:moveTo>
                  <a:lnTo>
                    <a:pt x="659" y="399"/>
                  </a:lnTo>
                  <a:cubicBezTo>
                    <a:pt x="732" y="198"/>
                    <a:pt x="534" y="88"/>
                    <a:pt x="534" y="88"/>
                  </a:cubicBezTo>
                  <a:cubicBezTo>
                    <a:pt x="828" y="133"/>
                    <a:pt x="659" y="399"/>
                    <a:pt x="659" y="399"/>
                  </a:cubicBezTo>
                  <a:lnTo>
                    <a:pt x="449" y="0"/>
                  </a:lnTo>
                  <a:lnTo>
                    <a:pt x="449" y="0"/>
                  </a:lnTo>
                  <a:cubicBezTo>
                    <a:pt x="449" y="0"/>
                    <a:pt x="444" y="0"/>
                    <a:pt x="441" y="0"/>
                  </a:cubicBezTo>
                  <a:cubicBezTo>
                    <a:pt x="438" y="0"/>
                    <a:pt x="449" y="0"/>
                    <a:pt x="432" y="0"/>
                  </a:cubicBezTo>
                  <a:lnTo>
                    <a:pt x="432" y="0"/>
                  </a:lnTo>
                  <a:cubicBezTo>
                    <a:pt x="0" y="12"/>
                    <a:pt x="104" y="442"/>
                    <a:pt x="223" y="546"/>
                  </a:cubicBezTo>
                  <a:cubicBezTo>
                    <a:pt x="342" y="654"/>
                    <a:pt x="336" y="786"/>
                    <a:pt x="336" y="786"/>
                  </a:cubicBezTo>
                  <a:cubicBezTo>
                    <a:pt x="441" y="786"/>
                    <a:pt x="441" y="786"/>
                    <a:pt x="441" y="786"/>
                  </a:cubicBezTo>
                  <a:cubicBezTo>
                    <a:pt x="458" y="786"/>
                    <a:pt x="458" y="786"/>
                    <a:pt x="458" y="786"/>
                  </a:cubicBezTo>
                  <a:cubicBezTo>
                    <a:pt x="554" y="786"/>
                    <a:pt x="554" y="786"/>
                    <a:pt x="554" y="786"/>
                  </a:cubicBezTo>
                  <a:cubicBezTo>
                    <a:pt x="554" y="786"/>
                    <a:pt x="545" y="654"/>
                    <a:pt x="664" y="546"/>
                  </a:cubicBezTo>
                  <a:cubicBezTo>
                    <a:pt x="780" y="442"/>
                    <a:pt x="882" y="12"/>
                    <a:pt x="449" y="0"/>
                  </a:cubicBezTo>
                  <a:lnTo>
                    <a:pt x="449" y="0"/>
                  </a:lnTo>
                  <a:lnTo>
                    <a:pt x="659"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1" name="Freeform 186"/>
            <p:cNvSpPr>
              <a:spLocks noChangeArrowheads="1"/>
            </p:cNvSpPr>
            <p:nvPr/>
          </p:nvSpPr>
          <p:spPr bwMode="auto">
            <a:xfrm>
              <a:off x="5283" y="1939"/>
              <a:ext cx="46" cy="11"/>
            </a:xfrm>
            <a:custGeom>
              <a:avLst/>
              <a:gdLst>
                <a:gd name="T0" fmla="*/ 172 w 207"/>
                <a:gd name="T1" fmla="*/ 0 h 52"/>
                <a:gd name="T2" fmla="*/ 172 w 207"/>
                <a:gd name="T3" fmla="*/ 0 h 52"/>
                <a:gd name="T4" fmla="*/ 34 w 207"/>
                <a:gd name="T5" fmla="*/ 0 h 52"/>
                <a:gd name="T6" fmla="*/ 0 w 207"/>
                <a:gd name="T7" fmla="*/ 26 h 52"/>
                <a:gd name="T8" fmla="*/ 34 w 207"/>
                <a:gd name="T9" fmla="*/ 51 h 52"/>
                <a:gd name="T10" fmla="*/ 172 w 207"/>
                <a:gd name="T11" fmla="*/ 51 h 52"/>
                <a:gd name="T12" fmla="*/ 206 w 207"/>
                <a:gd name="T13" fmla="*/ 26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2"/>
                    <a:pt x="0" y="26"/>
                  </a:cubicBezTo>
                  <a:cubicBezTo>
                    <a:pt x="0" y="40"/>
                    <a:pt x="14" y="51"/>
                    <a:pt x="34" y="51"/>
                  </a:cubicBezTo>
                  <a:cubicBezTo>
                    <a:pt x="172" y="51"/>
                    <a:pt x="172" y="51"/>
                    <a:pt x="172" y="51"/>
                  </a:cubicBezTo>
                  <a:cubicBezTo>
                    <a:pt x="189" y="51"/>
                    <a:pt x="206" y="40"/>
                    <a:pt x="206" y="26"/>
                  </a:cubicBezTo>
                  <a:cubicBezTo>
                    <a:pt x="206" y="12"/>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2" name="Freeform 187"/>
            <p:cNvSpPr>
              <a:spLocks noChangeArrowheads="1"/>
            </p:cNvSpPr>
            <p:nvPr/>
          </p:nvSpPr>
          <p:spPr bwMode="auto">
            <a:xfrm>
              <a:off x="5283" y="195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89" y="51"/>
                    <a:pt x="206" y="40"/>
                    <a:pt x="206" y="25"/>
                  </a:cubicBezTo>
                  <a:cubicBezTo>
                    <a:pt x="206" y="11"/>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3" name="Freeform 188"/>
            <p:cNvSpPr>
              <a:spLocks noChangeArrowheads="1"/>
            </p:cNvSpPr>
            <p:nvPr/>
          </p:nvSpPr>
          <p:spPr bwMode="auto">
            <a:xfrm>
              <a:off x="5291" y="1964"/>
              <a:ext cx="27" cy="10"/>
            </a:xfrm>
            <a:custGeom>
              <a:avLst/>
              <a:gdLst>
                <a:gd name="T0" fmla="*/ 105 w 125"/>
                <a:gd name="T1" fmla="*/ 0 h 49"/>
                <a:gd name="T2" fmla="*/ 105 w 125"/>
                <a:gd name="T3" fmla="*/ 0 h 49"/>
                <a:gd name="T4" fmla="*/ 20 w 125"/>
                <a:gd name="T5" fmla="*/ 0 h 49"/>
                <a:gd name="T6" fmla="*/ 0 w 125"/>
                <a:gd name="T7" fmla="*/ 22 h 49"/>
                <a:gd name="T8" fmla="*/ 20 w 125"/>
                <a:gd name="T9" fmla="*/ 48 h 49"/>
                <a:gd name="T10" fmla="*/ 105 w 125"/>
                <a:gd name="T11" fmla="*/ 48 h 49"/>
                <a:gd name="T12" fmla="*/ 124 w 125"/>
                <a:gd name="T13" fmla="*/ 22 h 49"/>
                <a:gd name="T14" fmla="*/ 105 w 125"/>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9">
                  <a:moveTo>
                    <a:pt x="105" y="0"/>
                  </a:moveTo>
                  <a:lnTo>
                    <a:pt x="105" y="0"/>
                  </a:lnTo>
                  <a:cubicBezTo>
                    <a:pt x="20" y="0"/>
                    <a:pt x="20" y="0"/>
                    <a:pt x="20" y="0"/>
                  </a:cubicBezTo>
                  <a:cubicBezTo>
                    <a:pt x="9" y="0"/>
                    <a:pt x="0" y="11"/>
                    <a:pt x="0" y="22"/>
                  </a:cubicBezTo>
                  <a:cubicBezTo>
                    <a:pt x="0" y="37"/>
                    <a:pt x="9" y="48"/>
                    <a:pt x="20" y="48"/>
                  </a:cubicBezTo>
                  <a:cubicBezTo>
                    <a:pt x="105" y="48"/>
                    <a:pt x="105" y="48"/>
                    <a:pt x="105" y="48"/>
                  </a:cubicBezTo>
                  <a:cubicBezTo>
                    <a:pt x="116" y="48"/>
                    <a:pt x="124" y="37"/>
                    <a:pt x="124" y="22"/>
                  </a:cubicBezTo>
                  <a:cubicBezTo>
                    <a:pt x="124" y="11"/>
                    <a:pt x="116" y="0"/>
                    <a:pt x="1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4" name="Freeform 189"/>
            <p:cNvSpPr>
              <a:spLocks noChangeArrowheads="1"/>
            </p:cNvSpPr>
            <p:nvPr/>
          </p:nvSpPr>
          <p:spPr bwMode="auto">
            <a:xfrm>
              <a:off x="5205" y="1759"/>
              <a:ext cx="199" cy="177"/>
            </a:xfrm>
            <a:custGeom>
              <a:avLst/>
              <a:gdLst>
                <a:gd name="T0" fmla="*/ 655 w 880"/>
                <a:gd name="T1" fmla="*/ 399 h 787"/>
                <a:gd name="T2" fmla="*/ 655 w 880"/>
                <a:gd name="T3" fmla="*/ 399 h 787"/>
                <a:gd name="T4" fmla="*/ 531 w 880"/>
                <a:gd name="T5" fmla="*/ 84 h 787"/>
                <a:gd name="T6" fmla="*/ 655 w 880"/>
                <a:gd name="T7" fmla="*/ 399 h 787"/>
                <a:gd name="T8" fmla="*/ 449 w 880"/>
                <a:gd name="T9" fmla="*/ 0 h 787"/>
                <a:gd name="T10" fmla="*/ 449 w 880"/>
                <a:gd name="T11" fmla="*/ 0 h 787"/>
                <a:gd name="T12" fmla="*/ 441 w 880"/>
                <a:gd name="T13" fmla="*/ 0 h 787"/>
                <a:gd name="T14" fmla="*/ 432 w 880"/>
                <a:gd name="T15" fmla="*/ 0 h 787"/>
                <a:gd name="T16" fmla="*/ 432 w 880"/>
                <a:gd name="T17" fmla="*/ 0 h 787"/>
                <a:gd name="T18" fmla="*/ 220 w 880"/>
                <a:gd name="T19" fmla="*/ 545 h 787"/>
                <a:gd name="T20" fmla="*/ 336 w 880"/>
                <a:gd name="T21" fmla="*/ 786 h 787"/>
                <a:gd name="T22" fmla="*/ 438 w 880"/>
                <a:gd name="T23" fmla="*/ 786 h 787"/>
                <a:gd name="T24" fmla="*/ 457 w 880"/>
                <a:gd name="T25" fmla="*/ 786 h 787"/>
                <a:gd name="T26" fmla="*/ 551 w 880"/>
                <a:gd name="T27" fmla="*/ 786 h 787"/>
                <a:gd name="T28" fmla="*/ 661 w 880"/>
                <a:gd name="T29" fmla="*/ 545 h 787"/>
                <a:gd name="T30" fmla="*/ 449 w 880"/>
                <a:gd name="T31" fmla="*/ 0 h 787"/>
                <a:gd name="T32" fmla="*/ 449 w 880"/>
                <a:gd name="T33" fmla="*/ 0 h 787"/>
                <a:gd name="T34" fmla="*/ 655 w 880"/>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7">
                  <a:moveTo>
                    <a:pt x="655" y="399"/>
                  </a:moveTo>
                  <a:lnTo>
                    <a:pt x="655" y="399"/>
                  </a:lnTo>
                  <a:cubicBezTo>
                    <a:pt x="729" y="198"/>
                    <a:pt x="531" y="84"/>
                    <a:pt x="531" y="84"/>
                  </a:cubicBezTo>
                  <a:cubicBezTo>
                    <a:pt x="825" y="133"/>
                    <a:pt x="655" y="399"/>
                    <a:pt x="655" y="399"/>
                  </a:cubicBezTo>
                  <a:lnTo>
                    <a:pt x="449" y="0"/>
                  </a:lnTo>
                  <a:lnTo>
                    <a:pt x="449" y="0"/>
                  </a:lnTo>
                  <a:cubicBezTo>
                    <a:pt x="449" y="0"/>
                    <a:pt x="443" y="0"/>
                    <a:pt x="441" y="0"/>
                  </a:cubicBezTo>
                  <a:cubicBezTo>
                    <a:pt x="435" y="0"/>
                    <a:pt x="449" y="0"/>
                    <a:pt x="432" y="0"/>
                  </a:cubicBezTo>
                  <a:lnTo>
                    <a:pt x="432" y="0"/>
                  </a:lnTo>
                  <a:cubicBezTo>
                    <a:pt x="0" y="11"/>
                    <a:pt x="104" y="441"/>
                    <a:pt x="220" y="545"/>
                  </a:cubicBezTo>
                  <a:cubicBezTo>
                    <a:pt x="339" y="653"/>
                    <a:pt x="336" y="786"/>
                    <a:pt x="336" y="786"/>
                  </a:cubicBezTo>
                  <a:cubicBezTo>
                    <a:pt x="438" y="786"/>
                    <a:pt x="438" y="786"/>
                    <a:pt x="438" y="786"/>
                  </a:cubicBezTo>
                  <a:cubicBezTo>
                    <a:pt x="457" y="786"/>
                    <a:pt x="457" y="786"/>
                    <a:pt x="457" y="786"/>
                  </a:cubicBezTo>
                  <a:cubicBezTo>
                    <a:pt x="551" y="786"/>
                    <a:pt x="551" y="786"/>
                    <a:pt x="551" y="786"/>
                  </a:cubicBezTo>
                  <a:cubicBezTo>
                    <a:pt x="551" y="786"/>
                    <a:pt x="542" y="653"/>
                    <a:pt x="661" y="545"/>
                  </a:cubicBezTo>
                  <a:cubicBezTo>
                    <a:pt x="780" y="441"/>
                    <a:pt x="879" y="11"/>
                    <a:pt x="449" y="0"/>
                  </a:cubicBezTo>
                  <a:lnTo>
                    <a:pt x="449" y="0"/>
                  </a:lnTo>
                  <a:lnTo>
                    <a:pt x="65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5" name="Freeform 190"/>
            <p:cNvSpPr>
              <a:spLocks noChangeArrowheads="1"/>
            </p:cNvSpPr>
            <p:nvPr/>
          </p:nvSpPr>
          <p:spPr bwMode="auto">
            <a:xfrm>
              <a:off x="5629" y="761"/>
              <a:ext cx="218" cy="219"/>
            </a:xfrm>
            <a:custGeom>
              <a:avLst/>
              <a:gdLst>
                <a:gd name="T0" fmla="*/ 611 w 966"/>
                <a:gd name="T1" fmla="*/ 896 h 971"/>
                <a:gd name="T2" fmla="*/ 611 w 966"/>
                <a:gd name="T3" fmla="*/ 896 h 971"/>
                <a:gd name="T4" fmla="*/ 767 w 966"/>
                <a:gd name="T5" fmla="*/ 789 h 971"/>
                <a:gd name="T6" fmla="*/ 631 w 966"/>
                <a:gd name="T7" fmla="*/ 563 h 971"/>
                <a:gd name="T8" fmla="*/ 815 w 966"/>
                <a:gd name="T9" fmla="*/ 800 h 971"/>
                <a:gd name="T10" fmla="*/ 611 w 966"/>
                <a:gd name="T11" fmla="*/ 896 h 971"/>
                <a:gd name="T12" fmla="*/ 481 w 966"/>
                <a:gd name="T13" fmla="*/ 0 h 971"/>
                <a:gd name="T14" fmla="*/ 481 w 966"/>
                <a:gd name="T15" fmla="*/ 0 h 971"/>
                <a:gd name="T16" fmla="*/ 343 w 966"/>
                <a:gd name="T17" fmla="*/ 54 h 971"/>
                <a:gd name="T18" fmla="*/ 343 w 966"/>
                <a:gd name="T19" fmla="*/ 56 h 971"/>
                <a:gd name="T20" fmla="*/ 340 w 966"/>
                <a:gd name="T21" fmla="*/ 56 h 971"/>
                <a:gd name="T22" fmla="*/ 340 w 966"/>
                <a:gd name="T23" fmla="*/ 156 h 971"/>
                <a:gd name="T24" fmla="*/ 343 w 966"/>
                <a:gd name="T25" fmla="*/ 156 h 971"/>
                <a:gd name="T26" fmla="*/ 382 w 966"/>
                <a:gd name="T27" fmla="*/ 187 h 971"/>
                <a:gd name="T28" fmla="*/ 382 w 966"/>
                <a:gd name="T29" fmla="*/ 413 h 971"/>
                <a:gd name="T30" fmla="*/ 351 w 966"/>
                <a:gd name="T31" fmla="*/ 469 h 971"/>
                <a:gd name="T32" fmla="*/ 130 w 966"/>
                <a:gd name="T33" fmla="*/ 894 h 971"/>
                <a:gd name="T34" fmla="*/ 456 w 966"/>
                <a:gd name="T35" fmla="*/ 970 h 971"/>
                <a:gd name="T36" fmla="*/ 484 w 966"/>
                <a:gd name="T37" fmla="*/ 970 h 971"/>
                <a:gd name="T38" fmla="*/ 509 w 966"/>
                <a:gd name="T39" fmla="*/ 970 h 971"/>
                <a:gd name="T40" fmla="*/ 835 w 966"/>
                <a:gd name="T41" fmla="*/ 894 h 971"/>
                <a:gd name="T42" fmla="*/ 620 w 966"/>
                <a:gd name="T43" fmla="*/ 469 h 971"/>
                <a:gd name="T44" fmla="*/ 597 w 966"/>
                <a:gd name="T45" fmla="*/ 413 h 971"/>
                <a:gd name="T46" fmla="*/ 597 w 966"/>
                <a:gd name="T47" fmla="*/ 187 h 971"/>
                <a:gd name="T48" fmla="*/ 620 w 966"/>
                <a:gd name="T49" fmla="*/ 156 h 971"/>
                <a:gd name="T50" fmla="*/ 626 w 966"/>
                <a:gd name="T51" fmla="*/ 156 h 971"/>
                <a:gd name="T52" fmla="*/ 626 w 966"/>
                <a:gd name="T53" fmla="*/ 56 h 971"/>
                <a:gd name="T54" fmla="*/ 620 w 966"/>
                <a:gd name="T55" fmla="*/ 56 h 971"/>
                <a:gd name="T56" fmla="*/ 620 w 966"/>
                <a:gd name="T57" fmla="*/ 54 h 971"/>
                <a:gd name="T58" fmla="*/ 481 w 966"/>
                <a:gd name="T59" fmla="*/ 0 h 971"/>
                <a:gd name="T60" fmla="*/ 611 w 966"/>
                <a:gd name="T61"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971">
                  <a:moveTo>
                    <a:pt x="611" y="896"/>
                  </a:moveTo>
                  <a:lnTo>
                    <a:pt x="611" y="896"/>
                  </a:lnTo>
                  <a:cubicBezTo>
                    <a:pt x="611" y="896"/>
                    <a:pt x="758" y="868"/>
                    <a:pt x="767" y="789"/>
                  </a:cubicBezTo>
                  <a:cubicBezTo>
                    <a:pt x="772" y="710"/>
                    <a:pt x="631" y="563"/>
                    <a:pt x="631" y="563"/>
                  </a:cubicBezTo>
                  <a:cubicBezTo>
                    <a:pt x="631" y="563"/>
                    <a:pt x="815" y="704"/>
                    <a:pt x="815" y="800"/>
                  </a:cubicBezTo>
                  <a:cubicBezTo>
                    <a:pt x="812" y="896"/>
                    <a:pt x="611" y="896"/>
                    <a:pt x="611" y="896"/>
                  </a:cubicBezTo>
                  <a:lnTo>
                    <a:pt x="481" y="0"/>
                  </a:lnTo>
                  <a:lnTo>
                    <a:pt x="481" y="0"/>
                  </a:lnTo>
                  <a:cubicBezTo>
                    <a:pt x="405" y="0"/>
                    <a:pt x="343" y="23"/>
                    <a:pt x="343" y="54"/>
                  </a:cubicBezTo>
                  <a:cubicBezTo>
                    <a:pt x="343" y="54"/>
                    <a:pt x="343" y="54"/>
                    <a:pt x="343" y="56"/>
                  </a:cubicBezTo>
                  <a:cubicBezTo>
                    <a:pt x="340" y="56"/>
                    <a:pt x="340" y="56"/>
                    <a:pt x="340" y="56"/>
                  </a:cubicBezTo>
                  <a:cubicBezTo>
                    <a:pt x="340" y="156"/>
                    <a:pt x="340" y="156"/>
                    <a:pt x="340" y="156"/>
                  </a:cubicBezTo>
                  <a:cubicBezTo>
                    <a:pt x="343" y="156"/>
                    <a:pt x="343" y="156"/>
                    <a:pt x="343" y="156"/>
                  </a:cubicBezTo>
                  <a:cubicBezTo>
                    <a:pt x="345" y="167"/>
                    <a:pt x="354" y="178"/>
                    <a:pt x="382" y="187"/>
                  </a:cubicBezTo>
                  <a:cubicBezTo>
                    <a:pt x="382" y="237"/>
                    <a:pt x="382" y="376"/>
                    <a:pt x="382" y="413"/>
                  </a:cubicBezTo>
                  <a:cubicBezTo>
                    <a:pt x="382" y="458"/>
                    <a:pt x="351" y="469"/>
                    <a:pt x="351" y="469"/>
                  </a:cubicBezTo>
                  <a:cubicBezTo>
                    <a:pt x="300" y="501"/>
                    <a:pt x="0" y="803"/>
                    <a:pt x="130" y="894"/>
                  </a:cubicBezTo>
                  <a:cubicBezTo>
                    <a:pt x="230" y="962"/>
                    <a:pt x="388" y="970"/>
                    <a:pt x="456" y="970"/>
                  </a:cubicBezTo>
                  <a:cubicBezTo>
                    <a:pt x="467" y="970"/>
                    <a:pt x="479" y="970"/>
                    <a:pt x="484" y="970"/>
                  </a:cubicBezTo>
                  <a:cubicBezTo>
                    <a:pt x="490" y="970"/>
                    <a:pt x="498" y="970"/>
                    <a:pt x="509" y="970"/>
                  </a:cubicBezTo>
                  <a:cubicBezTo>
                    <a:pt x="580" y="970"/>
                    <a:pt x="736" y="962"/>
                    <a:pt x="835" y="894"/>
                  </a:cubicBezTo>
                  <a:cubicBezTo>
                    <a:pt x="965" y="803"/>
                    <a:pt x="671" y="501"/>
                    <a:pt x="620" y="469"/>
                  </a:cubicBezTo>
                  <a:cubicBezTo>
                    <a:pt x="620" y="469"/>
                    <a:pt x="597" y="458"/>
                    <a:pt x="597" y="413"/>
                  </a:cubicBezTo>
                  <a:cubicBezTo>
                    <a:pt x="597" y="376"/>
                    <a:pt x="597" y="235"/>
                    <a:pt x="597" y="187"/>
                  </a:cubicBezTo>
                  <a:cubicBezTo>
                    <a:pt x="611" y="178"/>
                    <a:pt x="617" y="167"/>
                    <a:pt x="620" y="156"/>
                  </a:cubicBezTo>
                  <a:cubicBezTo>
                    <a:pt x="626" y="156"/>
                    <a:pt x="626" y="156"/>
                    <a:pt x="626" y="156"/>
                  </a:cubicBezTo>
                  <a:cubicBezTo>
                    <a:pt x="626" y="56"/>
                    <a:pt x="626" y="56"/>
                    <a:pt x="626" y="56"/>
                  </a:cubicBezTo>
                  <a:cubicBezTo>
                    <a:pt x="620" y="56"/>
                    <a:pt x="620" y="56"/>
                    <a:pt x="620" y="56"/>
                  </a:cubicBezTo>
                  <a:cubicBezTo>
                    <a:pt x="620" y="54"/>
                    <a:pt x="620" y="54"/>
                    <a:pt x="620" y="54"/>
                  </a:cubicBezTo>
                  <a:cubicBezTo>
                    <a:pt x="620" y="23"/>
                    <a:pt x="557" y="0"/>
                    <a:pt x="481" y="0"/>
                  </a:cubicBezTo>
                  <a:lnTo>
                    <a:pt x="611"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sp>
          <p:nvSpPr>
            <p:cNvPr id="96" name="Freeform 191"/>
            <p:cNvSpPr>
              <a:spLocks noChangeArrowheads="1"/>
            </p:cNvSpPr>
            <p:nvPr/>
          </p:nvSpPr>
          <p:spPr bwMode="auto">
            <a:xfrm>
              <a:off x="6116" y="1714"/>
              <a:ext cx="218" cy="220"/>
            </a:xfrm>
            <a:custGeom>
              <a:avLst/>
              <a:gdLst>
                <a:gd name="T0" fmla="*/ 608 w 965"/>
                <a:gd name="T1" fmla="*/ 896 h 974"/>
                <a:gd name="T2" fmla="*/ 608 w 965"/>
                <a:gd name="T3" fmla="*/ 896 h 974"/>
                <a:gd name="T4" fmla="*/ 763 w 965"/>
                <a:gd name="T5" fmla="*/ 792 h 974"/>
                <a:gd name="T6" fmla="*/ 630 w 965"/>
                <a:gd name="T7" fmla="*/ 565 h 974"/>
                <a:gd name="T8" fmla="*/ 811 w 965"/>
                <a:gd name="T9" fmla="*/ 800 h 974"/>
                <a:gd name="T10" fmla="*/ 608 w 965"/>
                <a:gd name="T11" fmla="*/ 896 h 974"/>
                <a:gd name="T12" fmla="*/ 480 w 965"/>
                <a:gd name="T13" fmla="*/ 0 h 974"/>
                <a:gd name="T14" fmla="*/ 480 w 965"/>
                <a:gd name="T15" fmla="*/ 0 h 974"/>
                <a:gd name="T16" fmla="*/ 339 w 965"/>
                <a:gd name="T17" fmla="*/ 53 h 974"/>
                <a:gd name="T18" fmla="*/ 342 w 965"/>
                <a:gd name="T19" fmla="*/ 56 h 974"/>
                <a:gd name="T20" fmla="*/ 339 w 965"/>
                <a:gd name="T21" fmla="*/ 56 h 974"/>
                <a:gd name="T22" fmla="*/ 339 w 965"/>
                <a:gd name="T23" fmla="*/ 158 h 974"/>
                <a:gd name="T24" fmla="*/ 342 w 965"/>
                <a:gd name="T25" fmla="*/ 158 h 974"/>
                <a:gd name="T26" fmla="*/ 381 w 965"/>
                <a:gd name="T27" fmla="*/ 189 h 974"/>
                <a:gd name="T28" fmla="*/ 381 w 965"/>
                <a:gd name="T29" fmla="*/ 416 h 974"/>
                <a:gd name="T30" fmla="*/ 350 w 965"/>
                <a:gd name="T31" fmla="*/ 472 h 974"/>
                <a:gd name="T32" fmla="*/ 130 w 965"/>
                <a:gd name="T33" fmla="*/ 893 h 974"/>
                <a:gd name="T34" fmla="*/ 455 w 965"/>
                <a:gd name="T35" fmla="*/ 973 h 974"/>
                <a:gd name="T36" fmla="*/ 480 w 965"/>
                <a:gd name="T37" fmla="*/ 970 h 974"/>
                <a:gd name="T38" fmla="*/ 509 w 965"/>
                <a:gd name="T39" fmla="*/ 973 h 974"/>
                <a:gd name="T40" fmla="*/ 834 w 965"/>
                <a:gd name="T41" fmla="*/ 893 h 974"/>
                <a:gd name="T42" fmla="*/ 616 w 965"/>
                <a:gd name="T43" fmla="*/ 472 h 974"/>
                <a:gd name="T44" fmla="*/ 594 w 965"/>
                <a:gd name="T45" fmla="*/ 416 h 974"/>
                <a:gd name="T46" fmla="*/ 594 w 965"/>
                <a:gd name="T47" fmla="*/ 187 h 974"/>
                <a:gd name="T48" fmla="*/ 619 w 965"/>
                <a:gd name="T49" fmla="*/ 158 h 974"/>
                <a:gd name="T50" fmla="*/ 625 w 965"/>
                <a:gd name="T51" fmla="*/ 158 h 974"/>
                <a:gd name="T52" fmla="*/ 625 w 965"/>
                <a:gd name="T53" fmla="*/ 56 h 974"/>
                <a:gd name="T54" fmla="*/ 619 w 965"/>
                <a:gd name="T55" fmla="*/ 56 h 974"/>
                <a:gd name="T56" fmla="*/ 619 w 965"/>
                <a:gd name="T57" fmla="*/ 53 h 974"/>
                <a:gd name="T58" fmla="*/ 480 w 965"/>
                <a:gd name="T59" fmla="*/ 0 h 974"/>
                <a:gd name="T60" fmla="*/ 608 w 965"/>
                <a:gd name="T61" fmla="*/ 8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5" h="974">
                  <a:moveTo>
                    <a:pt x="608" y="896"/>
                  </a:moveTo>
                  <a:lnTo>
                    <a:pt x="608" y="896"/>
                  </a:lnTo>
                  <a:cubicBezTo>
                    <a:pt x="608" y="896"/>
                    <a:pt x="757" y="868"/>
                    <a:pt x="763" y="792"/>
                  </a:cubicBezTo>
                  <a:cubicBezTo>
                    <a:pt x="772" y="712"/>
                    <a:pt x="630" y="565"/>
                    <a:pt x="630" y="565"/>
                  </a:cubicBezTo>
                  <a:cubicBezTo>
                    <a:pt x="630" y="565"/>
                    <a:pt x="814" y="704"/>
                    <a:pt x="811" y="800"/>
                  </a:cubicBezTo>
                  <a:cubicBezTo>
                    <a:pt x="811" y="896"/>
                    <a:pt x="608" y="896"/>
                    <a:pt x="608" y="896"/>
                  </a:cubicBezTo>
                  <a:lnTo>
                    <a:pt x="480" y="0"/>
                  </a:lnTo>
                  <a:lnTo>
                    <a:pt x="480" y="0"/>
                  </a:lnTo>
                  <a:cubicBezTo>
                    <a:pt x="401" y="0"/>
                    <a:pt x="339" y="25"/>
                    <a:pt x="339" y="53"/>
                  </a:cubicBezTo>
                  <a:cubicBezTo>
                    <a:pt x="339" y="56"/>
                    <a:pt x="339" y="56"/>
                    <a:pt x="342" y="56"/>
                  </a:cubicBezTo>
                  <a:cubicBezTo>
                    <a:pt x="339" y="56"/>
                    <a:pt x="339" y="56"/>
                    <a:pt x="339" y="56"/>
                  </a:cubicBezTo>
                  <a:cubicBezTo>
                    <a:pt x="339" y="158"/>
                    <a:pt x="339" y="158"/>
                    <a:pt x="339" y="158"/>
                  </a:cubicBezTo>
                  <a:cubicBezTo>
                    <a:pt x="342" y="158"/>
                    <a:pt x="342" y="158"/>
                    <a:pt x="342" y="158"/>
                  </a:cubicBezTo>
                  <a:cubicBezTo>
                    <a:pt x="342" y="170"/>
                    <a:pt x="353" y="181"/>
                    <a:pt x="381" y="189"/>
                  </a:cubicBezTo>
                  <a:cubicBezTo>
                    <a:pt x="381" y="237"/>
                    <a:pt x="381" y="379"/>
                    <a:pt x="381" y="416"/>
                  </a:cubicBezTo>
                  <a:cubicBezTo>
                    <a:pt x="381" y="460"/>
                    <a:pt x="350" y="472"/>
                    <a:pt x="350" y="472"/>
                  </a:cubicBezTo>
                  <a:cubicBezTo>
                    <a:pt x="299" y="500"/>
                    <a:pt x="0" y="803"/>
                    <a:pt x="130" y="893"/>
                  </a:cubicBezTo>
                  <a:cubicBezTo>
                    <a:pt x="229" y="964"/>
                    <a:pt x="384" y="973"/>
                    <a:pt x="455" y="973"/>
                  </a:cubicBezTo>
                  <a:cubicBezTo>
                    <a:pt x="466" y="973"/>
                    <a:pt x="475" y="973"/>
                    <a:pt x="480" y="970"/>
                  </a:cubicBezTo>
                  <a:cubicBezTo>
                    <a:pt x="486" y="973"/>
                    <a:pt x="497" y="973"/>
                    <a:pt x="509" y="973"/>
                  </a:cubicBezTo>
                  <a:cubicBezTo>
                    <a:pt x="577" y="973"/>
                    <a:pt x="735" y="964"/>
                    <a:pt x="834" y="893"/>
                  </a:cubicBezTo>
                  <a:cubicBezTo>
                    <a:pt x="964" y="803"/>
                    <a:pt x="667" y="500"/>
                    <a:pt x="616" y="472"/>
                  </a:cubicBezTo>
                  <a:cubicBezTo>
                    <a:pt x="616" y="472"/>
                    <a:pt x="594" y="460"/>
                    <a:pt x="594" y="416"/>
                  </a:cubicBezTo>
                  <a:cubicBezTo>
                    <a:pt x="594" y="379"/>
                    <a:pt x="594" y="235"/>
                    <a:pt x="594" y="187"/>
                  </a:cubicBezTo>
                  <a:cubicBezTo>
                    <a:pt x="608" y="178"/>
                    <a:pt x="616" y="170"/>
                    <a:pt x="619" y="158"/>
                  </a:cubicBezTo>
                  <a:cubicBezTo>
                    <a:pt x="625" y="158"/>
                    <a:pt x="625" y="158"/>
                    <a:pt x="625" y="158"/>
                  </a:cubicBezTo>
                  <a:cubicBezTo>
                    <a:pt x="625" y="56"/>
                    <a:pt x="625" y="56"/>
                    <a:pt x="625" y="56"/>
                  </a:cubicBezTo>
                  <a:cubicBezTo>
                    <a:pt x="619" y="56"/>
                    <a:pt x="619" y="56"/>
                    <a:pt x="619" y="56"/>
                  </a:cubicBezTo>
                  <a:cubicBezTo>
                    <a:pt x="619" y="56"/>
                    <a:pt x="619" y="56"/>
                    <a:pt x="619" y="53"/>
                  </a:cubicBezTo>
                  <a:cubicBezTo>
                    <a:pt x="619" y="25"/>
                    <a:pt x="557" y="0"/>
                    <a:pt x="480" y="0"/>
                  </a:cubicBezTo>
                  <a:lnTo>
                    <a:pt x="608"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solidFill>
                  <a:srgbClr val="75787B"/>
                </a:solidFill>
              </a:endParaRPr>
            </a:p>
          </p:txBody>
        </p:sp>
      </p:grpSp>
      <p:sp>
        <p:nvSpPr>
          <p:cNvPr id="97" name="Freeform 196"/>
          <p:cNvSpPr>
            <a:spLocks noChangeArrowheads="1"/>
          </p:cNvSpPr>
          <p:nvPr userDrawn="1"/>
        </p:nvSpPr>
        <p:spPr bwMode="auto">
          <a:xfrm>
            <a:off x="4372785" y="3362470"/>
            <a:ext cx="3133211" cy="3503858"/>
          </a:xfrm>
          <a:custGeom>
            <a:avLst/>
            <a:gdLst>
              <a:gd name="T0" fmla="*/ 2125 w 5594"/>
              <a:gd name="T1" fmla="*/ 6183 h 6258"/>
              <a:gd name="T2" fmla="*/ 2125 w 5594"/>
              <a:gd name="T3" fmla="*/ 6183 h 6258"/>
              <a:gd name="T4" fmla="*/ 1528 w 5594"/>
              <a:gd name="T5" fmla="*/ 5314 h 6258"/>
              <a:gd name="T6" fmla="*/ 688 w 5594"/>
              <a:gd name="T7" fmla="*/ 5290 h 6258"/>
              <a:gd name="T8" fmla="*/ 590 w 5594"/>
              <a:gd name="T9" fmla="*/ 4822 h 6258"/>
              <a:gd name="T10" fmla="*/ 431 w 5594"/>
              <a:gd name="T11" fmla="*/ 4639 h 6258"/>
              <a:gd name="T12" fmla="*/ 533 w 5594"/>
              <a:gd name="T13" fmla="*/ 4512 h 6258"/>
              <a:gd name="T14" fmla="*/ 359 w 5594"/>
              <a:gd name="T15" fmla="*/ 4396 h 6258"/>
              <a:gd name="T16" fmla="*/ 252 w 5594"/>
              <a:gd name="T17" fmla="*/ 4203 h 6258"/>
              <a:gd name="T18" fmla="*/ 133 w 5594"/>
              <a:gd name="T19" fmla="*/ 3879 h 6258"/>
              <a:gd name="T20" fmla="*/ 566 w 5594"/>
              <a:gd name="T21" fmla="*/ 2953 h 6258"/>
              <a:gd name="T22" fmla="*/ 1307 w 5594"/>
              <a:gd name="T23" fmla="*/ 728 h 6258"/>
              <a:gd name="T24" fmla="*/ 5191 w 5594"/>
              <a:gd name="T25" fmla="*/ 1885 h 6258"/>
              <a:gd name="T26" fmla="*/ 4324 w 5594"/>
              <a:gd name="T27" fmla="*/ 4586 h 6258"/>
              <a:gd name="T28" fmla="*/ 4363 w 5594"/>
              <a:gd name="T29" fmla="*/ 6257 h 6258"/>
              <a:gd name="T30" fmla="*/ 2125 w 5594"/>
              <a:gd name="T31" fmla="*/ 6257 h 6258"/>
              <a:gd name="T32" fmla="*/ 2125 w 5594"/>
              <a:gd name="T33" fmla="*/ 6183 h 6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4" h="6258">
                <a:moveTo>
                  <a:pt x="2125" y="6183"/>
                </a:moveTo>
                <a:lnTo>
                  <a:pt x="2125" y="6183"/>
                </a:lnTo>
                <a:cubicBezTo>
                  <a:pt x="2125" y="6183"/>
                  <a:pt x="2156" y="5290"/>
                  <a:pt x="1528" y="5314"/>
                </a:cubicBezTo>
                <a:cubicBezTo>
                  <a:pt x="899" y="5341"/>
                  <a:pt x="840" y="5526"/>
                  <a:pt x="688" y="5290"/>
                </a:cubicBezTo>
                <a:cubicBezTo>
                  <a:pt x="538" y="5055"/>
                  <a:pt x="690" y="4922"/>
                  <a:pt x="590" y="4822"/>
                </a:cubicBezTo>
                <a:cubicBezTo>
                  <a:pt x="590" y="4822"/>
                  <a:pt x="433" y="4741"/>
                  <a:pt x="431" y="4639"/>
                </a:cubicBezTo>
                <a:cubicBezTo>
                  <a:pt x="431" y="4536"/>
                  <a:pt x="533" y="4512"/>
                  <a:pt x="533" y="4512"/>
                </a:cubicBezTo>
                <a:cubicBezTo>
                  <a:pt x="533" y="4512"/>
                  <a:pt x="364" y="4508"/>
                  <a:pt x="359" y="4396"/>
                </a:cubicBezTo>
                <a:cubicBezTo>
                  <a:pt x="352" y="4284"/>
                  <a:pt x="428" y="4277"/>
                  <a:pt x="252" y="4203"/>
                </a:cubicBezTo>
                <a:cubicBezTo>
                  <a:pt x="76" y="4129"/>
                  <a:pt x="26" y="4062"/>
                  <a:pt x="133" y="3879"/>
                </a:cubicBezTo>
                <a:cubicBezTo>
                  <a:pt x="243" y="3694"/>
                  <a:pt x="607" y="3175"/>
                  <a:pt x="566" y="2953"/>
                </a:cubicBezTo>
                <a:cubicBezTo>
                  <a:pt x="524" y="2730"/>
                  <a:pt x="0" y="1457"/>
                  <a:pt x="1307" y="728"/>
                </a:cubicBezTo>
                <a:cubicBezTo>
                  <a:pt x="2615" y="0"/>
                  <a:pt x="4789" y="314"/>
                  <a:pt x="5191" y="1885"/>
                </a:cubicBezTo>
                <a:cubicBezTo>
                  <a:pt x="5593" y="3456"/>
                  <a:pt x="4324" y="4586"/>
                  <a:pt x="4324" y="4586"/>
                </a:cubicBezTo>
                <a:cubicBezTo>
                  <a:pt x="4324" y="4586"/>
                  <a:pt x="3796" y="5578"/>
                  <a:pt x="4363" y="6257"/>
                </a:cubicBezTo>
                <a:cubicBezTo>
                  <a:pt x="2125" y="6257"/>
                  <a:pt x="2125" y="6257"/>
                  <a:pt x="2125" y="6257"/>
                </a:cubicBezTo>
                <a:lnTo>
                  <a:pt x="2125" y="6183"/>
                </a:lnTo>
              </a:path>
            </a:pathLst>
          </a:custGeom>
          <a:solidFill>
            <a:srgbClr val="2DCCD3"/>
          </a:solidFill>
          <a:ln>
            <a:noFill/>
          </a:ln>
          <a:effectLst/>
        </p:spPr>
        <p:txBody>
          <a:bodyPr wrap="none" anchor="ctr"/>
          <a:lstStyle/>
          <a:p>
            <a:endParaRPr lang="en-US" sz="5398">
              <a:solidFill>
                <a:srgbClr val="75787B"/>
              </a:solidFill>
            </a:endParaRPr>
          </a:p>
        </p:txBody>
      </p:sp>
      <p:sp>
        <p:nvSpPr>
          <p:cNvPr id="98" name="Freeform 220"/>
          <p:cNvSpPr>
            <a:spLocks noChangeArrowheads="1"/>
          </p:cNvSpPr>
          <p:nvPr userDrawn="1"/>
        </p:nvSpPr>
        <p:spPr bwMode="auto">
          <a:xfrm>
            <a:off x="3627461" y="3159564"/>
            <a:ext cx="513955" cy="37091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solidFill>
                <a:srgbClr val="75787B"/>
              </a:solidFill>
            </a:endParaRPr>
          </a:p>
        </p:txBody>
      </p:sp>
      <p:sp>
        <p:nvSpPr>
          <p:cNvPr id="99" name="Freeform 221"/>
          <p:cNvSpPr>
            <a:spLocks noChangeArrowheads="1"/>
          </p:cNvSpPr>
          <p:nvPr userDrawn="1"/>
        </p:nvSpPr>
        <p:spPr bwMode="auto">
          <a:xfrm>
            <a:off x="5171067" y="4004354"/>
            <a:ext cx="1397156" cy="1250787"/>
          </a:xfrm>
          <a:custGeom>
            <a:avLst/>
            <a:gdLst>
              <a:gd name="T0" fmla="*/ 3693 w 3708"/>
              <a:gd name="T1" fmla="*/ 1750 h 3319"/>
              <a:gd name="T2" fmla="*/ 3220 w 3708"/>
              <a:gd name="T3" fmla="*/ 729 h 3319"/>
              <a:gd name="T4" fmla="*/ 1585 w 3708"/>
              <a:gd name="T5" fmla="*/ 361 h 3319"/>
              <a:gd name="T6" fmla="*/ 286 w 3708"/>
              <a:gd name="T7" fmla="*/ 1662 h 3319"/>
              <a:gd name="T8" fmla="*/ 1319 w 3708"/>
              <a:gd name="T9" fmla="*/ 1716 h 3319"/>
              <a:gd name="T10" fmla="*/ 644 w 3708"/>
              <a:gd name="T11" fmla="*/ 1092 h 3319"/>
              <a:gd name="T12" fmla="*/ 683 w 3708"/>
              <a:gd name="T13" fmla="*/ 1519 h 3319"/>
              <a:gd name="T14" fmla="*/ 969 w 3708"/>
              <a:gd name="T15" fmla="*/ 1539 h 3319"/>
              <a:gd name="T16" fmla="*/ 644 w 3708"/>
              <a:gd name="T17" fmla="*/ 1614 h 3319"/>
              <a:gd name="T18" fmla="*/ 579 w 3708"/>
              <a:gd name="T19" fmla="*/ 1008 h 3319"/>
              <a:gd name="T20" fmla="*/ 1331 w 3708"/>
              <a:gd name="T21" fmla="*/ 642 h 3319"/>
              <a:gd name="T22" fmla="*/ 2150 w 3708"/>
              <a:gd name="T23" fmla="*/ 506 h 3319"/>
              <a:gd name="T24" fmla="*/ 2568 w 3708"/>
              <a:gd name="T25" fmla="*/ 925 h 3319"/>
              <a:gd name="T26" fmla="*/ 3251 w 3708"/>
              <a:gd name="T27" fmla="*/ 1516 h 3319"/>
              <a:gd name="T28" fmla="*/ 3195 w 3708"/>
              <a:gd name="T29" fmla="*/ 2162 h 3319"/>
              <a:gd name="T30" fmla="*/ 2108 w 3708"/>
              <a:gd name="T31" fmla="*/ 2097 h 3319"/>
              <a:gd name="T32" fmla="*/ 1723 w 3708"/>
              <a:gd name="T33" fmla="*/ 2266 h 3319"/>
              <a:gd name="T34" fmla="*/ 1577 w 3708"/>
              <a:gd name="T35" fmla="*/ 2043 h 3319"/>
              <a:gd name="T36" fmla="*/ 1743 w 3708"/>
              <a:gd name="T37" fmla="*/ 2164 h 3319"/>
              <a:gd name="T38" fmla="*/ 2812 w 3708"/>
              <a:gd name="T39" fmla="*/ 2025 h 3319"/>
              <a:gd name="T40" fmla="*/ 3270 w 3708"/>
              <a:gd name="T41" fmla="*/ 1900 h 3319"/>
              <a:gd name="T42" fmla="*/ 3143 w 3708"/>
              <a:gd name="T43" fmla="*/ 1521 h 3319"/>
              <a:gd name="T44" fmla="*/ 2589 w 3708"/>
              <a:gd name="T45" fmla="*/ 1027 h 3319"/>
              <a:gd name="T46" fmla="*/ 2745 w 3708"/>
              <a:gd name="T47" fmla="*/ 1629 h 3319"/>
              <a:gd name="T48" fmla="*/ 2666 w 3708"/>
              <a:gd name="T49" fmla="*/ 1696 h 3319"/>
              <a:gd name="T50" fmla="*/ 1960 w 3708"/>
              <a:gd name="T51" fmla="*/ 1587 h 3319"/>
              <a:gd name="T52" fmla="*/ 1450 w 3708"/>
              <a:gd name="T53" fmla="*/ 1758 h 3319"/>
              <a:gd name="T54" fmla="*/ 1033 w 3708"/>
              <a:gd name="T55" fmla="*/ 2237 h 3319"/>
              <a:gd name="T56" fmla="*/ 1766 w 3708"/>
              <a:gd name="T57" fmla="*/ 2753 h 3319"/>
              <a:gd name="T58" fmla="*/ 2466 w 3708"/>
              <a:gd name="T59" fmla="*/ 2706 h 3319"/>
              <a:gd name="T60" fmla="*/ 2433 w 3708"/>
              <a:gd name="T61" fmla="*/ 2406 h 3319"/>
              <a:gd name="T62" fmla="*/ 2466 w 3708"/>
              <a:gd name="T63" fmla="*/ 2308 h 3319"/>
              <a:gd name="T64" fmla="*/ 2554 w 3708"/>
              <a:gd name="T65" fmla="*/ 2762 h 3319"/>
              <a:gd name="T66" fmla="*/ 2050 w 3708"/>
              <a:gd name="T67" fmla="*/ 2941 h 3319"/>
              <a:gd name="T68" fmla="*/ 2499 w 3708"/>
              <a:gd name="T69" fmla="*/ 3303 h 3319"/>
              <a:gd name="T70" fmla="*/ 3264 w 3708"/>
              <a:gd name="T71" fmla="*/ 242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8" h="3319">
                <a:moveTo>
                  <a:pt x="3693" y="1750"/>
                </a:moveTo>
                <a:lnTo>
                  <a:pt x="3693" y="1750"/>
                </a:lnTo>
                <a:cubicBezTo>
                  <a:pt x="3680" y="1321"/>
                  <a:pt x="3437" y="1156"/>
                  <a:pt x="3437" y="1156"/>
                </a:cubicBezTo>
                <a:cubicBezTo>
                  <a:pt x="3437" y="1156"/>
                  <a:pt x="3410" y="950"/>
                  <a:pt x="3220" y="729"/>
                </a:cubicBezTo>
                <a:cubicBezTo>
                  <a:pt x="2928" y="411"/>
                  <a:pt x="2558" y="467"/>
                  <a:pt x="2558" y="467"/>
                </a:cubicBezTo>
                <a:cubicBezTo>
                  <a:pt x="2079" y="0"/>
                  <a:pt x="1585" y="361"/>
                  <a:pt x="1585" y="361"/>
                </a:cubicBezTo>
                <a:cubicBezTo>
                  <a:pt x="904" y="136"/>
                  <a:pt x="708" y="671"/>
                  <a:pt x="708" y="671"/>
                </a:cubicBezTo>
                <a:cubicBezTo>
                  <a:pt x="319" y="713"/>
                  <a:pt x="0" y="1171"/>
                  <a:pt x="286" y="1662"/>
                </a:cubicBezTo>
                <a:cubicBezTo>
                  <a:pt x="504" y="2039"/>
                  <a:pt x="827" y="2043"/>
                  <a:pt x="967" y="2025"/>
                </a:cubicBezTo>
                <a:cubicBezTo>
                  <a:pt x="1010" y="1908"/>
                  <a:pt x="1108" y="1775"/>
                  <a:pt x="1319" y="1716"/>
                </a:cubicBezTo>
                <a:cubicBezTo>
                  <a:pt x="1321" y="1696"/>
                  <a:pt x="1346" y="1294"/>
                  <a:pt x="1079" y="1102"/>
                </a:cubicBezTo>
                <a:cubicBezTo>
                  <a:pt x="919" y="987"/>
                  <a:pt x="742" y="1015"/>
                  <a:pt x="644" y="1092"/>
                </a:cubicBezTo>
                <a:cubicBezTo>
                  <a:pt x="550" y="1162"/>
                  <a:pt x="525" y="1273"/>
                  <a:pt x="571" y="1394"/>
                </a:cubicBezTo>
                <a:cubicBezTo>
                  <a:pt x="596" y="1456"/>
                  <a:pt x="633" y="1498"/>
                  <a:pt x="683" y="1519"/>
                </a:cubicBezTo>
                <a:cubicBezTo>
                  <a:pt x="781" y="1558"/>
                  <a:pt x="898" y="1512"/>
                  <a:pt x="900" y="1510"/>
                </a:cubicBezTo>
                <a:cubicBezTo>
                  <a:pt x="927" y="1500"/>
                  <a:pt x="956" y="1512"/>
                  <a:pt x="969" y="1539"/>
                </a:cubicBezTo>
                <a:cubicBezTo>
                  <a:pt x="979" y="1566"/>
                  <a:pt x="967" y="1596"/>
                  <a:pt x="940" y="1608"/>
                </a:cubicBezTo>
                <a:cubicBezTo>
                  <a:pt x="933" y="1610"/>
                  <a:pt x="783" y="1673"/>
                  <a:pt x="644" y="1614"/>
                </a:cubicBezTo>
                <a:cubicBezTo>
                  <a:pt x="567" y="1583"/>
                  <a:pt x="511" y="1521"/>
                  <a:pt x="475" y="1433"/>
                </a:cubicBezTo>
                <a:cubicBezTo>
                  <a:pt x="411" y="1266"/>
                  <a:pt x="450" y="1108"/>
                  <a:pt x="579" y="1008"/>
                </a:cubicBezTo>
                <a:cubicBezTo>
                  <a:pt x="700" y="917"/>
                  <a:pt x="863" y="896"/>
                  <a:pt x="1010" y="950"/>
                </a:cubicBezTo>
                <a:cubicBezTo>
                  <a:pt x="1038" y="842"/>
                  <a:pt x="1123" y="692"/>
                  <a:pt x="1331" y="642"/>
                </a:cubicBezTo>
                <a:cubicBezTo>
                  <a:pt x="1531" y="596"/>
                  <a:pt x="1652" y="640"/>
                  <a:pt x="1712" y="681"/>
                </a:cubicBezTo>
                <a:cubicBezTo>
                  <a:pt x="1785" y="586"/>
                  <a:pt x="1935" y="471"/>
                  <a:pt x="2150" y="506"/>
                </a:cubicBezTo>
                <a:cubicBezTo>
                  <a:pt x="2327" y="536"/>
                  <a:pt x="2429" y="629"/>
                  <a:pt x="2483" y="702"/>
                </a:cubicBezTo>
                <a:cubicBezTo>
                  <a:pt x="2533" y="769"/>
                  <a:pt x="2562" y="850"/>
                  <a:pt x="2568" y="925"/>
                </a:cubicBezTo>
                <a:cubicBezTo>
                  <a:pt x="2770" y="875"/>
                  <a:pt x="3003" y="938"/>
                  <a:pt x="3141" y="1077"/>
                </a:cubicBezTo>
                <a:cubicBezTo>
                  <a:pt x="3253" y="1192"/>
                  <a:pt x="3291" y="1346"/>
                  <a:pt x="3251" y="1516"/>
                </a:cubicBezTo>
                <a:cubicBezTo>
                  <a:pt x="3303" y="1566"/>
                  <a:pt x="3403" y="1696"/>
                  <a:pt x="3374" y="1912"/>
                </a:cubicBezTo>
                <a:cubicBezTo>
                  <a:pt x="3357" y="2027"/>
                  <a:pt x="3295" y="2116"/>
                  <a:pt x="3195" y="2162"/>
                </a:cubicBezTo>
                <a:cubicBezTo>
                  <a:pt x="3068" y="2220"/>
                  <a:pt x="2895" y="2202"/>
                  <a:pt x="2756" y="2112"/>
                </a:cubicBezTo>
                <a:cubicBezTo>
                  <a:pt x="2558" y="1987"/>
                  <a:pt x="2250" y="1981"/>
                  <a:pt x="2108" y="2097"/>
                </a:cubicBezTo>
                <a:cubicBezTo>
                  <a:pt x="1997" y="2191"/>
                  <a:pt x="1870" y="2281"/>
                  <a:pt x="1750" y="2270"/>
                </a:cubicBezTo>
                <a:cubicBezTo>
                  <a:pt x="1741" y="2270"/>
                  <a:pt x="1731" y="2268"/>
                  <a:pt x="1723" y="2266"/>
                </a:cubicBezTo>
                <a:cubicBezTo>
                  <a:pt x="1652" y="2252"/>
                  <a:pt x="1594" y="2199"/>
                  <a:pt x="1554" y="2112"/>
                </a:cubicBezTo>
                <a:cubicBezTo>
                  <a:pt x="1541" y="2087"/>
                  <a:pt x="1552" y="2056"/>
                  <a:pt x="1577" y="2043"/>
                </a:cubicBezTo>
                <a:cubicBezTo>
                  <a:pt x="1604" y="2031"/>
                  <a:pt x="1635" y="2043"/>
                  <a:pt x="1648" y="2068"/>
                </a:cubicBezTo>
                <a:cubicBezTo>
                  <a:pt x="1675" y="2125"/>
                  <a:pt x="1706" y="2156"/>
                  <a:pt x="1743" y="2164"/>
                </a:cubicBezTo>
                <a:cubicBezTo>
                  <a:pt x="1831" y="2183"/>
                  <a:pt x="1954" y="2091"/>
                  <a:pt x="2041" y="2018"/>
                </a:cubicBezTo>
                <a:cubicBezTo>
                  <a:pt x="2218" y="1871"/>
                  <a:pt x="2572" y="1873"/>
                  <a:pt x="2812" y="2025"/>
                </a:cubicBezTo>
                <a:cubicBezTo>
                  <a:pt x="2922" y="2095"/>
                  <a:pt x="3055" y="2112"/>
                  <a:pt x="3151" y="2066"/>
                </a:cubicBezTo>
                <a:cubicBezTo>
                  <a:pt x="3218" y="2037"/>
                  <a:pt x="3260" y="1979"/>
                  <a:pt x="3270" y="1900"/>
                </a:cubicBezTo>
                <a:cubicBezTo>
                  <a:pt x="3301" y="1679"/>
                  <a:pt x="3164" y="1579"/>
                  <a:pt x="3164" y="1577"/>
                </a:cubicBezTo>
                <a:cubicBezTo>
                  <a:pt x="3145" y="1564"/>
                  <a:pt x="3137" y="1541"/>
                  <a:pt x="3143" y="1521"/>
                </a:cubicBezTo>
                <a:cubicBezTo>
                  <a:pt x="3185" y="1373"/>
                  <a:pt x="3160" y="1244"/>
                  <a:pt x="3066" y="1150"/>
                </a:cubicBezTo>
                <a:cubicBezTo>
                  <a:pt x="2953" y="1033"/>
                  <a:pt x="2758" y="983"/>
                  <a:pt x="2589" y="1027"/>
                </a:cubicBezTo>
                <a:cubicBezTo>
                  <a:pt x="2368" y="1083"/>
                  <a:pt x="2337" y="1321"/>
                  <a:pt x="2331" y="1398"/>
                </a:cubicBezTo>
                <a:cubicBezTo>
                  <a:pt x="2462" y="1404"/>
                  <a:pt x="2608" y="1462"/>
                  <a:pt x="2745" y="1629"/>
                </a:cubicBezTo>
                <a:cubicBezTo>
                  <a:pt x="2764" y="1652"/>
                  <a:pt x="2762" y="1685"/>
                  <a:pt x="2739" y="1702"/>
                </a:cubicBezTo>
                <a:cubicBezTo>
                  <a:pt x="2716" y="1720"/>
                  <a:pt x="2683" y="1719"/>
                  <a:pt x="2666" y="1696"/>
                </a:cubicBezTo>
                <a:cubicBezTo>
                  <a:pt x="2372" y="1337"/>
                  <a:pt x="2039" y="1579"/>
                  <a:pt x="2025" y="1589"/>
                </a:cubicBezTo>
                <a:cubicBezTo>
                  <a:pt x="2006" y="1604"/>
                  <a:pt x="1977" y="1604"/>
                  <a:pt x="1960" y="1587"/>
                </a:cubicBezTo>
                <a:cubicBezTo>
                  <a:pt x="1954" y="1583"/>
                  <a:pt x="1831" y="1477"/>
                  <a:pt x="1652" y="1514"/>
                </a:cubicBezTo>
                <a:cubicBezTo>
                  <a:pt x="1479" y="1548"/>
                  <a:pt x="1450" y="1756"/>
                  <a:pt x="1450" y="1758"/>
                </a:cubicBezTo>
                <a:cubicBezTo>
                  <a:pt x="1446" y="1781"/>
                  <a:pt x="1429" y="1798"/>
                  <a:pt x="1406" y="1802"/>
                </a:cubicBezTo>
                <a:cubicBezTo>
                  <a:pt x="1010" y="1875"/>
                  <a:pt x="1031" y="2222"/>
                  <a:pt x="1033" y="2237"/>
                </a:cubicBezTo>
                <a:cubicBezTo>
                  <a:pt x="1033" y="2256"/>
                  <a:pt x="1025" y="2272"/>
                  <a:pt x="1013" y="2283"/>
                </a:cubicBezTo>
                <a:cubicBezTo>
                  <a:pt x="1073" y="2801"/>
                  <a:pt x="1766" y="2753"/>
                  <a:pt x="1766" y="2753"/>
                </a:cubicBezTo>
                <a:cubicBezTo>
                  <a:pt x="1768" y="2760"/>
                  <a:pt x="1768" y="2766"/>
                  <a:pt x="1771" y="2772"/>
                </a:cubicBezTo>
                <a:cubicBezTo>
                  <a:pt x="1791" y="2779"/>
                  <a:pt x="2256" y="2955"/>
                  <a:pt x="2466" y="2706"/>
                </a:cubicBezTo>
                <a:cubicBezTo>
                  <a:pt x="2518" y="2618"/>
                  <a:pt x="2535" y="2545"/>
                  <a:pt x="2516" y="2491"/>
                </a:cubicBezTo>
                <a:cubicBezTo>
                  <a:pt x="2493" y="2429"/>
                  <a:pt x="2433" y="2408"/>
                  <a:pt x="2433" y="2406"/>
                </a:cubicBezTo>
                <a:cubicBezTo>
                  <a:pt x="2404" y="2397"/>
                  <a:pt x="2389" y="2368"/>
                  <a:pt x="2400" y="2341"/>
                </a:cubicBezTo>
                <a:cubicBezTo>
                  <a:pt x="2408" y="2314"/>
                  <a:pt x="2439" y="2300"/>
                  <a:pt x="2466" y="2308"/>
                </a:cubicBezTo>
                <a:cubicBezTo>
                  <a:pt x="2470" y="2310"/>
                  <a:pt x="2575" y="2347"/>
                  <a:pt x="2614" y="2456"/>
                </a:cubicBezTo>
                <a:cubicBezTo>
                  <a:pt x="2645" y="2541"/>
                  <a:pt x="2624" y="2645"/>
                  <a:pt x="2554" y="2762"/>
                </a:cubicBezTo>
                <a:cubicBezTo>
                  <a:pt x="2552" y="2764"/>
                  <a:pt x="2549" y="2766"/>
                  <a:pt x="2549" y="2768"/>
                </a:cubicBezTo>
                <a:cubicBezTo>
                  <a:pt x="2418" y="2926"/>
                  <a:pt x="2220" y="2953"/>
                  <a:pt x="2050" y="2941"/>
                </a:cubicBezTo>
                <a:cubicBezTo>
                  <a:pt x="1956" y="2933"/>
                  <a:pt x="1873" y="2912"/>
                  <a:pt x="1812" y="2895"/>
                </a:cubicBezTo>
                <a:cubicBezTo>
                  <a:pt x="1935" y="3164"/>
                  <a:pt x="2208" y="3289"/>
                  <a:pt x="2499" y="3303"/>
                </a:cubicBezTo>
                <a:cubicBezTo>
                  <a:pt x="2839" y="3318"/>
                  <a:pt x="2903" y="3062"/>
                  <a:pt x="2903" y="3062"/>
                </a:cubicBezTo>
                <a:cubicBezTo>
                  <a:pt x="3362" y="2883"/>
                  <a:pt x="3264" y="2420"/>
                  <a:pt x="3264" y="2420"/>
                </a:cubicBezTo>
                <a:cubicBezTo>
                  <a:pt x="3455" y="2393"/>
                  <a:pt x="3707" y="2179"/>
                  <a:pt x="3693" y="1750"/>
                </a:cubicBezTo>
              </a:path>
            </a:pathLst>
          </a:custGeom>
          <a:solidFill>
            <a:schemeClr val="bg1">
              <a:lumMod val="95000"/>
            </a:schemeClr>
          </a:solidFill>
          <a:ln>
            <a:noFill/>
          </a:ln>
          <a:effectLst/>
        </p:spPr>
        <p:txBody>
          <a:bodyPr wrap="none" anchor="ctr"/>
          <a:lstStyle/>
          <a:p>
            <a:endParaRPr lang="en-US" sz="5398">
              <a:solidFill>
                <a:srgbClr val="75787B"/>
              </a:solidFill>
            </a:endParaRPr>
          </a:p>
        </p:txBody>
      </p:sp>
      <p:grpSp>
        <p:nvGrpSpPr>
          <p:cNvPr id="100" name="Group 99"/>
          <p:cNvGrpSpPr/>
          <p:nvPr userDrawn="1"/>
        </p:nvGrpSpPr>
        <p:grpSpPr>
          <a:xfrm>
            <a:off x="3550166" y="2886751"/>
            <a:ext cx="1707399" cy="1190219"/>
            <a:chOff x="5575610" y="3362252"/>
            <a:chExt cx="2494914" cy="1991559"/>
          </a:xfrm>
        </p:grpSpPr>
        <p:cxnSp>
          <p:nvCxnSpPr>
            <p:cNvPr id="101" name="Straight Connector 100"/>
            <p:cNvCxnSpPr/>
            <p:nvPr/>
          </p:nvCxnSpPr>
          <p:spPr>
            <a:xfrm>
              <a:off x="6242135" y="3362252"/>
              <a:ext cx="1828389" cy="19915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75610" y="3367668"/>
              <a:ext cx="68822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userDrawn="1"/>
        </p:nvGrpSpPr>
        <p:grpSpPr>
          <a:xfrm flipH="1">
            <a:off x="6527393" y="3191101"/>
            <a:ext cx="1052624" cy="865433"/>
            <a:chOff x="5265494" y="3362252"/>
            <a:chExt cx="2137865" cy="2260247"/>
          </a:xfrm>
        </p:grpSpPr>
        <p:cxnSp>
          <p:nvCxnSpPr>
            <p:cNvPr id="104" name="Straight Connector 103"/>
            <p:cNvCxnSpPr/>
            <p:nvPr/>
          </p:nvCxnSpPr>
          <p:spPr>
            <a:xfrm>
              <a:off x="6242135" y="3362252"/>
              <a:ext cx="1161224" cy="226024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265494" y="3367668"/>
              <a:ext cx="99834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userDrawn="1"/>
        </p:nvGrpSpPr>
        <p:grpSpPr>
          <a:xfrm flipH="1" flipV="1">
            <a:off x="6612623" y="4999211"/>
            <a:ext cx="1546200" cy="478806"/>
            <a:chOff x="5590820" y="3356648"/>
            <a:chExt cx="2493459" cy="1198198"/>
          </a:xfrm>
        </p:grpSpPr>
        <p:cxnSp>
          <p:nvCxnSpPr>
            <p:cNvPr id="107" name="Straight Connector 106"/>
            <p:cNvCxnSpPr/>
            <p:nvPr/>
          </p:nvCxnSpPr>
          <p:spPr>
            <a:xfrm>
              <a:off x="6591987" y="3357904"/>
              <a:ext cx="1492292" cy="119694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5590820" y="3356648"/>
              <a:ext cx="101554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09" name="Freeform 220"/>
          <p:cNvSpPr>
            <a:spLocks noChangeArrowheads="1"/>
          </p:cNvSpPr>
          <p:nvPr userDrawn="1"/>
        </p:nvSpPr>
        <p:spPr bwMode="auto">
          <a:xfrm>
            <a:off x="5597701" y="4218998"/>
            <a:ext cx="476584" cy="37187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solidFill>
                <a:srgbClr val="75787B"/>
              </a:solidFill>
            </a:endParaRPr>
          </a:p>
        </p:txBody>
      </p:sp>
      <p:sp>
        <p:nvSpPr>
          <p:cNvPr id="110" name="TextBox 109"/>
          <p:cNvSpPr txBox="1"/>
          <p:nvPr userDrawn="1"/>
        </p:nvSpPr>
        <p:spPr>
          <a:xfrm>
            <a:off x="7327210" y="2929144"/>
            <a:ext cx="852791" cy="507831"/>
          </a:xfrm>
          <a:prstGeom prst="rect">
            <a:avLst/>
          </a:prstGeom>
          <a:noFill/>
        </p:spPr>
        <p:txBody>
          <a:bodyPr wrap="square" rtlCol="0">
            <a:spAutoFit/>
          </a:bodyPr>
          <a:lstStyle/>
          <a:p>
            <a:pPr algn="ctr"/>
            <a:r>
              <a:rPr lang="en-US" sz="2700" b="1" dirty="0">
                <a:solidFill>
                  <a:srgbClr val="002D72"/>
                </a:solidFill>
                <a:latin typeface="Open Sans Extrabold" panose="020B0606030504020204" pitchFamily="34" charset="0"/>
                <a:ea typeface="Open Sans Extrabold" panose="020B0606030504020204" pitchFamily="34" charset="0"/>
                <a:cs typeface="Open Sans Extrabold" panose="020B0606030504020204" pitchFamily="34" charset="0"/>
              </a:rPr>
              <a:t>2</a:t>
            </a:r>
          </a:p>
        </p:txBody>
      </p:sp>
      <p:sp>
        <p:nvSpPr>
          <p:cNvPr id="111" name="TextBox 110"/>
          <p:cNvSpPr txBox="1"/>
          <p:nvPr userDrawn="1"/>
        </p:nvSpPr>
        <p:spPr>
          <a:xfrm>
            <a:off x="8171914" y="5266260"/>
            <a:ext cx="385075" cy="507831"/>
          </a:xfrm>
          <a:prstGeom prst="rect">
            <a:avLst/>
          </a:prstGeom>
          <a:noFill/>
        </p:spPr>
        <p:txBody>
          <a:bodyPr wrap="square" rtlCol="0">
            <a:spAutoFit/>
          </a:bodyPr>
          <a:lstStyle/>
          <a:p>
            <a:pPr algn="ctr"/>
            <a:r>
              <a:rPr lang="en-US" sz="2700" b="1" dirty="0">
                <a:solidFill>
                  <a:srgbClr val="E87722"/>
                </a:solidFill>
                <a:latin typeface="Open Sans Extrabold" panose="020B0606030504020204" pitchFamily="34" charset="0"/>
                <a:ea typeface="Open Sans Extrabold" panose="020B0606030504020204" pitchFamily="34" charset="0"/>
                <a:cs typeface="Open Sans Extrabold" panose="020B0606030504020204" pitchFamily="34" charset="0"/>
              </a:rPr>
              <a:t>3</a:t>
            </a:r>
          </a:p>
        </p:txBody>
      </p:sp>
      <p:sp>
        <p:nvSpPr>
          <p:cNvPr id="112" name="TextBox 111"/>
          <p:cNvSpPr txBox="1"/>
          <p:nvPr userDrawn="1"/>
        </p:nvSpPr>
        <p:spPr>
          <a:xfrm>
            <a:off x="3105235" y="2641827"/>
            <a:ext cx="372480" cy="507831"/>
          </a:xfrm>
          <a:prstGeom prst="rect">
            <a:avLst/>
          </a:prstGeom>
          <a:noFill/>
        </p:spPr>
        <p:txBody>
          <a:bodyPr wrap="square" rtlCol="0">
            <a:spAutoFit/>
          </a:bodyPr>
          <a:lstStyle/>
          <a:p>
            <a:pPr algn="r"/>
            <a:r>
              <a:rPr lang="en-US" sz="2700"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rPr>
              <a:t>1</a:t>
            </a:r>
            <a:endParaRPr lang="en-US" sz="8625"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6" name="Text Placeholder 115"/>
          <p:cNvSpPr>
            <a:spLocks noGrp="1"/>
          </p:cNvSpPr>
          <p:nvPr>
            <p:ph type="body" sz="quarter" idx="10"/>
          </p:nvPr>
        </p:nvSpPr>
        <p:spPr>
          <a:xfrm>
            <a:off x="508001" y="2019300"/>
            <a:ext cx="2597150" cy="1724025"/>
          </a:xfrm>
        </p:spPr>
        <p:txBody>
          <a:bodyPr>
            <a:normAutofit/>
          </a:bodyPr>
          <a:lstStyle>
            <a:lvl1pPr marL="0" indent="0">
              <a:buNone/>
              <a:defRPr sz="2400"/>
            </a:lvl1pPr>
          </a:lstStyle>
          <a:p>
            <a:pPr lvl="0"/>
            <a:r>
              <a:rPr lang="en-US"/>
              <a:t>Click to edit Master text styles</a:t>
            </a:r>
          </a:p>
        </p:txBody>
      </p:sp>
      <p:sp>
        <p:nvSpPr>
          <p:cNvPr id="117" name="Text Placeholder 115"/>
          <p:cNvSpPr>
            <a:spLocks noGrp="1"/>
          </p:cNvSpPr>
          <p:nvPr>
            <p:ph type="body" sz="quarter" idx="11"/>
          </p:nvPr>
        </p:nvSpPr>
        <p:spPr>
          <a:xfrm>
            <a:off x="8027783" y="2409688"/>
            <a:ext cx="2597150" cy="1724025"/>
          </a:xfrm>
        </p:spPr>
        <p:txBody>
          <a:bodyPr>
            <a:normAutofit/>
          </a:bodyPr>
          <a:lstStyle>
            <a:lvl1pPr marL="0" indent="0">
              <a:buNone/>
              <a:defRPr sz="2400"/>
            </a:lvl1pPr>
          </a:lstStyle>
          <a:p>
            <a:pPr lvl="0"/>
            <a:r>
              <a:rPr lang="en-US"/>
              <a:t>Click to edit Master text styles</a:t>
            </a:r>
          </a:p>
        </p:txBody>
      </p:sp>
      <p:sp>
        <p:nvSpPr>
          <p:cNvPr id="118" name="Text Placeholder 115"/>
          <p:cNvSpPr>
            <a:spLocks noGrp="1"/>
          </p:cNvSpPr>
          <p:nvPr>
            <p:ph type="body" sz="quarter" idx="12"/>
          </p:nvPr>
        </p:nvSpPr>
        <p:spPr>
          <a:xfrm>
            <a:off x="8613827" y="4999211"/>
            <a:ext cx="2597150" cy="1724025"/>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23016258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aphic 8">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6987675" cy="866274"/>
          </a:xfrm>
        </p:spPr>
        <p:txBody>
          <a:bodyPr>
            <a:normAutofit/>
          </a:bodyPr>
          <a:lstStyle>
            <a:lvl1pPr>
              <a:defRPr sz="3600"/>
            </a:lvl1pPr>
          </a:lstStyle>
          <a:p>
            <a:r>
              <a:rPr lang="en-US"/>
              <a:t>Click to edit Master title style</a:t>
            </a:r>
            <a:endParaRPr lang="en-US" dirty="0"/>
          </a:p>
        </p:txBody>
      </p:sp>
      <p:grpSp>
        <p:nvGrpSpPr>
          <p:cNvPr id="3" name="Group 2"/>
          <p:cNvGrpSpPr/>
          <p:nvPr userDrawn="1"/>
        </p:nvGrpSpPr>
        <p:grpSpPr>
          <a:xfrm>
            <a:off x="5789231" y="1618421"/>
            <a:ext cx="7952496" cy="4577842"/>
            <a:chOff x="5898415" y="1976415"/>
            <a:chExt cx="5654530" cy="3255020"/>
          </a:xfrm>
        </p:grpSpPr>
        <p:sp>
          <p:nvSpPr>
            <p:cNvPr id="4"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5"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6"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7"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8"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9"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0"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1"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2"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3"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4"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sp>
          <p:nvSpPr>
            <p:cNvPr id="15"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solidFill>
                  <a:srgbClr val="75787B"/>
                </a:solidFill>
                <a:latin typeface="Lato Light" charset="0"/>
              </a:endParaRPr>
            </a:p>
          </p:txBody>
        </p:sp>
      </p:grpSp>
      <p:graphicFrame>
        <p:nvGraphicFramePr>
          <p:cNvPr id="16" name="Chart 15"/>
          <p:cNvGraphicFramePr/>
          <p:nvPr userDrawn="1"/>
        </p:nvGraphicFramePr>
        <p:xfrm>
          <a:off x="7012818" y="2314205"/>
          <a:ext cx="5555164" cy="2816348"/>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 Placeholder 25"/>
          <p:cNvSpPr>
            <a:spLocks noGrp="1"/>
          </p:cNvSpPr>
          <p:nvPr>
            <p:ph type="body" sz="quarter" idx="10"/>
          </p:nvPr>
        </p:nvSpPr>
        <p:spPr>
          <a:xfrm>
            <a:off x="508000" y="1362075"/>
            <a:ext cx="5598510" cy="4331080"/>
          </a:xfrm>
        </p:spPr>
        <p:txBody>
          <a:bodyPr>
            <a:normAutofit/>
          </a:bodyPr>
          <a:lstStyle>
            <a:lvl1pPr marL="0" indent="0">
              <a:buFont typeface="Arial" panose="020B0604020202020204" pitchFamily="34" charset="0"/>
              <a:buNone/>
              <a:defRPr sz="2400"/>
            </a:lvl1pPr>
          </a:lstStyle>
          <a:p>
            <a:pPr lvl="0"/>
            <a:r>
              <a:rPr lang="en-US"/>
              <a:t>Click to edit Master text styles</a:t>
            </a:r>
          </a:p>
        </p:txBody>
      </p:sp>
    </p:spTree>
    <p:extLst>
      <p:ext uri="{BB962C8B-B14F-4D97-AF65-F5344CB8AC3E}">
        <p14:creationId xmlns:p14="http://schemas.microsoft.com/office/powerpoint/2010/main" val="4206193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title"/>
          </p:nvPr>
        </p:nvSpPr>
        <p:spPr>
          <a:xfrm>
            <a:off x="508001" y="228601"/>
            <a:ext cx="7245351" cy="1304925"/>
          </a:xfrm>
        </p:spPr>
        <p:txBody>
          <a:bodyPr>
            <a:normAutofit/>
          </a:bodyPr>
          <a:lstStyle>
            <a:lvl1pPr>
              <a:defRPr sz="3600"/>
            </a:lvl1pPr>
          </a:lstStyle>
          <a:p>
            <a:r>
              <a:rPr lang="en-US"/>
              <a:t>Click to edit Master title style</a:t>
            </a:r>
            <a:endParaRPr lang="en-US" dirty="0"/>
          </a:p>
        </p:txBody>
      </p:sp>
      <p:pic>
        <p:nvPicPr>
          <p:cNvPr id="3" name="Picture Placeholder 3">
            <a:extLst>
              <a:ext uri="{FF2B5EF4-FFF2-40B4-BE49-F238E27FC236}">
                <a16:creationId xmlns:a16="http://schemas.microsoft.com/office/drawing/2014/main" id="{BBB78F13-FDC2-7342-BD3F-3B0DB4AFD2E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8238" b="32232"/>
          <a:stretch/>
        </p:blipFill>
        <p:spPr>
          <a:xfrm>
            <a:off x="-1" y="4044614"/>
            <a:ext cx="12192001" cy="2813386"/>
          </a:xfrm>
          <a:prstGeom prst="rect">
            <a:avLst/>
          </a:prstGeom>
        </p:spPr>
      </p:pic>
      <p:sp>
        <p:nvSpPr>
          <p:cNvPr id="5" name="Rectangle 4">
            <a:extLst>
              <a:ext uri="{FF2B5EF4-FFF2-40B4-BE49-F238E27FC236}">
                <a16:creationId xmlns:a16="http://schemas.microsoft.com/office/drawing/2014/main" id="{3DB69308-2F65-2848-AAFA-EE30143CC517}"/>
              </a:ext>
            </a:extLst>
          </p:cNvPr>
          <p:cNvSpPr/>
          <p:nvPr userDrawn="1"/>
        </p:nvSpPr>
        <p:spPr>
          <a:xfrm>
            <a:off x="-1" y="4044614"/>
            <a:ext cx="12192001" cy="2813386"/>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30308"/>
          <a:stretch/>
        </p:blipFill>
        <p:spPr>
          <a:xfrm>
            <a:off x="10021289" y="670207"/>
            <a:ext cx="1561113" cy="337440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453" y="6122989"/>
            <a:ext cx="1587396" cy="627866"/>
          </a:xfrm>
          <a:prstGeom prst="rect">
            <a:avLst/>
          </a:prstGeom>
        </p:spPr>
      </p:pic>
      <p:sp>
        <p:nvSpPr>
          <p:cNvPr id="9" name="Text Placeholder 8"/>
          <p:cNvSpPr>
            <a:spLocks noGrp="1"/>
          </p:cNvSpPr>
          <p:nvPr>
            <p:ph type="body" sz="quarter" idx="10"/>
          </p:nvPr>
        </p:nvSpPr>
        <p:spPr>
          <a:xfrm>
            <a:off x="508000" y="1762125"/>
            <a:ext cx="6140450" cy="2019300"/>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15527981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E7B4D4-0739-456F-891F-6DD70D4DC53D}" type="datetimeFigureOut">
              <a:rPr lang="en-US" smtClean="0">
                <a:solidFill>
                  <a:prstClr val="black">
                    <a:tint val="75000"/>
                  </a:prstClr>
                </a:solidFill>
              </a:rPr>
              <a:pPr/>
              <a:t>4/29/2024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6466BF-1EDB-4067-8D92-CBEDAA44BF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43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E7B4D4-0739-456F-891F-6DD70D4DC53D}"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16550058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7B4D4-0739-456F-891F-6DD70D4DC53D}" type="datetimeFigureOut">
              <a:rPr lang="en-US" smtClean="0">
                <a:solidFill>
                  <a:prstClr val="black">
                    <a:tint val="75000"/>
                  </a:prstClr>
                </a:solidFill>
              </a:rPr>
              <a:pPr/>
              <a:t>4/29/2024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6466BF-1EDB-4067-8D92-CBEDAA44BF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0415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7B4D4-0739-456F-891F-6DD70D4DC53D}" type="datetimeFigureOut">
              <a:rPr lang="en-US" smtClean="0">
                <a:solidFill>
                  <a:prstClr val="black">
                    <a:tint val="75000"/>
                  </a:prstClr>
                </a:solidFill>
              </a:rPr>
              <a:pPr/>
              <a:t>4/29/2024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6466BF-1EDB-4067-8D92-CBEDAA44BF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7784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E7B4D4-0739-456F-891F-6DD70D4DC53D}" type="datetimeFigureOut">
              <a:rPr lang="en-US" smtClean="0">
                <a:solidFill>
                  <a:prstClr val="black">
                    <a:tint val="75000"/>
                  </a:prstClr>
                </a:solidFill>
              </a:rPr>
              <a:pPr/>
              <a:t>4/29/2024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6466BF-1EDB-4067-8D92-CBEDAA44BF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4224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E7B4D4-0739-456F-891F-6DD70D4DC53D}" type="datetimeFigureOut">
              <a:rPr lang="en-US" smtClean="0">
                <a:solidFill>
                  <a:prstClr val="black">
                    <a:tint val="75000"/>
                  </a:prstClr>
                </a:solidFill>
              </a:rPr>
              <a:pPr/>
              <a:t>4/29/2024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6466BF-1EDB-4067-8D92-CBEDAA44BF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4902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E7B4D4-0739-456F-891F-6DD70D4DC53D}" type="datetimeFigureOut">
              <a:rPr lang="en-US" smtClean="0">
                <a:solidFill>
                  <a:prstClr val="black">
                    <a:tint val="75000"/>
                  </a:prstClr>
                </a:solidFill>
              </a:rPr>
              <a:pPr/>
              <a:t>4/29/2024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6466BF-1EDB-4067-8D92-CBEDAA44BF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8446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7B4D4-0739-456F-891F-6DD70D4DC53D}" type="datetimeFigureOut">
              <a:rPr lang="en-US" smtClean="0">
                <a:solidFill>
                  <a:prstClr val="black">
                    <a:tint val="75000"/>
                  </a:prstClr>
                </a:solidFill>
              </a:rPr>
              <a:pPr/>
              <a:t>4/29/2024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6466BF-1EDB-4067-8D92-CBEDAA44BF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655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E7B4D4-0739-456F-891F-6DD70D4DC53D}" type="datetimeFigureOut">
              <a:rPr lang="en-US" smtClean="0">
                <a:solidFill>
                  <a:prstClr val="black">
                    <a:tint val="75000"/>
                  </a:prstClr>
                </a:solidFill>
              </a:rPr>
              <a:pPr/>
              <a:t>4/29/2024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6466BF-1EDB-4067-8D92-CBEDAA44BF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324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E7B4D4-0739-456F-891F-6DD70D4DC53D}" type="datetimeFigureOut">
              <a:rPr lang="en-US" smtClean="0">
                <a:solidFill>
                  <a:prstClr val="black">
                    <a:tint val="75000"/>
                  </a:prstClr>
                </a:solidFill>
              </a:rPr>
              <a:pPr/>
              <a:t>4/29/2024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6466BF-1EDB-4067-8D92-CBEDAA44BF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3864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7B4D4-0739-456F-891F-6DD70D4DC53D}" type="datetimeFigureOut">
              <a:rPr lang="en-US" smtClean="0">
                <a:solidFill>
                  <a:prstClr val="black">
                    <a:tint val="75000"/>
                  </a:prstClr>
                </a:solidFill>
              </a:rPr>
              <a:pPr/>
              <a:t>4/29/2024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6466BF-1EDB-4067-8D92-CBEDAA44BF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8378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7B4D4-0739-456F-891F-6DD70D4DC53D}" type="datetimeFigureOut">
              <a:rPr lang="en-US" smtClean="0">
                <a:solidFill>
                  <a:prstClr val="black">
                    <a:tint val="75000"/>
                  </a:prstClr>
                </a:solidFill>
              </a:rPr>
              <a:pPr/>
              <a:t>4/29/2024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6466BF-1EDB-4067-8D92-CBEDAA44BF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24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image" Target="../media/image13.png"/><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image" Target="../media/image13.png"/><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image" Target="../media/image13.png"/><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theme" Target="../theme/theme4.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theme" Target="../theme/theme5.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7B4D4-0739-456F-891F-6DD70D4DC53D}" type="datetimeFigureOut">
              <a:rPr lang="en-US" smtClean="0"/>
              <a:t>4/29/2024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466BF-1EDB-4067-8D92-CBEDAA44BF01}" type="slidenum">
              <a:rPr lang="en-US" smtClean="0"/>
              <a:t>‹#›</a:t>
            </a:fld>
            <a:endParaRPr lang="en-US"/>
          </a:p>
        </p:txBody>
      </p:sp>
    </p:spTree>
    <p:extLst>
      <p:ext uri="{BB962C8B-B14F-4D97-AF65-F5344CB8AC3E}">
        <p14:creationId xmlns:p14="http://schemas.microsoft.com/office/powerpoint/2010/main" val="3584788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341439"/>
            <a:ext cx="1107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228600"/>
            <a:ext cx="11074400" cy="914400"/>
          </a:xfrm>
          <a:prstGeom prst="rect">
            <a:avLst/>
          </a:prstGeom>
        </p:spPr>
        <p:txBody>
          <a:bodyPr vert="horz" lIns="91440" tIns="45720" rIns="91440" bIns="45720" rtlCol="0" anchor="ctr">
            <a:normAutofit/>
          </a:bodyPr>
          <a:lstStyle/>
          <a:p>
            <a:r>
              <a:rPr lang="en-US" dirty="0"/>
              <a:t>Click to edit title style</a:t>
            </a:r>
          </a:p>
        </p:txBody>
      </p:sp>
      <p:pic>
        <p:nvPicPr>
          <p:cNvPr id="4" name="Picture 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4927" y="6065839"/>
            <a:ext cx="1587396" cy="627866"/>
          </a:xfrm>
          <a:prstGeom prst="rect">
            <a:avLst/>
          </a:prstGeom>
        </p:spPr>
      </p:pic>
    </p:spTree>
    <p:extLst>
      <p:ext uri="{BB962C8B-B14F-4D97-AF65-F5344CB8AC3E}">
        <p14:creationId xmlns:p14="http://schemas.microsoft.com/office/powerpoint/2010/main" val="16345977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Lst>
  <p:txStyles>
    <p:titleStyle>
      <a:lvl1pPr algn="l" defTabSz="685800" rtl="0" eaLnBrk="1" latinLnBrk="0" hangingPunct="1">
        <a:spcBef>
          <a:spcPct val="0"/>
        </a:spcBef>
        <a:buNone/>
        <a:defRPr sz="2700" b="1" kern="1200">
          <a:solidFill>
            <a:srgbClr val="1D376C"/>
          </a:solidFill>
          <a:latin typeface="PermianSlabSerifTypeface" panose="02000000000000000000" pitchFamily="50" charset="0"/>
          <a:ea typeface="+mj-ea"/>
          <a:cs typeface="+mj-cs"/>
        </a:defRPr>
      </a:lvl1pPr>
    </p:titleStyle>
    <p:bodyStyle>
      <a:lvl1pPr marL="257175" indent="-257175" algn="l" defTabSz="685800" rtl="0" eaLnBrk="1" latinLnBrk="0" hangingPunct="1">
        <a:spcBef>
          <a:spcPct val="20000"/>
        </a:spcBef>
        <a:buClr>
          <a:srgbClr val="EE3524"/>
        </a:buClr>
        <a:buFont typeface="Wingdings" panose="05000000000000000000" pitchFamily="2" charset="2"/>
        <a:buChar char="§"/>
        <a:defRPr sz="1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685800" rtl="0" eaLnBrk="1" latinLnBrk="0" hangingPunct="1">
        <a:spcBef>
          <a:spcPct val="20000"/>
        </a:spcBef>
        <a:buClr>
          <a:srgbClr val="EE3524"/>
        </a:buClr>
        <a:buFont typeface="Arial" panose="020B0604020202020204" pitchFamily="34" charset="0"/>
        <a:buChar char="–"/>
        <a:defRPr sz="165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rgbClr val="EE3524"/>
        </a:buClr>
        <a:buFont typeface="Arial" panose="020B0604020202020204" pitchFamily="34" charset="0"/>
        <a:buChar char="•"/>
        <a:defRPr sz="15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rgbClr val="EE3524"/>
        </a:buClr>
        <a:buFont typeface="Courier New" panose="02070309020205020404" pitchFamily="49" charset="0"/>
        <a:buChar char="o"/>
        <a:defRPr sz="135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rgbClr val="EE3524"/>
        </a:buClr>
        <a:buFont typeface="Arial" panose="020B0604020202020204" pitchFamily="34" charset="0"/>
        <a:buChar char="»"/>
        <a:defRPr sz="12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341439"/>
            <a:ext cx="1107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228600"/>
            <a:ext cx="11074400" cy="914400"/>
          </a:xfrm>
          <a:prstGeom prst="rect">
            <a:avLst/>
          </a:prstGeom>
        </p:spPr>
        <p:txBody>
          <a:bodyPr vert="horz" lIns="91440" tIns="45720" rIns="91440" bIns="45720" rtlCol="0" anchor="ctr">
            <a:normAutofit/>
          </a:bodyPr>
          <a:lstStyle/>
          <a:p>
            <a:r>
              <a:rPr lang="en-US" dirty="0"/>
              <a:t>Click to edit title style</a:t>
            </a:r>
          </a:p>
        </p:txBody>
      </p:sp>
      <p:pic>
        <p:nvPicPr>
          <p:cNvPr id="4" name="Picture 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4927" y="6065839"/>
            <a:ext cx="1587396" cy="627866"/>
          </a:xfrm>
          <a:prstGeom prst="rect">
            <a:avLst/>
          </a:prstGeom>
        </p:spPr>
      </p:pic>
    </p:spTree>
    <p:extLst>
      <p:ext uri="{BB962C8B-B14F-4D97-AF65-F5344CB8AC3E}">
        <p14:creationId xmlns:p14="http://schemas.microsoft.com/office/powerpoint/2010/main" val="3161220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Lst>
  <p:txStyles>
    <p:titleStyle>
      <a:lvl1pPr algn="l" defTabSz="685800" rtl="0" eaLnBrk="1" latinLnBrk="0" hangingPunct="1">
        <a:spcBef>
          <a:spcPct val="0"/>
        </a:spcBef>
        <a:buNone/>
        <a:defRPr sz="2700" b="1" kern="1200">
          <a:solidFill>
            <a:srgbClr val="1D376C"/>
          </a:solidFill>
          <a:latin typeface="PermianSlabSerifTypeface" panose="02000000000000000000" pitchFamily="50" charset="0"/>
          <a:ea typeface="+mj-ea"/>
          <a:cs typeface="+mj-cs"/>
        </a:defRPr>
      </a:lvl1pPr>
    </p:titleStyle>
    <p:bodyStyle>
      <a:lvl1pPr marL="257175" indent="-257175" algn="l" defTabSz="685800" rtl="0" eaLnBrk="1" latinLnBrk="0" hangingPunct="1">
        <a:spcBef>
          <a:spcPct val="20000"/>
        </a:spcBef>
        <a:buClr>
          <a:srgbClr val="EE3524"/>
        </a:buClr>
        <a:buFont typeface="Wingdings" panose="05000000000000000000" pitchFamily="2" charset="2"/>
        <a:buChar char="§"/>
        <a:defRPr sz="1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685800" rtl="0" eaLnBrk="1" latinLnBrk="0" hangingPunct="1">
        <a:spcBef>
          <a:spcPct val="20000"/>
        </a:spcBef>
        <a:buClr>
          <a:srgbClr val="EE3524"/>
        </a:buClr>
        <a:buFont typeface="Arial" panose="020B0604020202020204" pitchFamily="34" charset="0"/>
        <a:buChar char="–"/>
        <a:defRPr sz="165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rgbClr val="EE3524"/>
        </a:buClr>
        <a:buFont typeface="Arial" panose="020B0604020202020204" pitchFamily="34" charset="0"/>
        <a:buChar char="•"/>
        <a:defRPr sz="15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rgbClr val="EE3524"/>
        </a:buClr>
        <a:buFont typeface="Courier New" panose="02070309020205020404" pitchFamily="49" charset="0"/>
        <a:buChar char="o"/>
        <a:defRPr sz="135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rgbClr val="EE3524"/>
        </a:buClr>
        <a:buFont typeface="Arial" panose="020B0604020202020204" pitchFamily="34" charset="0"/>
        <a:buChar char="»"/>
        <a:defRPr sz="12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341439"/>
            <a:ext cx="1107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228600"/>
            <a:ext cx="11074400" cy="914400"/>
          </a:xfrm>
          <a:prstGeom prst="rect">
            <a:avLst/>
          </a:prstGeom>
        </p:spPr>
        <p:txBody>
          <a:bodyPr vert="horz" lIns="91440" tIns="45720" rIns="91440" bIns="45720" rtlCol="0" anchor="ctr">
            <a:normAutofit/>
          </a:bodyPr>
          <a:lstStyle/>
          <a:p>
            <a:r>
              <a:rPr lang="en-US" dirty="0"/>
              <a:t>Click to edit title style</a:t>
            </a:r>
          </a:p>
        </p:txBody>
      </p:sp>
      <p:pic>
        <p:nvPicPr>
          <p:cNvPr id="4" name="Picture 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4927" y="6065839"/>
            <a:ext cx="1587396" cy="627866"/>
          </a:xfrm>
          <a:prstGeom prst="rect">
            <a:avLst/>
          </a:prstGeom>
        </p:spPr>
      </p:pic>
    </p:spTree>
    <p:extLst>
      <p:ext uri="{BB962C8B-B14F-4D97-AF65-F5344CB8AC3E}">
        <p14:creationId xmlns:p14="http://schemas.microsoft.com/office/powerpoint/2010/main" val="31342555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Lst>
  <p:txStyles>
    <p:titleStyle>
      <a:lvl1pPr algn="l" defTabSz="685800" rtl="0" eaLnBrk="1" latinLnBrk="0" hangingPunct="1">
        <a:spcBef>
          <a:spcPct val="0"/>
        </a:spcBef>
        <a:buNone/>
        <a:defRPr sz="2700" b="1" kern="1200">
          <a:solidFill>
            <a:srgbClr val="1D376C"/>
          </a:solidFill>
          <a:latin typeface="PermianSlabSerifTypeface" panose="02000000000000000000" pitchFamily="50" charset="0"/>
          <a:ea typeface="+mj-ea"/>
          <a:cs typeface="+mj-cs"/>
        </a:defRPr>
      </a:lvl1pPr>
    </p:titleStyle>
    <p:bodyStyle>
      <a:lvl1pPr marL="257175" indent="-257175" algn="l" defTabSz="685800" rtl="0" eaLnBrk="1" latinLnBrk="0" hangingPunct="1">
        <a:spcBef>
          <a:spcPct val="20000"/>
        </a:spcBef>
        <a:buClr>
          <a:srgbClr val="EE3524"/>
        </a:buClr>
        <a:buFont typeface="Wingdings" panose="05000000000000000000" pitchFamily="2" charset="2"/>
        <a:buChar char="§"/>
        <a:defRPr sz="1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685800" rtl="0" eaLnBrk="1" latinLnBrk="0" hangingPunct="1">
        <a:spcBef>
          <a:spcPct val="20000"/>
        </a:spcBef>
        <a:buClr>
          <a:srgbClr val="EE3524"/>
        </a:buClr>
        <a:buFont typeface="Arial" panose="020B0604020202020204" pitchFamily="34" charset="0"/>
        <a:buChar char="–"/>
        <a:defRPr sz="165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rgbClr val="EE3524"/>
        </a:buClr>
        <a:buFont typeface="Arial" panose="020B0604020202020204" pitchFamily="34" charset="0"/>
        <a:buChar char="•"/>
        <a:defRPr sz="15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rgbClr val="EE3524"/>
        </a:buClr>
        <a:buFont typeface="Courier New" panose="02070309020205020404" pitchFamily="49" charset="0"/>
        <a:buChar char="o"/>
        <a:defRPr sz="135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rgbClr val="EE3524"/>
        </a:buClr>
        <a:buFont typeface="Arial" panose="020B0604020202020204" pitchFamily="34" charset="0"/>
        <a:buChar char="»"/>
        <a:defRPr sz="12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7B4D4-0739-456F-891F-6DD70D4DC53D}" type="datetimeFigureOut">
              <a:rPr lang="en-US" smtClean="0">
                <a:solidFill>
                  <a:prstClr val="black">
                    <a:tint val="75000"/>
                  </a:prstClr>
                </a:solidFill>
              </a:rPr>
              <a:pPr/>
              <a:t>4/29/2024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466BF-1EDB-4067-8D92-CBEDAA44BF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62118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team-tn.org"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4.xml"/><Relationship Id="rId16" Type="http://schemas.openxmlformats.org/officeDocument/2006/relationships/diagramColors" Target="../diagrams/colors3.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team-tn.org/portfolio-resource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portfolium.com/logi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community.canvaslms.com/docs/DOC-18228-929791176522"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Portfolio.Questions@tn.gov" TargetMode="External"/><Relationship Id="rId2" Type="http://schemas.openxmlformats.org/officeDocument/2006/relationships/notesSlide" Target="../notesSlides/notesSlide49.xml"/><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4000" dirty="0">
                <a:solidFill>
                  <a:srgbClr val="002D72"/>
                </a:solidFill>
                <a:latin typeface="PermianSlabSerifTypeface" panose="02000000000000000000" pitchFamily="50" charset="0"/>
                <a:ea typeface="Open Sans" panose="020B0606030504020204" pitchFamily="34" charset="0"/>
                <a:cs typeface="Open Sans" panose="020B0606030504020204" pitchFamily="34" charset="0"/>
              </a:rPr>
              <a:t>Student Growth Portfolio </a:t>
            </a:r>
          </a:p>
        </p:txBody>
      </p:sp>
      <p:sp>
        <p:nvSpPr>
          <p:cNvPr id="3" name="Text Placeholder 2"/>
          <p:cNvSpPr>
            <a:spLocks noGrp="1"/>
          </p:cNvSpPr>
          <p:nvPr>
            <p:ph type="body" sz="quarter" idx="10"/>
          </p:nvPr>
        </p:nvSpPr>
        <p:spPr/>
        <p:txBody>
          <a:bodyPr>
            <a:noAutofit/>
          </a:bodyPr>
          <a:lstStyle/>
          <a:p>
            <a:r>
              <a:rPr lang="en-US" sz="3600" b="1" dirty="0">
                <a:solidFill>
                  <a:srgbClr val="5D7975"/>
                </a:solidFill>
                <a:latin typeface="PermianSlabSerifTypeface" panose="02000000000000000000" pitchFamily="50" charset="0"/>
                <a:ea typeface="Open Sans" panose="020B0606030504020204" pitchFamily="34" charset="0"/>
                <a:cs typeface="Open Sans" panose="020B0606030504020204" pitchFamily="34" charset="0"/>
              </a:rPr>
              <a:t>Fine Arts</a:t>
            </a:r>
          </a:p>
        </p:txBody>
      </p:sp>
    </p:spTree>
    <p:extLst>
      <p:ext uri="{BB962C8B-B14F-4D97-AF65-F5344CB8AC3E}">
        <p14:creationId xmlns:p14="http://schemas.microsoft.com/office/powerpoint/2010/main" val="188698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Major Work of the Grade Consideration</a:t>
            </a:r>
          </a:p>
        </p:txBody>
      </p:sp>
      <p:sp>
        <p:nvSpPr>
          <p:cNvPr id="4" name="Content Placeholder 3"/>
          <p:cNvSpPr>
            <a:spLocks noGrp="1"/>
          </p:cNvSpPr>
          <p:nvPr>
            <p:ph idx="1"/>
          </p:nvPr>
        </p:nvSpPr>
        <p:spPr/>
        <p:txBody>
          <a:bodyPr>
            <a:normAutofit/>
          </a:bodyPr>
          <a:lstStyle/>
          <a:p>
            <a:pPr marL="457200" indent="-457200">
              <a:buFont typeface="Arial" panose="020B0604020202020204" pitchFamily="34" charset="0"/>
              <a:buChar char="•"/>
            </a:pPr>
            <a:r>
              <a:rPr lang="en-US" sz="2600" dirty="0"/>
              <a:t>The specific grade level and discipline within the arts will prioritize instructional time within certain foundations. </a:t>
            </a:r>
          </a:p>
          <a:p>
            <a:pPr marL="457200" indent="-457200">
              <a:buFont typeface="Arial" panose="020B0604020202020204" pitchFamily="34" charset="0"/>
              <a:buChar char="•"/>
            </a:pPr>
            <a:r>
              <a:rPr lang="en-US" sz="2600" dirty="0"/>
              <a:t>Not all of the content in a given grade/course is emphasized equally in the standards. </a:t>
            </a:r>
          </a:p>
          <a:p>
            <a:pPr marL="457200" indent="-457200">
              <a:buFont typeface="Arial" panose="020B0604020202020204" pitchFamily="34" charset="0"/>
              <a:buChar char="•"/>
            </a:pPr>
            <a:r>
              <a:rPr lang="en-US" sz="2600" dirty="0"/>
              <a:t>Some foundations require greater emphasis than others based on the depth of the ideas, the time that they take to master, and/or their importance to arts learning or the demands of college and career readiness.</a:t>
            </a:r>
          </a:p>
          <a:p>
            <a:endParaRPr lang="en-US" dirty="0"/>
          </a:p>
        </p:txBody>
      </p:sp>
    </p:spTree>
    <p:extLst>
      <p:ext uri="{BB962C8B-B14F-4D97-AF65-F5344CB8AC3E}">
        <p14:creationId xmlns:p14="http://schemas.microsoft.com/office/powerpoint/2010/main" val="132402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dirty="0"/>
              <a:t>The implementation of the Fine Arts Portfolio reflects the fine arts standards.</a:t>
            </a:r>
          </a:p>
          <a:p>
            <a:pPr marL="342900" indent="-342900">
              <a:buFont typeface="Arial" panose="020B0604020202020204" pitchFamily="34" charset="0"/>
              <a:buChar char="•"/>
            </a:pPr>
            <a:r>
              <a:rPr lang="en-US" dirty="0"/>
              <a:t>Shared between all fine arts disciplines are the </a:t>
            </a:r>
            <a:r>
              <a:rPr lang="en-US" b="1" dirty="0"/>
              <a:t>eleven foundations </a:t>
            </a:r>
            <a:r>
              <a:rPr lang="en-US" dirty="0"/>
              <a:t>and </a:t>
            </a:r>
            <a:r>
              <a:rPr lang="en-US" b="1" dirty="0"/>
              <a:t>four overarching domains.</a:t>
            </a:r>
          </a:p>
          <a:p>
            <a:endParaRPr lang="en-US" b="1" dirty="0"/>
          </a:p>
          <a:p>
            <a:endParaRPr lang="en-US" dirty="0"/>
          </a:p>
        </p:txBody>
      </p:sp>
      <p:sp>
        <p:nvSpPr>
          <p:cNvPr id="3" name="Title 2"/>
          <p:cNvSpPr>
            <a:spLocks noGrp="1"/>
          </p:cNvSpPr>
          <p:nvPr>
            <p:ph type="title"/>
          </p:nvPr>
        </p:nvSpPr>
        <p:spPr/>
        <p:txBody>
          <a:bodyPr/>
          <a:lstStyle/>
          <a:p>
            <a:r>
              <a:rPr lang="en-US" dirty="0"/>
              <a:t>Fine Arts Portfolio</a:t>
            </a:r>
          </a:p>
        </p:txBody>
      </p:sp>
      <p:graphicFrame>
        <p:nvGraphicFramePr>
          <p:cNvPr id="4" name="Table 3"/>
          <p:cNvGraphicFramePr>
            <a:graphicFrameLocks noGrp="1"/>
          </p:cNvGraphicFramePr>
          <p:nvPr>
            <p:extLst>
              <p:ext uri="{D42A27DB-BD31-4B8C-83A1-F6EECF244321}">
                <p14:modId xmlns:p14="http://schemas.microsoft.com/office/powerpoint/2010/main" val="2483002877"/>
              </p:ext>
            </p:extLst>
          </p:nvPr>
        </p:nvGraphicFramePr>
        <p:xfrm>
          <a:off x="152400" y="3200400"/>
          <a:ext cx="8763000" cy="2620964"/>
        </p:xfrm>
        <a:graphic>
          <a:graphicData uri="http://schemas.openxmlformats.org/drawingml/2006/table">
            <a:tbl>
              <a:tblPr firstRow="1" bandRow="1">
                <a:tableStyleId>{E8B1032C-EA38-4F05-BA0D-38AFFFC7BED3}</a:tableStyleId>
              </a:tblPr>
              <a:tblGrid>
                <a:gridCol w="1179636">
                  <a:extLst>
                    <a:ext uri="{9D8B030D-6E8A-4147-A177-3AD203B41FA5}">
                      <a16:colId xmlns:a16="http://schemas.microsoft.com/office/drawing/2014/main" val="20000"/>
                    </a:ext>
                  </a:extLst>
                </a:gridCol>
                <a:gridCol w="7583364">
                  <a:extLst>
                    <a:ext uri="{9D8B030D-6E8A-4147-A177-3AD203B41FA5}">
                      <a16:colId xmlns:a16="http://schemas.microsoft.com/office/drawing/2014/main" val="20001"/>
                    </a:ext>
                  </a:extLst>
                </a:gridCol>
              </a:tblGrid>
              <a:tr h="655241">
                <a:tc>
                  <a:txBody>
                    <a:bodyPr/>
                    <a:lstStyle/>
                    <a:p>
                      <a:pPr algn="ctr"/>
                      <a:r>
                        <a:rPr lang="en-US" b="0" dirty="0"/>
                        <a:t>P</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b="0" dirty="0"/>
                        <a:t>Perform</a:t>
                      </a:r>
                      <a:r>
                        <a:rPr lang="en-US" sz="1600" b="0" baseline="0" dirty="0"/>
                        <a:t> (music, dance, theatre); Present (visual arts); Produce (media arts)</a:t>
                      </a:r>
                      <a:endParaRPr lang="en-US" sz="1600" b="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55241">
                <a:tc>
                  <a:txBody>
                    <a:bodyPr/>
                    <a:lstStyle/>
                    <a:p>
                      <a:pPr algn="ctr"/>
                      <a:r>
                        <a:rPr lang="en-US" dirty="0"/>
                        <a:t>CR</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r>
                        <a:rPr lang="en-US" sz="1600" dirty="0"/>
                        <a:t>Create</a:t>
                      </a:r>
                      <a:endParaRPr lang="en-US" sz="16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55241">
                <a:tc>
                  <a:txBody>
                    <a:bodyPr/>
                    <a:lstStyle/>
                    <a:p>
                      <a:pPr algn="ctr"/>
                      <a:r>
                        <a:rPr lang="en-US" dirty="0"/>
                        <a:t>R</a:t>
                      </a:r>
                      <a:endParaRPr lang="en-US" b="1" dirty="0"/>
                    </a:p>
                  </a:txBody>
                  <a:tcPr anchor="ctr">
                    <a:lnL w="12700" cap="flat" cmpd="sng" algn="ctr">
                      <a:solidFill>
                        <a:schemeClr val="tx1"/>
                      </a:solidFill>
                      <a:prstDash val="solid"/>
                      <a:round/>
                      <a:headEnd type="none" w="med" len="med"/>
                      <a:tailEnd type="none" w="med" len="med"/>
                    </a:lnL>
                  </a:tcPr>
                </a:tc>
                <a:tc>
                  <a:txBody>
                    <a:bodyPr/>
                    <a:lstStyle/>
                    <a:p>
                      <a:r>
                        <a:rPr lang="en-US" sz="1600" dirty="0"/>
                        <a:t>Respond</a:t>
                      </a:r>
                      <a:endParaRPr lang="en-US" sz="1600" b="1"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55241">
                <a:tc>
                  <a:txBody>
                    <a:bodyPr/>
                    <a:lstStyle/>
                    <a:p>
                      <a:pPr algn="ctr"/>
                      <a:r>
                        <a:rPr lang="en-US" dirty="0"/>
                        <a:t>Co</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a:t>Connect</a:t>
                      </a:r>
                      <a:endParaRPr lang="en-US" sz="1600"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5411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5779" y="228600"/>
            <a:ext cx="8847231" cy="914400"/>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3600" b="1" kern="1200" baseline="0">
                <a:solidFill>
                  <a:srgbClr val="1D376C"/>
                </a:solidFill>
                <a:latin typeface="PermianSlabSerifTypeface" panose="02000000000000000000" pitchFamily="50" charset="0"/>
                <a:ea typeface="+mj-ea"/>
                <a:cs typeface="+mj-cs"/>
              </a:defRPr>
            </a:lvl1pPr>
          </a:lstStyle>
          <a:p>
            <a:r>
              <a:rPr lang="en-US" dirty="0">
                <a:solidFill>
                  <a:srgbClr val="002D72"/>
                </a:solidFill>
              </a:rPr>
              <a:t>Creating a High-Quality Portfolio</a:t>
            </a:r>
          </a:p>
        </p:txBody>
      </p:sp>
      <p:sp>
        <p:nvSpPr>
          <p:cNvPr id="6" name="Rectangle 5"/>
          <p:cNvSpPr/>
          <p:nvPr/>
        </p:nvSpPr>
        <p:spPr>
          <a:xfrm>
            <a:off x="514350" y="1143000"/>
            <a:ext cx="8267700" cy="3416320"/>
          </a:xfrm>
          <a:prstGeom prst="rect">
            <a:avLst/>
          </a:prstGeom>
        </p:spPr>
        <p:txBody>
          <a:bodyPr wrap="square">
            <a:spAutoFit/>
          </a:bodyPr>
          <a:lstStyle/>
          <a:p>
            <a:pPr marL="342900" indent="-342900">
              <a:buClr>
                <a:srgbClr val="E87722"/>
              </a:buClr>
              <a:buFont typeface="Arial" panose="020B0604020202020204" pitchFamily="34" charset="0"/>
              <a:buChar char="•"/>
            </a:pPr>
            <a:r>
              <a:rPr lang="en-US" sz="2400" dirty="0">
                <a:solidFill>
                  <a:srgbClr val="5D7975"/>
                </a:solidFill>
                <a:latin typeface="Open Sans" panose="020B0606030504020204" pitchFamily="34" charset="0"/>
                <a:ea typeface="Open Sans" panose="020B0606030504020204" pitchFamily="34" charset="0"/>
                <a:cs typeface="Open Sans" panose="020B0606030504020204" pitchFamily="34" charset="0"/>
              </a:rPr>
              <a:t>Access the TEAM Portfolio Guidebook for Administrators and Teachers, p. 6.</a:t>
            </a:r>
          </a:p>
          <a:p>
            <a:pPr marL="342900" indent="-342900">
              <a:buClr>
                <a:srgbClr val="E87722"/>
              </a:buClr>
              <a:buFont typeface="Arial" panose="020B0604020202020204" pitchFamily="34" charset="0"/>
              <a:buChar char="•"/>
            </a:pPr>
            <a:r>
              <a:rPr lang="en-US" sz="2400" dirty="0">
                <a:solidFill>
                  <a:srgbClr val="5D7975"/>
                </a:solidFill>
                <a:latin typeface="Open Sans" panose="020B0606030504020204" pitchFamily="34" charset="0"/>
                <a:ea typeface="Open Sans" panose="020B0606030504020204" pitchFamily="34" charset="0"/>
                <a:cs typeface="Open Sans" panose="020B0606030504020204" pitchFamily="34" charset="0"/>
              </a:rPr>
              <a:t>Notice the bullet points that relate to practices you do on a normal basis to prepare for instruction and assessment in the classroom.</a:t>
            </a:r>
          </a:p>
          <a:p>
            <a:pPr marL="342900" indent="-342900">
              <a:buClr>
                <a:srgbClr val="E87722"/>
              </a:buClr>
              <a:buFont typeface="Arial" panose="020B0604020202020204" pitchFamily="34" charset="0"/>
              <a:buChar char="•"/>
            </a:pPr>
            <a:r>
              <a:rPr lang="en-US" sz="2400" dirty="0">
                <a:solidFill>
                  <a:srgbClr val="5D7975"/>
                </a:solidFill>
                <a:latin typeface="Open Sans" panose="020B0606030504020204" pitchFamily="34" charset="0"/>
                <a:ea typeface="Open Sans" panose="020B0606030504020204" pitchFamily="34" charset="0"/>
                <a:cs typeface="Open Sans" panose="020B0606030504020204" pitchFamily="34" charset="0"/>
              </a:rPr>
              <a:t>Notice the bullet points that relate to things specific to the portfolio that you do not do on a normal basis to prepare for instruction and assessment in your classroom.</a:t>
            </a:r>
          </a:p>
        </p:txBody>
      </p:sp>
    </p:spTree>
    <p:extLst>
      <p:ext uri="{BB962C8B-B14F-4D97-AF65-F5344CB8AC3E}">
        <p14:creationId xmlns:p14="http://schemas.microsoft.com/office/powerpoint/2010/main" val="382128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normAutofit/>
          </a:bodyPr>
          <a:lstStyle/>
          <a:p>
            <a:pPr>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Select four domains:</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	Perform/Present/Produce</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	Create</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	Respond</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	Connect</a:t>
            </a:r>
          </a:p>
          <a:p>
            <a:endParaRPr lang="en-US" dirty="0"/>
          </a:p>
        </p:txBody>
      </p:sp>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Selecting a Model</a:t>
            </a:r>
          </a:p>
        </p:txBody>
      </p:sp>
    </p:spTree>
    <p:extLst>
      <p:ext uri="{BB962C8B-B14F-4D97-AF65-F5344CB8AC3E}">
        <p14:creationId xmlns:p14="http://schemas.microsoft.com/office/powerpoint/2010/main" val="296793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D72"/>
                </a:solidFill>
                <a:latin typeface="PermianSlabSerifTypeface" panose="02000000000000000000" pitchFamily="50" charset="0"/>
                <a:ea typeface="Open Sans" panose="020B0606030504020204" pitchFamily="34" charset="0"/>
                <a:cs typeface="Open Sans" panose="020B0606030504020204" pitchFamily="34" charset="0"/>
              </a:rPr>
              <a:t>Managing Student</a:t>
            </a:r>
            <a:r>
              <a:rPr lang="en-US" b="1">
                <a:solidFill>
                  <a:srgbClr val="002D72"/>
                </a:solidFill>
                <a:latin typeface="PermianSlabSerifTypeface" panose="02000000000000000000" pitchFamily="50" charset="0"/>
              </a:rPr>
              <a:t> Work</a:t>
            </a:r>
          </a:p>
        </p:txBody>
      </p:sp>
      <p:sp>
        <p:nvSpPr>
          <p:cNvPr id="14" name="Content Placeholder 5"/>
          <p:cNvSpPr txBox="1">
            <a:spLocks/>
          </p:cNvSpPr>
          <p:nvPr/>
        </p:nvSpPr>
        <p:spPr>
          <a:xfrm>
            <a:off x="507998" y="1359208"/>
            <a:ext cx="8672119" cy="368458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87722"/>
              </a:buClr>
              <a:buFont typeface="Arial" panose="020B0604020202020204" pitchFamily="34" charset="0"/>
              <a:buNone/>
            </a:pPr>
            <a:r>
              <a:rPr lang="en-US" sz="26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Student work includes, but is not limited to:</a:t>
            </a:r>
          </a:p>
          <a:p>
            <a:pPr lvl="1">
              <a:buClr>
                <a:srgbClr val="E87722"/>
              </a:buClr>
            </a:pPr>
            <a:r>
              <a:rPr lang="en-US" sz="2500" dirty="0">
                <a:solidFill>
                  <a:srgbClr val="5D7975"/>
                </a:solidFill>
                <a:latin typeface="Open Sans" panose="020B0606030504020204" pitchFamily="34" charset="0"/>
                <a:ea typeface="Open Sans" panose="020B0606030504020204" pitchFamily="34" charset="0"/>
                <a:cs typeface="Open Sans" panose="020B0606030504020204" pitchFamily="34" charset="0"/>
              </a:rPr>
              <a:t>written student work,</a:t>
            </a:r>
          </a:p>
          <a:p>
            <a:pPr lvl="1">
              <a:buClr>
                <a:srgbClr val="E87722"/>
              </a:buClr>
            </a:pPr>
            <a:r>
              <a:rPr lang="en-US" sz="2500" dirty="0">
                <a:solidFill>
                  <a:srgbClr val="5D7975"/>
                </a:solidFill>
                <a:latin typeface="Open Sans" panose="020B0606030504020204" pitchFamily="34" charset="0"/>
                <a:ea typeface="Open Sans" panose="020B0606030504020204" pitchFamily="34" charset="0"/>
                <a:cs typeface="Open Sans" panose="020B0606030504020204" pitchFamily="34" charset="0"/>
              </a:rPr>
              <a:t>video segments that demonstrate student performance or speaking,</a:t>
            </a:r>
          </a:p>
          <a:p>
            <a:pPr lvl="1">
              <a:buClr>
                <a:srgbClr val="E87722"/>
              </a:buClr>
            </a:pPr>
            <a:r>
              <a:rPr lang="en-US" sz="2500" dirty="0">
                <a:solidFill>
                  <a:srgbClr val="5D7975"/>
                </a:solidFill>
                <a:latin typeface="Open Sans" panose="020B0606030504020204" pitchFamily="34" charset="0"/>
                <a:ea typeface="Open Sans" panose="020B0606030504020204" pitchFamily="34" charset="0"/>
                <a:cs typeface="Open Sans" panose="020B0606030504020204" pitchFamily="34" charset="0"/>
              </a:rPr>
              <a:t>audio recordings of student conversations, performed music, or think </a:t>
            </a:r>
            <a:r>
              <a:rPr lang="en-US" sz="2500" dirty="0" err="1">
                <a:solidFill>
                  <a:srgbClr val="5D7975"/>
                </a:solidFill>
                <a:latin typeface="Open Sans" panose="020B0606030504020204" pitchFamily="34" charset="0"/>
                <a:ea typeface="Open Sans" panose="020B0606030504020204" pitchFamily="34" charset="0"/>
                <a:cs typeface="Open Sans" panose="020B0606030504020204" pitchFamily="34" charset="0"/>
              </a:rPr>
              <a:t>alouds</a:t>
            </a:r>
            <a:r>
              <a:rPr lang="en-US" sz="2500" dirty="0">
                <a:solidFill>
                  <a:srgbClr val="5D7975"/>
                </a:solidFill>
                <a:latin typeface="Open Sans" panose="020B0606030504020204" pitchFamily="34" charset="0"/>
                <a:ea typeface="Open Sans" panose="020B0606030504020204" pitchFamily="34" charset="0"/>
                <a:cs typeface="Open Sans" panose="020B0606030504020204" pitchFamily="34" charset="0"/>
              </a:rPr>
              <a:t>, and</a:t>
            </a:r>
          </a:p>
          <a:p>
            <a:pPr lvl="1">
              <a:buClr>
                <a:srgbClr val="E87722"/>
              </a:buClr>
            </a:pPr>
            <a:r>
              <a:rPr lang="en-US" sz="2500" dirty="0">
                <a:solidFill>
                  <a:srgbClr val="5D7975"/>
                </a:solidFill>
                <a:latin typeface="Open Sans" panose="020B0606030504020204" pitchFamily="34" charset="0"/>
                <a:ea typeface="Open Sans" panose="020B0606030504020204" pitchFamily="34" charset="0"/>
                <a:cs typeface="Open Sans" panose="020B0606030504020204" pitchFamily="34" charset="0"/>
              </a:rPr>
              <a:t>photographs of student work.</a:t>
            </a:r>
          </a:p>
        </p:txBody>
      </p:sp>
      <p:sp>
        <p:nvSpPr>
          <p:cNvPr id="16" name="Content Placeholder 7"/>
          <p:cNvSpPr txBox="1">
            <a:spLocks/>
          </p:cNvSpPr>
          <p:nvPr/>
        </p:nvSpPr>
        <p:spPr>
          <a:xfrm>
            <a:off x="507998" y="4215982"/>
            <a:ext cx="10241778" cy="368458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Student work may be stored on the following platforms: </a:t>
            </a:r>
          </a:p>
          <a:p>
            <a:pPr lvl="1">
              <a:buClr>
                <a:srgbClr val="FF0000"/>
              </a:buClr>
            </a:pPr>
            <a:r>
              <a:rPr lang="en-US" sz="2500" dirty="0">
                <a:solidFill>
                  <a:srgbClr val="5D7975"/>
                </a:solidFill>
                <a:latin typeface="Open Sans" panose="020B0606030504020204" pitchFamily="34" charset="0"/>
                <a:ea typeface="Open Sans" panose="020B0606030504020204" pitchFamily="34" charset="0"/>
                <a:cs typeface="Open Sans" panose="020B0606030504020204" pitchFamily="34" charset="0"/>
              </a:rPr>
              <a:t>Google</a:t>
            </a:r>
          </a:p>
          <a:p>
            <a:pPr lvl="1">
              <a:buClr>
                <a:srgbClr val="FF0000"/>
              </a:buClr>
            </a:pPr>
            <a:r>
              <a:rPr lang="en-US" sz="2500" dirty="0">
                <a:solidFill>
                  <a:srgbClr val="5D7975"/>
                </a:solidFill>
                <a:latin typeface="Open Sans" panose="020B0606030504020204" pitchFamily="34" charset="0"/>
                <a:ea typeface="Open Sans" panose="020B0606030504020204" pitchFamily="34" charset="0"/>
                <a:cs typeface="Open Sans" panose="020B0606030504020204" pitchFamily="34" charset="0"/>
              </a:rPr>
              <a:t>Dropbox</a:t>
            </a:r>
          </a:p>
          <a:p>
            <a:pPr lvl="1">
              <a:buClr>
                <a:srgbClr val="FF0000"/>
              </a:buClr>
            </a:pPr>
            <a:r>
              <a:rPr lang="en-US" sz="2500" dirty="0">
                <a:solidFill>
                  <a:srgbClr val="5D7975"/>
                </a:solidFill>
                <a:latin typeface="Open Sans" panose="020B0606030504020204" pitchFamily="34" charset="0"/>
                <a:ea typeface="Open Sans" panose="020B0606030504020204" pitchFamily="34" charset="0"/>
                <a:cs typeface="Open Sans" panose="020B0606030504020204" pitchFamily="34" charset="0"/>
              </a:rPr>
              <a:t>Box</a:t>
            </a:r>
          </a:p>
          <a:p>
            <a:pPr lvl="1">
              <a:buClr>
                <a:srgbClr val="FF0000"/>
              </a:buClr>
            </a:pPr>
            <a:r>
              <a:rPr lang="en-US" sz="2500" dirty="0">
                <a:solidFill>
                  <a:srgbClr val="5D7975"/>
                </a:solidFill>
                <a:latin typeface="Open Sans" panose="020B0606030504020204" pitchFamily="34" charset="0"/>
                <a:ea typeface="Open Sans" panose="020B0606030504020204" pitchFamily="34" charset="0"/>
                <a:cs typeface="Open Sans" panose="020B0606030504020204" pitchFamily="34" charset="0"/>
              </a:rPr>
              <a:t>OneDrive</a:t>
            </a:r>
          </a:p>
        </p:txBody>
      </p:sp>
    </p:spTree>
    <p:extLst>
      <p:ext uri="{BB962C8B-B14F-4D97-AF65-F5344CB8AC3E}">
        <p14:creationId xmlns:p14="http://schemas.microsoft.com/office/powerpoint/2010/main" val="220852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normAutofit/>
          </a:bodyPr>
          <a:lstStyle/>
          <a:p>
            <a:pPr marL="342900" indent="-3429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Work samples are collected at the </a:t>
            </a:r>
            <a:r>
              <a:rPr lang="en-US" b="1" dirty="0">
                <a:solidFill>
                  <a:srgbClr val="5D7975"/>
                </a:solidFill>
                <a:latin typeface="Open Sans" panose="020B0606030504020204" pitchFamily="34" charset="0"/>
                <a:ea typeface="Open Sans" panose="020B0606030504020204" pitchFamily="34" charset="0"/>
                <a:cs typeface="Open Sans" panose="020B0606030504020204" pitchFamily="34" charset="0"/>
              </a:rPr>
              <a:t>onset of learning</a:t>
            </a:r>
          </a:p>
          <a:p>
            <a:pPr marL="342900" indent="-3429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3 differentiated groups</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Emerging</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Proficient</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Advanced</a:t>
            </a:r>
          </a:p>
          <a:p>
            <a:pPr marL="342900" indent="-3429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Score with associated rubric</a:t>
            </a:r>
          </a:p>
          <a:p>
            <a:pPr marL="1028700" lvl="1" indent="-342900">
              <a:buClr>
                <a:srgbClr val="E87722"/>
              </a:buClr>
            </a:pPr>
            <a:endPar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Point A Student Work Samples</a:t>
            </a:r>
          </a:p>
        </p:txBody>
      </p:sp>
    </p:spTree>
    <p:extLst>
      <p:ext uri="{BB962C8B-B14F-4D97-AF65-F5344CB8AC3E}">
        <p14:creationId xmlns:p14="http://schemas.microsoft.com/office/powerpoint/2010/main" val="2864293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normAutofit/>
          </a:bodyPr>
          <a:lstStyle/>
          <a:p>
            <a:pPr marL="342900" indent="-3429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Collect work samples at the completion of learning.</a:t>
            </a:r>
          </a:p>
          <a:p>
            <a:pPr marL="342900" indent="-3429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Student work:</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is from the same student/group as point A, </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reflects the same standard as point A, and</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is scored using the same rubric as point A.</a:t>
            </a:r>
          </a:p>
        </p:txBody>
      </p:sp>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Point B Student Work Samples</a:t>
            </a:r>
          </a:p>
        </p:txBody>
      </p:sp>
    </p:spTree>
    <p:extLst>
      <p:ext uri="{BB962C8B-B14F-4D97-AF65-F5344CB8AC3E}">
        <p14:creationId xmlns:p14="http://schemas.microsoft.com/office/powerpoint/2010/main" val="100719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normAutofit/>
          </a:bodyPr>
          <a:lstStyle/>
          <a:p>
            <a:pPr>
              <a:buClr>
                <a:srgbClr val="E87722"/>
              </a:buClr>
            </a:pPr>
            <a:r>
              <a:rPr lang="en-US" b="1" dirty="0">
                <a:solidFill>
                  <a:srgbClr val="5D7975"/>
                </a:solidFill>
                <a:latin typeface="Open Sans" panose="020B0606030504020204" pitchFamily="34" charset="0"/>
                <a:ea typeface="Open Sans" panose="020B0606030504020204" pitchFamily="34" charset="0"/>
                <a:cs typeface="Open Sans" panose="020B0606030504020204" pitchFamily="34" charset="0"/>
              </a:rPr>
              <a:t>The process of selecting student work for inclusion in the portfolio collections after artifacts of student work for points A and B are collected</a:t>
            </a:r>
          </a:p>
          <a:p>
            <a:pPr marL="1485900" lvl="2" indent="-342900">
              <a:buClr>
                <a:srgbClr val="E87722"/>
              </a:buClr>
            </a:pPr>
            <a:r>
              <a:rPr lang="en-US" sz="1500" dirty="0">
                <a:solidFill>
                  <a:srgbClr val="5D7975"/>
                </a:solidFill>
                <a:latin typeface="Open Sans" panose="020B0606030504020204" pitchFamily="34" charset="0"/>
                <a:ea typeface="Open Sans" panose="020B0606030504020204" pitchFamily="34" charset="0"/>
                <a:cs typeface="Open Sans" panose="020B0606030504020204" pitchFamily="34" charset="0"/>
              </a:rPr>
              <a:t>TEAM Portfolio Guidebook for Administrators and Teachers, p. 5</a:t>
            </a:r>
          </a:p>
          <a:p>
            <a:pPr marL="342900" indent="-342900">
              <a:buClr>
                <a:srgbClr val="E87722"/>
              </a:buClr>
            </a:pPr>
            <a:endParaRPr lang="en-US" sz="1900" dirty="0">
              <a:solidFill>
                <a:srgbClr val="5D7975"/>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Purposeful Sampling</a:t>
            </a:r>
          </a:p>
        </p:txBody>
      </p:sp>
      <p:graphicFrame>
        <p:nvGraphicFramePr>
          <p:cNvPr id="4" name="Table 3"/>
          <p:cNvGraphicFramePr>
            <a:graphicFrameLocks noGrp="1"/>
          </p:cNvGraphicFramePr>
          <p:nvPr>
            <p:extLst>
              <p:ext uri="{D42A27DB-BD31-4B8C-83A1-F6EECF244321}">
                <p14:modId xmlns:p14="http://schemas.microsoft.com/office/powerpoint/2010/main" val="4043136779"/>
              </p:ext>
            </p:extLst>
          </p:nvPr>
        </p:nvGraphicFramePr>
        <p:xfrm>
          <a:off x="498022" y="2845161"/>
          <a:ext cx="6552134" cy="3502632"/>
        </p:xfrm>
        <a:graphic>
          <a:graphicData uri="http://schemas.openxmlformats.org/drawingml/2006/table">
            <a:tbl>
              <a:tblPr firstRow="1" firstCol="1" bandRow="1">
                <a:tableStyleId>{5C22544A-7EE6-4342-B048-85BDC9FD1C3A}</a:tableStyleId>
              </a:tblPr>
              <a:tblGrid>
                <a:gridCol w="1637459">
                  <a:extLst>
                    <a:ext uri="{9D8B030D-6E8A-4147-A177-3AD203B41FA5}">
                      <a16:colId xmlns:a16="http://schemas.microsoft.com/office/drawing/2014/main" val="20000"/>
                    </a:ext>
                  </a:extLst>
                </a:gridCol>
                <a:gridCol w="1638608">
                  <a:extLst>
                    <a:ext uri="{9D8B030D-6E8A-4147-A177-3AD203B41FA5}">
                      <a16:colId xmlns:a16="http://schemas.microsoft.com/office/drawing/2014/main" val="20001"/>
                    </a:ext>
                  </a:extLst>
                </a:gridCol>
                <a:gridCol w="1637459">
                  <a:extLst>
                    <a:ext uri="{9D8B030D-6E8A-4147-A177-3AD203B41FA5}">
                      <a16:colId xmlns:a16="http://schemas.microsoft.com/office/drawing/2014/main" val="20002"/>
                    </a:ext>
                  </a:extLst>
                </a:gridCol>
                <a:gridCol w="1638608">
                  <a:extLst>
                    <a:ext uri="{9D8B030D-6E8A-4147-A177-3AD203B41FA5}">
                      <a16:colId xmlns:a16="http://schemas.microsoft.com/office/drawing/2014/main" val="20003"/>
                    </a:ext>
                  </a:extLst>
                </a:gridCol>
              </a:tblGrid>
              <a:tr h="434686">
                <a:tc gridSpan="4">
                  <a:txBody>
                    <a:bodyPr/>
                    <a:lstStyle/>
                    <a:p>
                      <a:pPr marL="6350" marR="0" indent="-5715" algn="ctr">
                        <a:lnSpc>
                          <a:spcPct val="112000"/>
                        </a:lnSpc>
                        <a:spcBef>
                          <a:spcPts val="0"/>
                        </a:spcBef>
                        <a:spcAft>
                          <a:spcPts val="55"/>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Differentiated Group: Emerging</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002D7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4516">
                <a:tc>
                  <a:txBody>
                    <a:bodyPr/>
                    <a:lstStyle/>
                    <a:p>
                      <a:pPr marL="6350" marR="0" indent="-5715" algn="ctr">
                        <a:lnSpc>
                          <a:spcPct val="112000"/>
                        </a:lnSpc>
                        <a:spcBef>
                          <a:spcPts val="0"/>
                        </a:spcBef>
                        <a:spcAft>
                          <a:spcPts val="55"/>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Student</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002D72"/>
                    </a:solid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Point A Score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Point B Score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Levels of Growth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4686">
                <a:tc>
                  <a:txBody>
                    <a:bodyPr/>
                    <a:lstStyle/>
                    <a:p>
                      <a:pPr marL="6350" marR="0" indent="-5715" algn="ctr">
                        <a:lnSpc>
                          <a:spcPct val="112000"/>
                        </a:lnSpc>
                        <a:spcBef>
                          <a:spcPts val="0"/>
                        </a:spcBef>
                        <a:spcAft>
                          <a:spcPts val="55"/>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Student 1</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R w="12700" cap="flat" cmpd="sng" algn="ctr">
                      <a:solidFill>
                        <a:schemeClr val="tx1"/>
                      </a:solidFill>
                      <a:prstDash val="solid"/>
                      <a:round/>
                      <a:headEnd type="none" w="med" len="med"/>
                      <a:tailEnd type="none" w="med" len="med"/>
                    </a:lnR>
                    <a:solidFill>
                      <a:srgbClr val="002D72"/>
                    </a:solid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4686">
                <a:tc>
                  <a:txBody>
                    <a:bodyPr/>
                    <a:lstStyle/>
                    <a:p>
                      <a:pPr marL="6350" marR="0" indent="-5715" algn="ctr">
                        <a:lnSpc>
                          <a:spcPct val="112000"/>
                        </a:lnSpc>
                        <a:spcBef>
                          <a:spcPts val="0"/>
                        </a:spcBef>
                        <a:spcAft>
                          <a:spcPts val="55"/>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Student 2</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R w="12700" cap="flat" cmpd="sng" algn="ctr">
                      <a:solidFill>
                        <a:schemeClr val="tx1"/>
                      </a:solidFill>
                      <a:prstDash val="solid"/>
                      <a:round/>
                      <a:headEnd type="none" w="med" len="med"/>
                      <a:tailEnd type="none" w="med" len="med"/>
                    </a:lnR>
                    <a:solidFill>
                      <a:srgbClr val="002D72"/>
                    </a:solid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4686">
                <a:tc>
                  <a:txBody>
                    <a:bodyPr/>
                    <a:lstStyle/>
                    <a:p>
                      <a:pPr marL="6350" marR="0" indent="-5715" algn="ctr">
                        <a:lnSpc>
                          <a:spcPct val="112000"/>
                        </a:lnSpc>
                        <a:spcBef>
                          <a:spcPts val="0"/>
                        </a:spcBef>
                        <a:spcAft>
                          <a:spcPts val="55"/>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Student 3</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R w="12700" cap="flat" cmpd="sng" algn="ctr">
                      <a:solidFill>
                        <a:schemeClr val="tx1"/>
                      </a:solidFill>
                      <a:prstDash val="solid"/>
                      <a:round/>
                      <a:headEnd type="none" w="med" len="med"/>
                      <a:tailEnd type="none" w="med" len="med"/>
                    </a:lnR>
                    <a:solidFill>
                      <a:srgbClr val="002D72"/>
                    </a:solid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34686">
                <a:tc>
                  <a:txBody>
                    <a:bodyPr/>
                    <a:lstStyle/>
                    <a:p>
                      <a:pPr marL="6350" marR="0" indent="-5715" algn="ctr">
                        <a:lnSpc>
                          <a:spcPct val="112000"/>
                        </a:lnSpc>
                        <a:spcBef>
                          <a:spcPts val="0"/>
                        </a:spcBef>
                        <a:spcAft>
                          <a:spcPts val="55"/>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Student 4</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R w="12700" cap="flat" cmpd="sng" algn="ctr">
                      <a:solidFill>
                        <a:schemeClr val="tx1"/>
                      </a:solidFill>
                      <a:prstDash val="solid"/>
                      <a:round/>
                      <a:headEnd type="none" w="med" len="med"/>
                      <a:tailEnd type="none" w="med" len="med"/>
                    </a:lnR>
                    <a:solidFill>
                      <a:srgbClr val="002D72"/>
                    </a:solidFill>
                  </a:tcPr>
                </a:tc>
                <a:tc>
                  <a:txBody>
                    <a:bodyPr/>
                    <a:lstStyle/>
                    <a:p>
                      <a:pPr marL="6350" marR="0" indent="-5715" algn="ctr">
                        <a:lnSpc>
                          <a:spcPct val="112000"/>
                        </a:lnSpc>
                        <a:spcBef>
                          <a:spcPts val="0"/>
                        </a:spcBef>
                        <a:spcAft>
                          <a:spcPts val="55"/>
                        </a:spcAft>
                      </a:pPr>
                      <a:r>
                        <a:rPr lang="en-US" sz="200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34686">
                <a:tc>
                  <a:txBody>
                    <a:bodyPr/>
                    <a:lstStyle/>
                    <a:p>
                      <a:pPr marL="6350" marR="0" indent="-5715" algn="ctr">
                        <a:lnSpc>
                          <a:spcPct val="112000"/>
                        </a:lnSpc>
                        <a:spcBef>
                          <a:spcPts val="0"/>
                        </a:spcBef>
                        <a:spcAft>
                          <a:spcPts val="55"/>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Student 5</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R w="12700" cap="flat" cmpd="sng" algn="ctr">
                      <a:solidFill>
                        <a:schemeClr val="tx1"/>
                      </a:solidFill>
                      <a:prstDash val="solid"/>
                      <a:round/>
                      <a:headEnd type="none" w="med" len="med"/>
                      <a:tailEnd type="none" w="med" len="med"/>
                    </a:lnR>
                    <a:solidFill>
                      <a:srgbClr val="002D72"/>
                    </a:solid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indent="-5715" algn="ctr">
                        <a:lnSpc>
                          <a:spcPct val="112000"/>
                        </a:lnSpc>
                        <a:spcBef>
                          <a:spcPts val="0"/>
                        </a:spcBef>
                        <a:spcAft>
                          <a:spcPts val="55"/>
                        </a:spcAft>
                      </a:pPr>
                      <a:r>
                        <a:rPr lang="en-US" sz="200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Oval 4"/>
          <p:cNvSpPr/>
          <p:nvPr/>
        </p:nvSpPr>
        <p:spPr>
          <a:xfrm>
            <a:off x="-1" y="3975652"/>
            <a:ext cx="7832035" cy="1550505"/>
          </a:xfrm>
          <a:prstGeom prst="ellipse">
            <a:avLst/>
          </a:prstGeom>
          <a:noFill/>
          <a:ln w="38100">
            <a:solidFill>
              <a:srgbClr val="E8772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 name="Straight Connector 5"/>
          <p:cNvCxnSpPr/>
          <p:nvPr/>
        </p:nvCxnSpPr>
        <p:spPr>
          <a:xfrm>
            <a:off x="0" y="5648325"/>
            <a:ext cx="7740203" cy="0"/>
          </a:xfrm>
          <a:prstGeom prst="line">
            <a:avLst/>
          </a:prstGeom>
          <a:ln w="57150">
            <a:solidFill>
              <a:srgbClr val="2DCCD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 y="6091707"/>
            <a:ext cx="7740204" cy="12881"/>
          </a:xfrm>
          <a:prstGeom prst="line">
            <a:avLst/>
          </a:prstGeom>
          <a:ln w="57150">
            <a:solidFill>
              <a:srgbClr val="2DCC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529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Group Sampling</a:t>
            </a:r>
          </a:p>
        </p:txBody>
      </p:sp>
      <p:graphicFrame>
        <p:nvGraphicFramePr>
          <p:cNvPr id="9" name="Table 8"/>
          <p:cNvGraphicFramePr>
            <a:graphicFrameLocks noGrp="1"/>
          </p:cNvGraphicFramePr>
          <p:nvPr>
            <p:extLst>
              <p:ext uri="{D42A27DB-BD31-4B8C-83A1-F6EECF244321}">
                <p14:modId xmlns:p14="http://schemas.microsoft.com/office/powerpoint/2010/main" val="948758313"/>
              </p:ext>
            </p:extLst>
          </p:nvPr>
        </p:nvGraphicFramePr>
        <p:xfrm>
          <a:off x="501804" y="1143000"/>
          <a:ext cx="7990116" cy="5135444"/>
        </p:xfrm>
        <a:graphic>
          <a:graphicData uri="http://schemas.openxmlformats.org/drawingml/2006/table">
            <a:tbl>
              <a:tblPr firstRow="1" firstCol="1" bandRow="1"/>
              <a:tblGrid>
                <a:gridCol w="1544244">
                  <a:extLst>
                    <a:ext uri="{9D8B030D-6E8A-4147-A177-3AD203B41FA5}">
                      <a16:colId xmlns:a16="http://schemas.microsoft.com/office/drawing/2014/main" val="20000"/>
                    </a:ext>
                  </a:extLst>
                </a:gridCol>
                <a:gridCol w="1679973">
                  <a:extLst>
                    <a:ext uri="{9D8B030D-6E8A-4147-A177-3AD203B41FA5}">
                      <a16:colId xmlns:a16="http://schemas.microsoft.com/office/drawing/2014/main" val="20001"/>
                    </a:ext>
                  </a:extLst>
                </a:gridCol>
                <a:gridCol w="1679973">
                  <a:extLst>
                    <a:ext uri="{9D8B030D-6E8A-4147-A177-3AD203B41FA5}">
                      <a16:colId xmlns:a16="http://schemas.microsoft.com/office/drawing/2014/main" val="20002"/>
                    </a:ext>
                  </a:extLst>
                </a:gridCol>
                <a:gridCol w="1679973">
                  <a:extLst>
                    <a:ext uri="{9D8B030D-6E8A-4147-A177-3AD203B41FA5}">
                      <a16:colId xmlns:a16="http://schemas.microsoft.com/office/drawing/2014/main" val="20003"/>
                    </a:ext>
                  </a:extLst>
                </a:gridCol>
                <a:gridCol w="1405953">
                  <a:extLst>
                    <a:ext uri="{9D8B030D-6E8A-4147-A177-3AD203B41FA5}">
                      <a16:colId xmlns:a16="http://schemas.microsoft.com/office/drawing/2014/main" val="20004"/>
                    </a:ext>
                  </a:extLst>
                </a:gridCol>
              </a:tblGrid>
              <a:tr h="678475">
                <a:tc>
                  <a:txBody>
                    <a:bodyPr/>
                    <a:lstStyle/>
                    <a:p>
                      <a:pPr marL="11430" marR="0" indent="0" algn="ctr">
                        <a:lnSpc>
                          <a:spcPct val="107000"/>
                        </a:lnSpc>
                        <a:spcBef>
                          <a:spcPts val="0"/>
                        </a:spcBef>
                        <a:spcAft>
                          <a:spcPts val="80"/>
                        </a:spcAft>
                      </a:pPr>
                      <a:r>
                        <a:rPr lang="en-US" sz="1200" b="1"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Purposeful Sampling Requirements</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635" marR="0" indent="0" algn="ctr">
                        <a:lnSpc>
                          <a:spcPct val="107000"/>
                        </a:lnSpc>
                        <a:spcBef>
                          <a:spcPts val="0"/>
                        </a:spcBef>
                        <a:spcAft>
                          <a:spcPts val="0"/>
                        </a:spcAft>
                      </a:pPr>
                      <a:r>
                        <a:rPr lang="en-US" sz="1200" b="1"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Evidence Collection 1</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1270" marR="0" indent="0" algn="ctr">
                        <a:lnSpc>
                          <a:spcPct val="107000"/>
                        </a:lnSpc>
                        <a:spcBef>
                          <a:spcPts val="0"/>
                        </a:spcBef>
                        <a:spcAft>
                          <a:spcPts val="0"/>
                        </a:spcAft>
                      </a:pPr>
                      <a:r>
                        <a:rPr lang="en-US" sz="12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Evidence Collection 2</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635" marR="0" indent="0" algn="ctr">
                        <a:lnSpc>
                          <a:spcPct val="107000"/>
                        </a:lnSpc>
                        <a:spcBef>
                          <a:spcPts val="0"/>
                        </a:spcBef>
                        <a:spcAft>
                          <a:spcPts val="0"/>
                        </a:spcAft>
                      </a:pPr>
                      <a:r>
                        <a:rPr lang="en-US" sz="12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Evidence Collection 3</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indent="0" algn="ctr">
                        <a:lnSpc>
                          <a:spcPct val="107000"/>
                        </a:lnSpc>
                        <a:spcBef>
                          <a:spcPts val="0"/>
                        </a:spcBef>
                        <a:spcAft>
                          <a:spcPts val="0"/>
                        </a:spcAft>
                      </a:pPr>
                      <a:r>
                        <a:rPr lang="en-US" sz="12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Evidence Collection 4</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2098049">
                <a:tc>
                  <a:txBody>
                    <a:bodyPr/>
                    <a:lstStyle/>
                    <a:p>
                      <a:pPr marL="4445" marR="6350" indent="0" algn="ctr">
                        <a:lnSpc>
                          <a:spcPct val="114000"/>
                        </a:lnSpc>
                        <a:spcBef>
                          <a:spcPts val="0"/>
                        </a:spcBef>
                        <a:spcAft>
                          <a:spcPts val="1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Evidence from </a:t>
                      </a:r>
                      <a:r>
                        <a:rPr lang="en-US" sz="11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varying populations </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4445" marR="6350" indent="0" algn="ctr">
                        <a:lnSpc>
                          <a:spcPct val="114000"/>
                        </a:lnSpc>
                        <a:spcBef>
                          <a:spcPts val="0"/>
                        </a:spcBef>
                        <a:spcAft>
                          <a:spcPts val="1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(recommended: </a:t>
                      </a:r>
                      <a:r>
                        <a:rPr lang="en-US" sz="11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at least two</a:t>
                      </a: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 collections containing </a:t>
                      </a:r>
                      <a:r>
                        <a:rPr lang="en-US" sz="11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differentiated samples</a:t>
                      </a: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8575" indent="0" algn="ctr">
                        <a:lnSpc>
                          <a:spcPct val="107000"/>
                        </a:lnSpc>
                        <a:spcBef>
                          <a:spcPts val="0"/>
                        </a:spcBef>
                        <a:spcAft>
                          <a:spcPts val="90"/>
                        </a:spcAft>
                      </a:pPr>
                      <a:r>
                        <a:rPr lang="en-US" sz="1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Large ensemble</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marR="28575" indent="0" algn="ctr">
                        <a:lnSpc>
                          <a:spcPct val="107000"/>
                        </a:lnSpc>
                        <a:spcBef>
                          <a:spcPts val="0"/>
                        </a:spcBef>
                        <a:spcAft>
                          <a:spcPts val="0"/>
                        </a:spcAft>
                      </a:pPr>
                      <a:r>
                        <a:rPr lang="en-US" sz="1100" b="1"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(group sample)</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1115" indent="0" algn="ctr">
                        <a:lnSpc>
                          <a:spcPct val="114000"/>
                        </a:lnSpc>
                        <a:spcBef>
                          <a:spcPts val="0"/>
                        </a:spcBef>
                        <a:spcAft>
                          <a:spcPts val="10"/>
                        </a:spcAft>
                      </a:pPr>
                      <a:r>
                        <a:rPr lang="en-US" sz="1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Authentic performance task with data from two points in time from</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marR="31115" indent="0" algn="ctr">
                        <a:lnSpc>
                          <a:spcPct val="107000"/>
                        </a:lnSpc>
                        <a:spcBef>
                          <a:spcPts val="0"/>
                        </a:spcBef>
                        <a:spcAft>
                          <a:spcPts val="80"/>
                        </a:spcAft>
                      </a:pPr>
                      <a:r>
                        <a:rPr lang="en-US" sz="1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emerging, proficient,</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marR="31115" indent="0" algn="ctr">
                        <a:lnSpc>
                          <a:spcPct val="115000"/>
                        </a:lnSpc>
                        <a:spcBef>
                          <a:spcPts val="0"/>
                        </a:spcBef>
                        <a:spcAft>
                          <a:spcPts val="0"/>
                        </a:spcAft>
                      </a:pPr>
                      <a:r>
                        <a:rPr lang="en-US" sz="1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and advanced student work samples</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marR="31115" indent="0" algn="ctr">
                        <a:lnSpc>
                          <a:spcPct val="107000"/>
                        </a:lnSpc>
                        <a:spcBef>
                          <a:spcPts val="0"/>
                        </a:spcBef>
                        <a:spcAft>
                          <a:spcPts val="0"/>
                        </a:spcAft>
                      </a:pPr>
                      <a:r>
                        <a:rPr lang="en-US" sz="1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a:t>
                      </a:r>
                      <a:r>
                        <a:rPr lang="en-US" sz="1100" b="1"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differentiated sample)</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655" indent="0" algn="ctr">
                        <a:lnSpc>
                          <a:spcPct val="107000"/>
                        </a:lnSpc>
                        <a:spcBef>
                          <a:spcPts val="0"/>
                        </a:spcBef>
                        <a:spcAft>
                          <a:spcPts val="9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Full class</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marR="33655" indent="0" algn="ctr">
                        <a:lnSpc>
                          <a:spcPct val="107000"/>
                        </a:lnSpc>
                        <a:spcBef>
                          <a:spcPts val="0"/>
                        </a:spcBef>
                        <a:spcAft>
                          <a:spcPts val="0"/>
                        </a:spcAft>
                      </a:pPr>
                      <a:r>
                        <a:rPr lang="en-US" sz="11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(group sample)</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indent="0" algn="ctr">
                        <a:lnSpc>
                          <a:spcPct val="114000"/>
                        </a:lnSpc>
                        <a:spcBef>
                          <a:spcPts val="0"/>
                        </a:spcBef>
                        <a:spcAft>
                          <a:spcPts val="1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Authentic performance task with data from two points in time from emerging, proficient,</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marR="23495" indent="0" algn="ctr">
                        <a:lnSpc>
                          <a:spcPct val="115000"/>
                        </a:lnSpc>
                        <a:spcBef>
                          <a:spcPts val="0"/>
                        </a:spcBef>
                        <a:spcAft>
                          <a:spcPts val="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and advanced student work samples</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marR="23495" indent="0" algn="ctr">
                        <a:lnSpc>
                          <a:spcPct val="107000"/>
                        </a:lnSpc>
                        <a:spcBef>
                          <a:spcPts val="0"/>
                        </a:spcBef>
                        <a:spcAft>
                          <a:spcPts val="0"/>
                        </a:spcAft>
                      </a:pPr>
                      <a:r>
                        <a:rPr lang="en-US" sz="11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(differentiated sample)</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2802">
                <a:tc>
                  <a:txBody>
                    <a:bodyPr/>
                    <a:lstStyle/>
                    <a:p>
                      <a:pPr marL="0" marR="31750" indent="0" algn="ctr">
                        <a:lnSpc>
                          <a:spcPct val="107000"/>
                        </a:lnSpc>
                        <a:spcBef>
                          <a:spcPts val="0"/>
                        </a:spcBef>
                        <a:spcAft>
                          <a:spcPts val="90"/>
                        </a:spcAft>
                      </a:pPr>
                      <a:r>
                        <a:rPr lang="en-US" sz="11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Domain</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marR="0" indent="0" algn="ctr">
                        <a:lnSpc>
                          <a:spcPct val="107000"/>
                        </a:lnSpc>
                        <a:spcBef>
                          <a:spcPts val="0"/>
                        </a:spcBef>
                        <a:spcAft>
                          <a:spcPts val="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(recommended:</a:t>
                      </a:r>
                      <a:r>
                        <a:rPr lang="en-US" sz="11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 at least two</a:t>
                      </a: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 of the </a:t>
                      </a:r>
                      <a:r>
                        <a:rPr lang="en-US" sz="11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four</a:t>
                      </a: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 domains represented)</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8575" indent="0" algn="ctr">
                        <a:lnSpc>
                          <a:spcPct val="107000"/>
                        </a:lnSpc>
                        <a:spcBef>
                          <a:spcPts val="0"/>
                        </a:spcBef>
                        <a:spcAft>
                          <a:spcPts val="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Perform</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1115" indent="0" algn="ctr">
                        <a:lnSpc>
                          <a:spcPct val="107000"/>
                        </a:lnSpc>
                        <a:spcBef>
                          <a:spcPts val="0"/>
                        </a:spcBef>
                        <a:spcAft>
                          <a:spcPts val="0"/>
                        </a:spcAft>
                      </a:pPr>
                      <a:r>
                        <a:rPr lang="en-US" sz="1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Create</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655" indent="0" algn="ctr">
                        <a:lnSpc>
                          <a:spcPct val="107000"/>
                        </a:lnSpc>
                        <a:spcBef>
                          <a:spcPts val="0"/>
                        </a:spcBef>
                        <a:spcAft>
                          <a:spcPts val="0"/>
                        </a:spcAft>
                      </a:pPr>
                      <a:r>
                        <a:rPr lang="en-US" sz="1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Perform</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indent="0" algn="ctr">
                        <a:lnSpc>
                          <a:spcPct val="107000"/>
                        </a:lnSpc>
                        <a:spcBef>
                          <a:spcPts val="0"/>
                        </a:spcBef>
                        <a:spcAft>
                          <a:spcPts val="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Respond</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6121">
                <a:tc>
                  <a:txBody>
                    <a:bodyPr/>
                    <a:lstStyle/>
                    <a:p>
                      <a:pPr marL="0" marR="32385" indent="0" algn="ctr">
                        <a:lnSpc>
                          <a:spcPct val="107000"/>
                        </a:lnSpc>
                        <a:spcBef>
                          <a:spcPts val="0"/>
                        </a:spcBef>
                        <a:spcAft>
                          <a:spcPts val="0"/>
                        </a:spcAft>
                      </a:pPr>
                      <a:r>
                        <a:rPr lang="en-US" sz="11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Grade level/course</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8575" indent="0" algn="ctr">
                        <a:lnSpc>
                          <a:spcPct val="107000"/>
                        </a:lnSpc>
                        <a:spcBef>
                          <a:spcPts val="0"/>
                        </a:spcBef>
                        <a:spcAft>
                          <a:spcPts val="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Fifth grade recorder ensemble</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1115" indent="0" algn="ctr">
                        <a:lnSpc>
                          <a:spcPct val="107000"/>
                        </a:lnSpc>
                        <a:spcBef>
                          <a:spcPts val="0"/>
                        </a:spcBef>
                        <a:spcAft>
                          <a:spcPts val="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Second grade</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655" indent="0" algn="ctr">
                        <a:lnSpc>
                          <a:spcPct val="107000"/>
                        </a:lnSpc>
                        <a:spcBef>
                          <a:spcPts val="0"/>
                        </a:spcBef>
                        <a:spcAft>
                          <a:spcPts val="0"/>
                        </a:spcAft>
                      </a:pPr>
                      <a:r>
                        <a:rPr lang="en-US" sz="1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Kindergarten</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indent="0" algn="ctr">
                        <a:lnSpc>
                          <a:spcPct val="107000"/>
                        </a:lnSpc>
                        <a:spcBef>
                          <a:spcPts val="0"/>
                        </a:spcBef>
                        <a:spcAft>
                          <a:spcPts val="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Fourth grade</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14821">
                <a:tc>
                  <a:txBody>
                    <a:bodyPr/>
                    <a:lstStyle/>
                    <a:p>
                      <a:pPr marL="43180" marR="0" indent="0" algn="ctr">
                        <a:lnSpc>
                          <a:spcPct val="107000"/>
                        </a:lnSpc>
                        <a:spcBef>
                          <a:spcPts val="0"/>
                        </a:spcBef>
                        <a:spcAft>
                          <a:spcPts val="90"/>
                        </a:spcAft>
                      </a:pPr>
                      <a:r>
                        <a:rPr lang="en-US" sz="11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Time span between</a:t>
                      </a: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 </a:t>
                      </a:r>
                      <a:r>
                        <a:rPr lang="en-US" sz="1100" b="1">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Point A and Point B</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8575" indent="0" algn="ctr">
                        <a:lnSpc>
                          <a:spcPct val="114000"/>
                        </a:lnSpc>
                        <a:spcBef>
                          <a:spcPts val="0"/>
                        </a:spcBef>
                        <a:spcAft>
                          <a:spcPts val="1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Span of two weeks</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marR="28575" indent="0" algn="ctr">
                        <a:lnSpc>
                          <a:spcPct val="114000"/>
                        </a:lnSpc>
                        <a:spcBef>
                          <a:spcPts val="0"/>
                        </a:spcBef>
                        <a:spcAft>
                          <a:spcPts val="1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(or 6 instructional sessions as this class meets 3 times per week)</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 marR="31115" indent="-6350" algn="ctr">
                        <a:lnSpc>
                          <a:spcPct val="114000"/>
                        </a:lnSpc>
                        <a:spcBef>
                          <a:spcPts val="0"/>
                        </a:spcBef>
                        <a:spcAft>
                          <a:spcPts val="10"/>
                        </a:spcAft>
                      </a:pPr>
                      <a:r>
                        <a:rPr lang="en-US" sz="11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Span of six weeks (or six instructional sessions)</a:t>
                      </a:r>
                      <a:endParaRPr lang="en-US" sz="140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655" indent="0" algn="ctr">
                        <a:lnSpc>
                          <a:spcPct val="115000"/>
                        </a:lnSpc>
                        <a:spcBef>
                          <a:spcPts val="0"/>
                        </a:spcBef>
                        <a:spcAft>
                          <a:spcPts val="0"/>
                        </a:spcAft>
                      </a:pPr>
                      <a:r>
                        <a:rPr lang="en-US" sz="1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Beginning of the first semester until</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marR="33655" indent="0" algn="ctr">
                        <a:lnSpc>
                          <a:spcPct val="107000"/>
                        </a:lnSpc>
                        <a:spcBef>
                          <a:spcPts val="0"/>
                        </a:spcBef>
                        <a:spcAft>
                          <a:spcPts val="0"/>
                        </a:spcAft>
                      </a:pPr>
                      <a:r>
                        <a:rPr lang="en-US" sz="1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February</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indent="0" algn="ctr">
                        <a:lnSpc>
                          <a:spcPct val="114000"/>
                        </a:lnSpc>
                        <a:spcBef>
                          <a:spcPts val="0"/>
                        </a:spcBef>
                        <a:spcAft>
                          <a:spcPts val="10"/>
                        </a:spcAft>
                      </a:pPr>
                      <a:r>
                        <a:rPr lang="en-US" sz="1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Span of three months</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marR="23495" indent="0" algn="ctr">
                        <a:lnSpc>
                          <a:spcPct val="107000"/>
                        </a:lnSpc>
                        <a:spcBef>
                          <a:spcPts val="0"/>
                        </a:spcBef>
                        <a:spcAft>
                          <a:spcPts val="0"/>
                        </a:spcAft>
                      </a:pPr>
                      <a:r>
                        <a:rPr lang="en-US" sz="1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(or 11 instructional sessions)</a:t>
                      </a:r>
                      <a:endParaRPr lang="en-US" sz="14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36830" marR="3873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79804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normAutofit/>
          </a:bodyPr>
          <a:lstStyle/>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Score student work according to the rubric.</a:t>
            </a:r>
          </a:p>
          <a:p>
            <a:pPr marL="1028700" lvl="1" indent="-342900">
              <a:buClr>
                <a:srgbClr val="E87722"/>
              </a:buClr>
            </a:pPr>
            <a:r>
              <a:rPr lang="en-US" dirty="0">
                <a:solidFill>
                  <a:srgbClr val="5D7975"/>
                </a:solidFill>
              </a:rPr>
              <a:t>Generate 3 separate scores.</a:t>
            </a:r>
          </a:p>
          <a:p>
            <a:pPr marL="1028700" lvl="1" indent="-342900">
              <a:buClr>
                <a:srgbClr val="E87722"/>
              </a:buClr>
            </a:pPr>
            <a:r>
              <a:rPr lang="en-US" dirty="0">
                <a:solidFill>
                  <a:srgbClr val="5D7975"/>
                </a:solidFill>
              </a:rPr>
              <a:t>The three scores from the point A artifact will be compared to the three scores for the point B artifact to determine the overall score for the standards-based collection.</a:t>
            </a:r>
          </a:p>
          <a:p>
            <a:pPr lvl="1" indent="0">
              <a:buClr>
                <a:srgbClr val="E87722"/>
              </a:buClr>
              <a:buNone/>
            </a:pPr>
            <a:endParaRPr lang="en-US" dirty="0">
              <a:solidFill>
                <a:srgbClr val="5D7975"/>
              </a:solidFill>
            </a:endParaRPr>
          </a:p>
          <a:p>
            <a:pPr lvl="1" indent="0">
              <a:buClr>
                <a:srgbClr val="E87722"/>
              </a:buClr>
              <a:buNone/>
            </a:pPr>
            <a:endPar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Self-Scoring</a:t>
            </a:r>
          </a:p>
        </p:txBody>
      </p:sp>
    </p:spTree>
    <p:extLst>
      <p:ext uri="{BB962C8B-B14F-4D97-AF65-F5344CB8AC3E}">
        <p14:creationId xmlns:p14="http://schemas.microsoft.com/office/powerpoint/2010/main" val="174703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83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normAutofit/>
          </a:bodyPr>
          <a:lstStyle/>
          <a:p>
            <a:pPr marL="342900" indent="-3429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All completed collections must be completed by the deadline. Please check the </a:t>
            </a: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hlinkClick r:id="rId3" action="ppaction://hlinkfile"/>
              </a:rPr>
              <a:t>TEAM-tn.org </a:t>
            </a: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website for current due date and time. </a:t>
            </a:r>
          </a:p>
          <a:p>
            <a:pPr marL="342900" indent="-3429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Ensure the following: </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Points A and B are the same students.</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Emerging, proficient, advanced are different students.</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Each piece of student work is available and working (picture, PDF, audio, video, etc.).</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No duplicated work is submitted.</a:t>
            </a:r>
          </a:p>
          <a:p>
            <a:pPr marL="1028700" lvl="1" indent="-342900">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All work within one collection refers to the chosen standard.</a:t>
            </a:r>
          </a:p>
        </p:txBody>
      </p:sp>
      <p:sp>
        <p:nvSpPr>
          <p:cNvPr id="2" name="Title 1"/>
          <p:cNvSpPr>
            <a:spLocks noGrp="1"/>
          </p:cNvSpPr>
          <p:nvPr>
            <p:ph type="title"/>
          </p:nvPr>
        </p:nvSpPr>
        <p:spPr/>
        <p:txBody>
          <a:bodyPr>
            <a:normAutofit/>
          </a:bodyPr>
          <a:lstStyle/>
          <a:p>
            <a:r>
              <a:rPr lang="en-US" b="1">
                <a:solidFill>
                  <a:srgbClr val="002D72"/>
                </a:solidFill>
                <a:latin typeface="PermianSlabSerifTypeface" panose="02000000000000000000" pitchFamily="50" charset="0"/>
              </a:rPr>
              <a:t>Portfolio Submissions</a:t>
            </a:r>
          </a:p>
        </p:txBody>
      </p:sp>
    </p:spTree>
    <p:extLst>
      <p:ext uri="{BB962C8B-B14F-4D97-AF65-F5344CB8AC3E}">
        <p14:creationId xmlns:p14="http://schemas.microsoft.com/office/powerpoint/2010/main" val="1288171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normAutofit/>
          </a:bodyPr>
          <a:lstStyle/>
          <a:p>
            <a:pPr marL="457200" indent="-457200">
              <a:buClr>
                <a:srgbClr val="E87722"/>
              </a:buClr>
              <a:buFont typeface="Arial" panose="020B0604020202020204" pitchFamily="34" charset="0"/>
              <a:buChar char="•"/>
            </a:pPr>
            <a:r>
              <a:rPr lang="en-US" sz="2800">
                <a:solidFill>
                  <a:srgbClr val="5D7975"/>
                </a:solidFill>
                <a:latin typeface="Open Sans" panose="020B0606030504020204" pitchFamily="34" charset="0"/>
                <a:ea typeface="Open Sans" panose="020B0606030504020204" pitchFamily="34" charset="0"/>
                <a:cs typeface="Open Sans" panose="020B0606030504020204" pitchFamily="34" charset="0"/>
              </a:rPr>
              <a:t>Certified peer reviewers who are intimately familiar with the standards, rubrics, and grade-level content</a:t>
            </a:r>
          </a:p>
          <a:p>
            <a:pPr marL="457200" indent="-457200">
              <a:buClr>
                <a:srgbClr val="E87722"/>
              </a:buClr>
              <a:buFont typeface="Arial" panose="020B0604020202020204" pitchFamily="34" charset="0"/>
              <a:buChar char="•"/>
            </a:pPr>
            <a:r>
              <a:rPr lang="en-US" sz="2800">
                <a:solidFill>
                  <a:srgbClr val="5D7975"/>
                </a:solidFill>
                <a:latin typeface="Open Sans" panose="020B0606030504020204" pitchFamily="34" charset="0"/>
                <a:ea typeface="Open Sans" panose="020B0606030504020204" pitchFamily="34" charset="0"/>
                <a:cs typeface="Open Sans" panose="020B0606030504020204" pitchFamily="34" charset="0"/>
              </a:rPr>
              <a:t>Use the same scoring rubrics for points A and B</a:t>
            </a:r>
          </a:p>
          <a:p>
            <a:pPr marL="457200" indent="-457200">
              <a:buClr>
                <a:srgbClr val="E87722"/>
              </a:buClr>
              <a:buFont typeface="Arial" panose="020B0604020202020204" pitchFamily="34" charset="0"/>
              <a:buChar char="•"/>
            </a:pPr>
            <a:r>
              <a:rPr lang="en-US" sz="2800">
                <a:solidFill>
                  <a:srgbClr val="5D7975"/>
                </a:solidFill>
                <a:latin typeface="Open Sans" panose="020B0606030504020204" pitchFamily="34" charset="0"/>
                <a:ea typeface="Open Sans" panose="020B0606030504020204" pitchFamily="34" charset="0"/>
                <a:cs typeface="Open Sans" panose="020B0606030504020204" pitchFamily="34" charset="0"/>
              </a:rPr>
              <a:t>Discrepancy policy</a:t>
            </a:r>
          </a:p>
          <a:p>
            <a:pPr marL="457200" indent="-457200">
              <a:buClr>
                <a:srgbClr val="E87722"/>
              </a:buClr>
              <a:buFont typeface="Arial" panose="020B0604020202020204" pitchFamily="34" charset="0"/>
              <a:buChar char="•"/>
            </a:pPr>
            <a:r>
              <a:rPr lang="en-US" sz="2800">
                <a:solidFill>
                  <a:srgbClr val="5D7975"/>
                </a:solidFill>
                <a:latin typeface="Open Sans" panose="020B0606030504020204" pitchFamily="34" charset="0"/>
                <a:ea typeface="Open Sans" panose="020B0606030504020204" pitchFamily="34" charset="0"/>
                <a:cs typeface="Open Sans" panose="020B0606030504020204" pitchFamily="34" charset="0"/>
              </a:rPr>
              <a:t>TEAM Portfolio Guidebook for Administrators and Teachers, p. 9</a:t>
            </a:r>
          </a:p>
        </p:txBody>
      </p:sp>
      <p:sp>
        <p:nvSpPr>
          <p:cNvPr id="2" name="Title 1"/>
          <p:cNvSpPr>
            <a:spLocks noGrp="1"/>
          </p:cNvSpPr>
          <p:nvPr>
            <p:ph type="title"/>
          </p:nvPr>
        </p:nvSpPr>
        <p:spPr/>
        <p:txBody>
          <a:bodyPr>
            <a:normAutofit/>
          </a:bodyPr>
          <a:lstStyle/>
          <a:p>
            <a:r>
              <a:rPr lang="en-US" b="1">
                <a:solidFill>
                  <a:srgbClr val="002D72"/>
                </a:solidFill>
                <a:latin typeface="PermianSlabSerifTypeface" panose="02000000000000000000" pitchFamily="50" charset="0"/>
              </a:rPr>
              <a:t>Peer Review</a:t>
            </a:r>
          </a:p>
        </p:txBody>
      </p:sp>
    </p:spTree>
    <p:extLst>
      <p:ext uri="{BB962C8B-B14F-4D97-AF65-F5344CB8AC3E}">
        <p14:creationId xmlns:p14="http://schemas.microsoft.com/office/powerpoint/2010/main" val="305298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406400" y="1143000"/>
            <a:ext cx="8180925" cy="4525963"/>
          </a:xfrm>
        </p:spPr>
        <p:txBody>
          <a:bodyPr>
            <a:noAutofit/>
          </a:bodyPr>
          <a:lstStyle/>
          <a:p>
            <a:pPr>
              <a:buClr>
                <a:srgbClr val="E87722"/>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Peer Reviewers will assign a differentiated group the score of 1 if one or more of the following occur:</a:t>
            </a:r>
          </a:p>
          <a:p>
            <a:pPr marL="457200" indent="-4572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no growth is demonstrated;</a:t>
            </a:r>
          </a:p>
          <a:p>
            <a:pPr marL="457200" indent="-4572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the </a:t>
            </a:r>
            <a:r>
              <a:rPr lang="en-US" b="1" dirty="0">
                <a:solidFill>
                  <a:srgbClr val="5D7975"/>
                </a:solidFill>
                <a:latin typeface="Open Sans" panose="020B0606030504020204" pitchFamily="34" charset="0"/>
                <a:ea typeface="Open Sans" panose="020B0606030504020204" pitchFamily="34" charset="0"/>
                <a:cs typeface="Open Sans" panose="020B0606030504020204" pitchFamily="34" charset="0"/>
              </a:rPr>
              <a:t>same</a:t>
            </a: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 student/group work is:</a:t>
            </a:r>
          </a:p>
          <a:p>
            <a:pPr marL="1143000" lvl="1" indent="-457200">
              <a:buClr>
                <a:srgbClr val="E87722"/>
              </a:buClr>
            </a:pPr>
            <a:r>
              <a:rPr lang="en-US" sz="1800" dirty="0">
                <a:solidFill>
                  <a:srgbClr val="5D7975"/>
                </a:solidFill>
                <a:latin typeface="Open Sans" panose="020B0606030504020204" pitchFamily="34" charset="0"/>
                <a:ea typeface="Open Sans" panose="020B0606030504020204" pitchFamily="34" charset="0"/>
                <a:cs typeface="Open Sans" panose="020B0606030504020204" pitchFamily="34" charset="0"/>
              </a:rPr>
              <a:t>uploaded for point A and point B</a:t>
            </a:r>
          </a:p>
          <a:p>
            <a:pPr marL="1143000" lvl="1" indent="-457200">
              <a:buClr>
                <a:srgbClr val="E87722"/>
              </a:buClr>
            </a:pPr>
            <a:r>
              <a:rPr lang="en-US" sz="1800" dirty="0">
                <a:solidFill>
                  <a:srgbClr val="5D7975"/>
                </a:solidFill>
                <a:latin typeface="Open Sans" panose="020B0606030504020204" pitchFamily="34" charset="0"/>
                <a:ea typeface="Open Sans" panose="020B0606030504020204" pitchFamily="34" charset="0"/>
                <a:cs typeface="Open Sans" panose="020B0606030504020204" pitchFamily="34" charset="0"/>
              </a:rPr>
              <a:t>uploaded in another group sample within a collection, or</a:t>
            </a:r>
          </a:p>
          <a:p>
            <a:pPr marL="1143000" lvl="1" indent="-457200">
              <a:buClr>
                <a:srgbClr val="E87722"/>
              </a:buClr>
            </a:pPr>
            <a:r>
              <a:rPr lang="en-US" sz="1800" dirty="0">
                <a:solidFill>
                  <a:srgbClr val="5D7975"/>
                </a:solidFill>
                <a:latin typeface="Open Sans" panose="020B0606030504020204" pitchFamily="34" charset="0"/>
                <a:ea typeface="Open Sans" panose="020B0606030504020204" pitchFamily="34" charset="0"/>
                <a:cs typeface="Open Sans" panose="020B0606030504020204" pitchFamily="34" charset="0"/>
              </a:rPr>
              <a:t>in each sample within a collection.</a:t>
            </a:r>
          </a:p>
          <a:p>
            <a:pPr marL="457200" indent="-457200">
              <a:buClr>
                <a:srgbClr val="E87722"/>
              </a:buClr>
              <a:buFont typeface="Arial" panose="020B0604020202020204" pitchFamily="34" charset="0"/>
              <a:buChar char="•"/>
            </a:pPr>
            <a:r>
              <a:rPr lang="en-US" dirty="0">
                <a:solidFill>
                  <a:srgbClr val="5D7975"/>
                </a:solidFill>
              </a:rPr>
              <a:t>student work is missing;</a:t>
            </a:r>
          </a:p>
          <a:p>
            <a:pPr marL="457200" indent="-457200">
              <a:buClr>
                <a:srgbClr val="E87722"/>
              </a:buClr>
              <a:buFont typeface="Arial" panose="020B0604020202020204" pitchFamily="34" charset="0"/>
              <a:buChar char="•"/>
            </a:pPr>
            <a:r>
              <a:rPr lang="en-US" dirty="0">
                <a:solidFill>
                  <a:srgbClr val="5D7975"/>
                </a:solidFill>
              </a:rPr>
              <a:t>the task is not aligned to the standard for one or more students;</a:t>
            </a:r>
          </a:p>
          <a:p>
            <a:pPr marL="457200" indent="-457200">
              <a:buClr>
                <a:srgbClr val="E87722"/>
              </a:buClr>
              <a:buFont typeface="Arial" panose="020B0604020202020204" pitchFamily="34" charset="0"/>
              <a:buChar char="•"/>
            </a:pPr>
            <a:r>
              <a:rPr lang="en-US" dirty="0">
                <a:solidFill>
                  <a:srgbClr val="5D7975"/>
                </a:solidFill>
              </a:rPr>
              <a:t>student/group work is not produced by the student/group;</a:t>
            </a:r>
          </a:p>
          <a:p>
            <a:pPr marL="457200" indent="-457200">
              <a:buClr>
                <a:srgbClr val="E87722"/>
              </a:buClr>
              <a:buFont typeface="Arial" panose="020B0604020202020204" pitchFamily="34" charset="0"/>
              <a:buChar char="•"/>
            </a:pPr>
            <a:r>
              <a:rPr lang="en-US" dirty="0">
                <a:solidFill>
                  <a:srgbClr val="5D7975"/>
                </a:solidFill>
              </a:rPr>
              <a:t>point A and point B are different students/groups; or</a:t>
            </a:r>
          </a:p>
          <a:p>
            <a:pPr marL="457200" indent="-457200">
              <a:buClr>
                <a:srgbClr val="E87722"/>
              </a:buClr>
              <a:buFont typeface="Arial" panose="020B0604020202020204" pitchFamily="34" charset="0"/>
              <a:buChar char="•"/>
            </a:pPr>
            <a:r>
              <a:rPr lang="en-US" dirty="0">
                <a:solidFill>
                  <a:srgbClr val="5D7975"/>
                </a:solidFill>
              </a:rPr>
              <a:t>technology (audio/video/picture) is not available.</a:t>
            </a:r>
          </a:p>
        </p:txBody>
      </p:sp>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Peer Review Scoring Notes</a:t>
            </a:r>
          </a:p>
        </p:txBody>
      </p:sp>
    </p:spTree>
    <p:extLst>
      <p:ext uri="{BB962C8B-B14F-4D97-AF65-F5344CB8AC3E}">
        <p14:creationId xmlns:p14="http://schemas.microsoft.com/office/powerpoint/2010/main" val="238928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normAutofit/>
          </a:bodyPr>
          <a:lstStyle/>
          <a:p>
            <a:pPr marL="342900" indent="-3429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Student growth score averages across the collections are used to calculate the teacher’s effectiveness score.</a:t>
            </a:r>
          </a:p>
          <a:p>
            <a:pPr marL="342900" indent="-3429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The teacher’s effectiveness score is the score that will be calculated as 35% of your LOE in </a:t>
            </a:r>
            <a:r>
              <a:rPr lang="en-US" dirty="0" err="1">
                <a:solidFill>
                  <a:srgbClr val="5D7975"/>
                </a:solidFill>
                <a:latin typeface="Open Sans" panose="020B0606030504020204" pitchFamily="34" charset="0"/>
                <a:ea typeface="Open Sans" panose="020B0606030504020204" pitchFamily="34" charset="0"/>
                <a:cs typeface="Open Sans" panose="020B0606030504020204" pitchFamily="34" charset="0"/>
              </a:rPr>
              <a:t>TNCompass</a:t>
            </a: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a:t>
            </a:r>
          </a:p>
          <a:p>
            <a:pPr marL="342900" indent="-3429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Scores are auto-calculated from the peer reviewer’s scores of your collections.</a:t>
            </a:r>
          </a:p>
        </p:txBody>
      </p:sp>
      <p:sp>
        <p:nvSpPr>
          <p:cNvPr id="2" name="Title 1"/>
          <p:cNvSpPr>
            <a:spLocks noGrp="1"/>
          </p:cNvSpPr>
          <p:nvPr>
            <p:ph type="title"/>
          </p:nvPr>
        </p:nvSpPr>
        <p:spPr/>
        <p:txBody>
          <a:bodyPr>
            <a:normAutofit fontScale="90000"/>
          </a:bodyPr>
          <a:lstStyle/>
          <a:p>
            <a:r>
              <a:rPr lang="en-US" b="1" dirty="0">
                <a:solidFill>
                  <a:srgbClr val="002D72"/>
                </a:solidFill>
                <a:latin typeface="PermianSlabSerifTypeface" panose="02000000000000000000" pitchFamily="50" charset="0"/>
              </a:rPr>
              <a:t>Calculating Student Growth and Teacher Effectiveness</a:t>
            </a:r>
          </a:p>
        </p:txBody>
      </p:sp>
    </p:spTree>
    <p:extLst>
      <p:ext uri="{BB962C8B-B14F-4D97-AF65-F5344CB8AC3E}">
        <p14:creationId xmlns:p14="http://schemas.microsoft.com/office/powerpoint/2010/main" val="107464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Scoring Algorithm</a:t>
            </a:r>
          </a:p>
        </p:txBody>
      </p:sp>
      <p:graphicFrame>
        <p:nvGraphicFramePr>
          <p:cNvPr id="3" name="Diagram 2"/>
          <p:cNvGraphicFramePr/>
          <p:nvPr>
            <p:extLst>
              <p:ext uri="{D42A27DB-BD31-4B8C-83A1-F6EECF244321}">
                <p14:modId xmlns:p14="http://schemas.microsoft.com/office/powerpoint/2010/main" val="345479578"/>
              </p:ext>
            </p:extLst>
          </p:nvPr>
        </p:nvGraphicFramePr>
        <p:xfrm>
          <a:off x="2506734" y="2993893"/>
          <a:ext cx="6096000" cy="2803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2322404354"/>
              </p:ext>
            </p:extLst>
          </p:nvPr>
        </p:nvGraphicFramePr>
        <p:xfrm>
          <a:off x="2506734" y="1382375"/>
          <a:ext cx="6096000" cy="28033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extLst>
              <p:ext uri="{D42A27DB-BD31-4B8C-83A1-F6EECF244321}">
                <p14:modId xmlns:p14="http://schemas.microsoft.com/office/powerpoint/2010/main" val="2022686200"/>
              </p:ext>
            </p:extLst>
          </p:nvPr>
        </p:nvGraphicFramePr>
        <p:xfrm>
          <a:off x="2506734" y="4597840"/>
          <a:ext cx="6096000" cy="28033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TextBox 5"/>
          <p:cNvSpPr txBox="1"/>
          <p:nvPr/>
        </p:nvSpPr>
        <p:spPr>
          <a:xfrm>
            <a:off x="405256" y="1222511"/>
            <a:ext cx="9997701" cy="830997"/>
          </a:xfrm>
          <a:prstGeom prst="rect">
            <a:avLst/>
          </a:prstGeom>
          <a:noFill/>
        </p:spPr>
        <p:txBody>
          <a:bodyPr wrap="square" rtlCol="0">
            <a:spAutoFit/>
          </a:bodyPr>
          <a:lstStyle/>
          <a:p>
            <a:r>
              <a:rPr lang="en-US" sz="24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Student Scores and Equivalent Growth </a:t>
            </a:r>
            <a:br>
              <a:rPr lang="en-US" sz="2400" b="1" dirty="0">
                <a:solidFill>
                  <a:srgbClr val="5D7975"/>
                </a:solid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Within One Collection</a:t>
            </a:r>
          </a:p>
        </p:txBody>
      </p:sp>
      <p:sp>
        <p:nvSpPr>
          <p:cNvPr id="7" name="TextBox 6"/>
          <p:cNvSpPr txBox="1"/>
          <p:nvPr/>
        </p:nvSpPr>
        <p:spPr>
          <a:xfrm>
            <a:off x="990600" y="2489200"/>
            <a:ext cx="1473200" cy="769441"/>
          </a:xfrm>
          <a:prstGeom prst="rect">
            <a:avLst/>
          </a:prstGeom>
          <a:noFill/>
        </p:spPr>
        <p:txBody>
          <a:bodyPr wrap="square" rtlCol="0">
            <a:spAutoFit/>
          </a:bodyPr>
          <a:lstStyle/>
          <a:p>
            <a:r>
              <a:rPr lang="en-US" sz="2200" dirty="0">
                <a:solidFill>
                  <a:srgbClr val="5D7975"/>
                </a:solidFill>
                <a:latin typeface="Open Sans" panose="020B0606030504020204" pitchFamily="34" charset="0"/>
                <a:ea typeface="Open Sans" panose="020B0606030504020204" pitchFamily="34" charset="0"/>
                <a:cs typeface="Open Sans" panose="020B0606030504020204" pitchFamily="34" charset="0"/>
              </a:rPr>
              <a:t>Emerging Student</a:t>
            </a:r>
          </a:p>
        </p:txBody>
      </p:sp>
      <p:sp>
        <p:nvSpPr>
          <p:cNvPr id="8" name="TextBox 7"/>
          <p:cNvSpPr txBox="1"/>
          <p:nvPr/>
        </p:nvSpPr>
        <p:spPr>
          <a:xfrm>
            <a:off x="990600" y="4060450"/>
            <a:ext cx="1473200" cy="769441"/>
          </a:xfrm>
          <a:prstGeom prst="rect">
            <a:avLst/>
          </a:prstGeom>
          <a:noFill/>
        </p:spPr>
        <p:txBody>
          <a:bodyPr wrap="square" rtlCol="0">
            <a:spAutoFit/>
          </a:bodyPr>
          <a:lstStyle/>
          <a:p>
            <a:r>
              <a:rPr lang="en-US" sz="2200" dirty="0">
                <a:solidFill>
                  <a:srgbClr val="5D7975"/>
                </a:solidFill>
                <a:latin typeface="Open Sans" panose="020B0606030504020204" pitchFamily="34" charset="0"/>
                <a:ea typeface="Open Sans" panose="020B0606030504020204" pitchFamily="34" charset="0"/>
                <a:cs typeface="Open Sans" panose="020B0606030504020204" pitchFamily="34" charset="0"/>
              </a:rPr>
              <a:t>Proficient Student</a:t>
            </a:r>
          </a:p>
        </p:txBody>
      </p:sp>
      <p:sp>
        <p:nvSpPr>
          <p:cNvPr id="9" name="TextBox 8"/>
          <p:cNvSpPr txBox="1"/>
          <p:nvPr/>
        </p:nvSpPr>
        <p:spPr>
          <a:xfrm>
            <a:off x="990600" y="5664200"/>
            <a:ext cx="1473200" cy="769441"/>
          </a:xfrm>
          <a:prstGeom prst="rect">
            <a:avLst/>
          </a:prstGeom>
          <a:noFill/>
        </p:spPr>
        <p:txBody>
          <a:bodyPr wrap="square" rtlCol="0">
            <a:spAutoFit/>
          </a:bodyPr>
          <a:lstStyle/>
          <a:p>
            <a:r>
              <a:rPr lang="en-US" sz="2200" dirty="0">
                <a:solidFill>
                  <a:srgbClr val="5D7975"/>
                </a:solidFill>
                <a:latin typeface="Open Sans" panose="020B0606030504020204" pitchFamily="34" charset="0"/>
                <a:ea typeface="Open Sans" panose="020B0606030504020204" pitchFamily="34" charset="0"/>
                <a:cs typeface="Open Sans" panose="020B0606030504020204" pitchFamily="34" charset="0"/>
              </a:rPr>
              <a:t>Advanced Student</a:t>
            </a:r>
          </a:p>
        </p:txBody>
      </p:sp>
    </p:spTree>
    <p:extLst>
      <p:ext uri="{BB962C8B-B14F-4D97-AF65-F5344CB8AC3E}">
        <p14:creationId xmlns:p14="http://schemas.microsoft.com/office/powerpoint/2010/main" val="200627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Scoring Algorithm</a:t>
            </a:r>
          </a:p>
        </p:txBody>
      </p:sp>
      <p:graphicFrame>
        <p:nvGraphicFramePr>
          <p:cNvPr id="3" name="Diagram 2"/>
          <p:cNvGraphicFramePr/>
          <p:nvPr>
            <p:extLst>
              <p:ext uri="{D42A27DB-BD31-4B8C-83A1-F6EECF244321}">
                <p14:modId xmlns:p14="http://schemas.microsoft.com/office/powerpoint/2010/main" val="3271222525"/>
              </p:ext>
            </p:extLst>
          </p:nvPr>
        </p:nvGraphicFramePr>
        <p:xfrm>
          <a:off x="2019849" y="1828800"/>
          <a:ext cx="6970643" cy="473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5256" y="1222511"/>
            <a:ext cx="6162261" cy="461665"/>
          </a:xfrm>
          <a:prstGeom prst="rect">
            <a:avLst/>
          </a:prstGeom>
          <a:noFill/>
        </p:spPr>
        <p:txBody>
          <a:bodyPr wrap="square" rtlCol="0">
            <a:spAutoFit/>
          </a:bodyPr>
          <a:lstStyle/>
          <a:p>
            <a:r>
              <a:rPr lang="en-US" sz="24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Student Growth Within One Collection</a:t>
            </a:r>
          </a:p>
        </p:txBody>
      </p:sp>
      <p:sp>
        <p:nvSpPr>
          <p:cNvPr id="5" name="TextBox 4"/>
          <p:cNvSpPr txBox="1"/>
          <p:nvPr/>
        </p:nvSpPr>
        <p:spPr>
          <a:xfrm>
            <a:off x="4043967" y="3966692"/>
            <a:ext cx="1455312" cy="430887"/>
          </a:xfrm>
          <a:prstGeom prst="rect">
            <a:avLst/>
          </a:prstGeom>
          <a:noFill/>
        </p:spPr>
        <p:txBody>
          <a:bodyPr wrap="square" rtlCol="0">
            <a:spAutoFit/>
          </a:bodyPr>
          <a:lstStyle/>
          <a:p>
            <a:r>
              <a:rPr lang="en-US" sz="22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average</a:t>
            </a:r>
          </a:p>
        </p:txBody>
      </p:sp>
    </p:spTree>
    <p:extLst>
      <p:ext uri="{BB962C8B-B14F-4D97-AF65-F5344CB8AC3E}">
        <p14:creationId xmlns:p14="http://schemas.microsoft.com/office/powerpoint/2010/main" val="2571928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Scoring Algorithm</a:t>
            </a:r>
          </a:p>
        </p:txBody>
      </p:sp>
      <p:pic>
        <p:nvPicPr>
          <p:cNvPr id="3" name="Content Placeholder 5"/>
          <p:cNvPicPr>
            <a:picLocks noChangeAspect="1"/>
          </p:cNvPicPr>
          <p:nvPr/>
        </p:nvPicPr>
        <p:blipFill>
          <a:blip r:embed="rId3"/>
          <a:stretch>
            <a:fillRect/>
          </a:stretch>
        </p:blipFill>
        <p:spPr>
          <a:xfrm>
            <a:off x="2574599" y="2285369"/>
            <a:ext cx="6569402" cy="3225112"/>
          </a:xfrm>
          <a:prstGeom prst="rect">
            <a:avLst/>
          </a:prstGeom>
        </p:spPr>
      </p:pic>
      <p:cxnSp>
        <p:nvCxnSpPr>
          <p:cNvPr id="4" name="Straight Arrow Connector 3"/>
          <p:cNvCxnSpPr/>
          <p:nvPr/>
        </p:nvCxnSpPr>
        <p:spPr>
          <a:xfrm flipV="1">
            <a:off x="4068370" y="3118493"/>
            <a:ext cx="835131" cy="18022"/>
          </a:xfrm>
          <a:prstGeom prst="straightConnector1">
            <a:avLst/>
          </a:prstGeom>
          <a:ln w="76200">
            <a:solidFill>
              <a:srgbClr val="E8772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97724" y="2230551"/>
            <a:ext cx="1934817" cy="1899941"/>
            <a:chOff x="4603202" y="1460864"/>
            <a:chExt cx="2415577" cy="2415577"/>
          </a:xfrm>
        </p:grpSpPr>
        <p:sp>
          <p:nvSpPr>
            <p:cNvPr id="6" name="Oval 5"/>
            <p:cNvSpPr/>
            <p:nvPr/>
          </p:nvSpPr>
          <p:spPr>
            <a:xfrm>
              <a:off x="4603202" y="1460864"/>
              <a:ext cx="2415577" cy="2415577"/>
            </a:xfrm>
            <a:prstGeom prst="ellipse">
              <a:avLst/>
            </a:prstGeom>
            <a:solidFill>
              <a:srgbClr val="5D79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4"/>
            <p:cNvSpPr/>
            <p:nvPr/>
          </p:nvSpPr>
          <p:spPr>
            <a:xfrm>
              <a:off x="4956955" y="1814617"/>
              <a:ext cx="1708071" cy="1708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kern="1200" dirty="0"/>
                <a:t>Average growth in this collection:</a:t>
              </a:r>
            </a:p>
            <a:p>
              <a:pPr lvl="0" algn="ctr" defTabSz="1022350">
                <a:lnSpc>
                  <a:spcPct val="90000"/>
                </a:lnSpc>
                <a:spcBef>
                  <a:spcPct val="0"/>
                </a:spcBef>
                <a:spcAft>
                  <a:spcPct val="35000"/>
                </a:spcAft>
              </a:pPr>
              <a:r>
                <a:rPr lang="en-US" kern="1200" dirty="0"/>
                <a:t>2.33 levels</a:t>
              </a:r>
            </a:p>
          </p:txBody>
        </p:sp>
      </p:grpSp>
      <p:graphicFrame>
        <p:nvGraphicFramePr>
          <p:cNvPr id="8" name="Table 7"/>
          <p:cNvGraphicFramePr>
            <a:graphicFrameLocks noGrp="1"/>
          </p:cNvGraphicFramePr>
          <p:nvPr>
            <p:extLst>
              <p:ext uri="{D42A27DB-BD31-4B8C-83A1-F6EECF244321}">
                <p14:modId xmlns:p14="http://schemas.microsoft.com/office/powerpoint/2010/main" val="924049944"/>
              </p:ext>
            </p:extLst>
          </p:nvPr>
        </p:nvGraphicFramePr>
        <p:xfrm>
          <a:off x="2649755" y="1796165"/>
          <a:ext cx="6419089" cy="466979"/>
        </p:xfrm>
        <a:graphic>
          <a:graphicData uri="http://schemas.openxmlformats.org/drawingml/2006/table">
            <a:tbl>
              <a:tblPr firstRow="1" firstCol="1" bandRow="1">
                <a:tableStyleId>{5C22544A-7EE6-4342-B048-85BDC9FD1C3A}</a:tableStyleId>
              </a:tblPr>
              <a:tblGrid>
                <a:gridCol w="6419089">
                  <a:extLst>
                    <a:ext uri="{9D8B030D-6E8A-4147-A177-3AD203B41FA5}">
                      <a16:colId xmlns:a16="http://schemas.microsoft.com/office/drawing/2014/main" val="20000"/>
                    </a:ext>
                  </a:extLst>
                </a:gridCol>
              </a:tblGrid>
              <a:tr h="45720">
                <a:tc>
                  <a:txBody>
                    <a:bodyPr/>
                    <a:lstStyle/>
                    <a:p>
                      <a:pPr marL="3810" marR="0" indent="0" algn="ctr">
                        <a:lnSpc>
                          <a:spcPct val="107000"/>
                        </a:lnSpc>
                        <a:spcBef>
                          <a:spcPts val="0"/>
                        </a:spcBef>
                        <a:spcAft>
                          <a:spcPts val="0"/>
                        </a:spcAft>
                      </a:pPr>
                      <a:r>
                        <a:rPr lang="en-US" sz="3000" dirty="0">
                          <a:effectLst/>
                        </a:rPr>
                        <a:t>Student Growth Indicator Chart  </a:t>
                      </a:r>
                      <a:endParaRPr lang="en-US" sz="30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txBody>
                  <a:tcPr marL="67310" marR="73025" marT="0" marB="0">
                    <a:solidFill>
                      <a:srgbClr val="2DCCD3"/>
                    </a:solidFill>
                  </a:tcPr>
                </a:tc>
                <a:extLst>
                  <a:ext uri="{0D108BD9-81ED-4DB2-BD59-A6C34878D82A}">
                    <a16:rowId xmlns:a16="http://schemas.microsoft.com/office/drawing/2014/main" val="10000"/>
                  </a:ext>
                </a:extLst>
              </a:tr>
            </a:tbl>
          </a:graphicData>
        </a:graphic>
      </p:graphicFrame>
      <p:cxnSp>
        <p:nvCxnSpPr>
          <p:cNvPr id="9" name="Straight Arrow Connector 8"/>
          <p:cNvCxnSpPr/>
          <p:nvPr/>
        </p:nvCxnSpPr>
        <p:spPr>
          <a:xfrm flipV="1">
            <a:off x="1621766" y="3118494"/>
            <a:ext cx="1570008" cy="435589"/>
          </a:xfrm>
          <a:prstGeom prst="straightConnector1">
            <a:avLst/>
          </a:prstGeom>
          <a:ln w="76200">
            <a:solidFill>
              <a:srgbClr val="E8772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162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Scoring Algorithm</a:t>
            </a:r>
          </a:p>
        </p:txBody>
      </p:sp>
      <p:sp>
        <p:nvSpPr>
          <p:cNvPr id="3" name="Content Placeholder 6"/>
          <p:cNvSpPr txBox="1">
            <a:spLocks/>
          </p:cNvSpPr>
          <p:nvPr/>
        </p:nvSpPr>
        <p:spPr>
          <a:xfrm>
            <a:off x="304800" y="1441176"/>
            <a:ext cx="3032760" cy="993747"/>
          </a:xfrm>
          <a:prstGeom prst="rect">
            <a:avLst/>
          </a:prstGeom>
          <a:solidFill>
            <a:srgbClr val="6E707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a:defRPr b="0" i="0">
                <a:solidFill>
                  <a:schemeClr val="tx1"/>
                </a:solidFill>
                <a:latin typeface="+mn-lt"/>
                <a:ea typeface="+mn-ea"/>
                <a:cs typeface="+mn-cs"/>
              </a:defRPr>
            </a:lvl1pPr>
            <a:lvl2pPr marL="457200">
              <a:defRPr>
                <a:solidFill>
                  <a:schemeClr val="lt1"/>
                </a:solidFill>
                <a:latin typeface="+mn-lt"/>
                <a:ea typeface="+mn-ea"/>
                <a:cs typeface="+mn-cs"/>
              </a:defRPr>
            </a:lvl2pPr>
            <a:lvl3pPr marL="914400">
              <a:defRPr>
                <a:solidFill>
                  <a:schemeClr val="lt1"/>
                </a:solidFill>
                <a:latin typeface="+mn-lt"/>
                <a:ea typeface="+mn-ea"/>
                <a:cs typeface="+mn-cs"/>
              </a:defRPr>
            </a:lvl3pPr>
            <a:lvl4pPr marL="1371600">
              <a:defRPr>
                <a:solidFill>
                  <a:schemeClr val="lt1"/>
                </a:solidFill>
                <a:latin typeface="+mn-lt"/>
                <a:ea typeface="+mn-ea"/>
                <a:cs typeface="+mn-cs"/>
              </a:defRPr>
            </a:lvl4pPr>
            <a:lvl5pPr marL="1828800">
              <a:defRPr>
                <a:solidFill>
                  <a:schemeClr val="lt1"/>
                </a:solidFill>
                <a:latin typeface="+mn-lt"/>
                <a:ea typeface="+mn-ea"/>
                <a:cs typeface="+mn-cs"/>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pPr algn="ctr"/>
            <a:r>
              <a:rPr lang="en-US" sz="2400" kern="0" dirty="0">
                <a:solidFill>
                  <a:schemeClr val="bg1"/>
                </a:solidFill>
              </a:rPr>
              <a:t>Collection 1 </a:t>
            </a:r>
          </a:p>
          <a:p>
            <a:pPr algn="ctr"/>
            <a:r>
              <a:rPr lang="en-US" sz="2400" kern="0" dirty="0">
                <a:solidFill>
                  <a:schemeClr val="bg1"/>
                </a:solidFill>
              </a:rPr>
              <a:t>Student Growth Score</a:t>
            </a:r>
          </a:p>
          <a:p>
            <a:pPr algn="ctr"/>
            <a:r>
              <a:rPr lang="en-US" sz="2400" kern="0" dirty="0">
                <a:solidFill>
                  <a:schemeClr val="bg1"/>
                </a:solidFill>
              </a:rPr>
              <a:t>Level 4</a:t>
            </a:r>
          </a:p>
        </p:txBody>
      </p:sp>
      <p:sp>
        <p:nvSpPr>
          <p:cNvPr id="4" name="Content Placeholder 6"/>
          <p:cNvSpPr txBox="1">
            <a:spLocks/>
          </p:cNvSpPr>
          <p:nvPr/>
        </p:nvSpPr>
        <p:spPr>
          <a:xfrm>
            <a:off x="304800" y="2664519"/>
            <a:ext cx="3032760" cy="996696"/>
          </a:xfrm>
          <a:prstGeom prst="rect">
            <a:avLst/>
          </a:prstGeom>
          <a:solidFill>
            <a:srgbClr val="6E707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a:defRPr b="0" i="0">
                <a:solidFill>
                  <a:schemeClr val="tx1"/>
                </a:solidFill>
                <a:latin typeface="+mn-lt"/>
                <a:ea typeface="+mn-ea"/>
                <a:cs typeface="+mn-cs"/>
              </a:defRPr>
            </a:lvl1pPr>
            <a:lvl2pPr marL="457200">
              <a:defRPr>
                <a:solidFill>
                  <a:schemeClr val="lt1"/>
                </a:solidFill>
                <a:latin typeface="+mn-lt"/>
                <a:ea typeface="+mn-ea"/>
                <a:cs typeface="+mn-cs"/>
              </a:defRPr>
            </a:lvl2pPr>
            <a:lvl3pPr marL="914400">
              <a:defRPr>
                <a:solidFill>
                  <a:schemeClr val="lt1"/>
                </a:solidFill>
                <a:latin typeface="+mn-lt"/>
                <a:ea typeface="+mn-ea"/>
                <a:cs typeface="+mn-cs"/>
              </a:defRPr>
            </a:lvl3pPr>
            <a:lvl4pPr marL="1371600">
              <a:defRPr>
                <a:solidFill>
                  <a:schemeClr val="lt1"/>
                </a:solidFill>
                <a:latin typeface="+mn-lt"/>
                <a:ea typeface="+mn-ea"/>
                <a:cs typeface="+mn-cs"/>
              </a:defRPr>
            </a:lvl4pPr>
            <a:lvl5pPr marL="1828800">
              <a:defRPr>
                <a:solidFill>
                  <a:schemeClr val="lt1"/>
                </a:solidFill>
                <a:latin typeface="+mn-lt"/>
                <a:ea typeface="+mn-ea"/>
                <a:cs typeface="+mn-cs"/>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pPr algn="ctr"/>
            <a:r>
              <a:rPr lang="en-US" sz="2400" kern="0" dirty="0">
                <a:solidFill>
                  <a:schemeClr val="bg1"/>
                </a:solidFill>
              </a:rPr>
              <a:t>Collection 2 </a:t>
            </a:r>
          </a:p>
          <a:p>
            <a:pPr algn="ctr"/>
            <a:r>
              <a:rPr lang="en-US" sz="2400" kern="0" dirty="0">
                <a:solidFill>
                  <a:schemeClr val="bg1"/>
                </a:solidFill>
              </a:rPr>
              <a:t>Student Growth Score</a:t>
            </a:r>
          </a:p>
          <a:p>
            <a:pPr algn="ctr"/>
            <a:r>
              <a:rPr lang="en-US" sz="2400" kern="0" dirty="0">
                <a:solidFill>
                  <a:schemeClr val="bg1"/>
                </a:solidFill>
              </a:rPr>
              <a:t>Level 4</a:t>
            </a:r>
          </a:p>
        </p:txBody>
      </p:sp>
      <p:sp>
        <p:nvSpPr>
          <p:cNvPr id="5" name="Content Placeholder 6"/>
          <p:cNvSpPr txBox="1">
            <a:spLocks/>
          </p:cNvSpPr>
          <p:nvPr/>
        </p:nvSpPr>
        <p:spPr>
          <a:xfrm>
            <a:off x="304800" y="3890811"/>
            <a:ext cx="3032760" cy="996696"/>
          </a:xfrm>
          <a:prstGeom prst="rect">
            <a:avLst/>
          </a:prstGeom>
          <a:solidFill>
            <a:srgbClr val="6E707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a:defRPr b="0" i="0">
                <a:solidFill>
                  <a:schemeClr val="tx1"/>
                </a:solidFill>
                <a:latin typeface="+mn-lt"/>
                <a:ea typeface="+mn-ea"/>
                <a:cs typeface="+mn-cs"/>
              </a:defRPr>
            </a:lvl1pPr>
            <a:lvl2pPr marL="457200">
              <a:defRPr>
                <a:solidFill>
                  <a:schemeClr val="lt1"/>
                </a:solidFill>
                <a:latin typeface="+mn-lt"/>
                <a:ea typeface="+mn-ea"/>
                <a:cs typeface="+mn-cs"/>
              </a:defRPr>
            </a:lvl2pPr>
            <a:lvl3pPr marL="914400">
              <a:defRPr>
                <a:solidFill>
                  <a:schemeClr val="lt1"/>
                </a:solidFill>
                <a:latin typeface="+mn-lt"/>
                <a:ea typeface="+mn-ea"/>
                <a:cs typeface="+mn-cs"/>
              </a:defRPr>
            </a:lvl3pPr>
            <a:lvl4pPr marL="1371600">
              <a:defRPr>
                <a:solidFill>
                  <a:schemeClr val="lt1"/>
                </a:solidFill>
                <a:latin typeface="+mn-lt"/>
                <a:ea typeface="+mn-ea"/>
                <a:cs typeface="+mn-cs"/>
              </a:defRPr>
            </a:lvl4pPr>
            <a:lvl5pPr marL="1828800">
              <a:defRPr>
                <a:solidFill>
                  <a:schemeClr val="lt1"/>
                </a:solidFill>
                <a:latin typeface="+mn-lt"/>
                <a:ea typeface="+mn-ea"/>
                <a:cs typeface="+mn-cs"/>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pPr algn="ctr"/>
            <a:r>
              <a:rPr lang="en-US" sz="2400" kern="0" dirty="0">
                <a:solidFill>
                  <a:schemeClr val="bg1"/>
                </a:solidFill>
              </a:rPr>
              <a:t>Collection 3 </a:t>
            </a:r>
          </a:p>
          <a:p>
            <a:pPr algn="ctr"/>
            <a:r>
              <a:rPr lang="en-US" sz="2400" kern="0" dirty="0">
                <a:solidFill>
                  <a:schemeClr val="bg1"/>
                </a:solidFill>
              </a:rPr>
              <a:t>Student Growth Score</a:t>
            </a:r>
          </a:p>
          <a:p>
            <a:pPr algn="ctr"/>
            <a:r>
              <a:rPr lang="en-US" sz="2400" kern="0" dirty="0">
                <a:solidFill>
                  <a:schemeClr val="bg1"/>
                </a:solidFill>
              </a:rPr>
              <a:t>Level 3</a:t>
            </a:r>
          </a:p>
        </p:txBody>
      </p:sp>
      <p:sp>
        <p:nvSpPr>
          <p:cNvPr id="6" name="Content Placeholder 6"/>
          <p:cNvSpPr txBox="1">
            <a:spLocks/>
          </p:cNvSpPr>
          <p:nvPr/>
        </p:nvSpPr>
        <p:spPr>
          <a:xfrm>
            <a:off x="304800" y="5117104"/>
            <a:ext cx="3032760" cy="996696"/>
          </a:xfrm>
          <a:prstGeom prst="rect">
            <a:avLst/>
          </a:prstGeom>
          <a:solidFill>
            <a:srgbClr val="6E707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a:defRPr b="0" i="0">
                <a:solidFill>
                  <a:schemeClr val="tx1"/>
                </a:solidFill>
                <a:latin typeface="+mn-lt"/>
                <a:ea typeface="+mn-ea"/>
                <a:cs typeface="+mn-cs"/>
              </a:defRPr>
            </a:lvl1pPr>
            <a:lvl2pPr marL="457200">
              <a:defRPr>
                <a:solidFill>
                  <a:schemeClr val="lt1"/>
                </a:solidFill>
                <a:latin typeface="+mn-lt"/>
                <a:ea typeface="+mn-ea"/>
                <a:cs typeface="+mn-cs"/>
              </a:defRPr>
            </a:lvl2pPr>
            <a:lvl3pPr marL="914400">
              <a:defRPr>
                <a:solidFill>
                  <a:schemeClr val="lt1"/>
                </a:solidFill>
                <a:latin typeface="+mn-lt"/>
                <a:ea typeface="+mn-ea"/>
                <a:cs typeface="+mn-cs"/>
              </a:defRPr>
            </a:lvl3pPr>
            <a:lvl4pPr marL="1371600">
              <a:defRPr>
                <a:solidFill>
                  <a:schemeClr val="lt1"/>
                </a:solidFill>
                <a:latin typeface="+mn-lt"/>
                <a:ea typeface="+mn-ea"/>
                <a:cs typeface="+mn-cs"/>
              </a:defRPr>
            </a:lvl4pPr>
            <a:lvl5pPr marL="1828800">
              <a:defRPr>
                <a:solidFill>
                  <a:schemeClr val="lt1"/>
                </a:solidFill>
                <a:latin typeface="+mn-lt"/>
                <a:ea typeface="+mn-ea"/>
                <a:cs typeface="+mn-cs"/>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pPr algn="ctr"/>
            <a:r>
              <a:rPr lang="en-US" sz="2400" kern="0" dirty="0">
                <a:solidFill>
                  <a:schemeClr val="bg1"/>
                </a:solidFill>
              </a:rPr>
              <a:t>Collection 4</a:t>
            </a:r>
          </a:p>
          <a:p>
            <a:pPr algn="ctr"/>
            <a:r>
              <a:rPr lang="en-US" sz="2400" kern="0" dirty="0">
                <a:solidFill>
                  <a:schemeClr val="bg1"/>
                </a:solidFill>
              </a:rPr>
              <a:t> Student Growth Score</a:t>
            </a:r>
          </a:p>
          <a:p>
            <a:pPr algn="ctr"/>
            <a:r>
              <a:rPr lang="en-US" sz="2400" kern="0" dirty="0">
                <a:solidFill>
                  <a:schemeClr val="bg1"/>
                </a:solidFill>
              </a:rPr>
              <a:t>Level 3</a:t>
            </a:r>
          </a:p>
        </p:txBody>
      </p:sp>
      <p:graphicFrame>
        <p:nvGraphicFramePr>
          <p:cNvPr id="7" name="Table 6"/>
          <p:cNvGraphicFramePr>
            <a:graphicFrameLocks noGrp="1"/>
          </p:cNvGraphicFramePr>
          <p:nvPr>
            <p:extLst>
              <p:ext uri="{D42A27DB-BD31-4B8C-83A1-F6EECF244321}">
                <p14:modId xmlns:p14="http://schemas.microsoft.com/office/powerpoint/2010/main" val="3713274143"/>
              </p:ext>
            </p:extLst>
          </p:nvPr>
        </p:nvGraphicFramePr>
        <p:xfrm>
          <a:off x="4496862" y="2303633"/>
          <a:ext cx="4792980" cy="3761299"/>
        </p:xfrm>
        <a:graphic>
          <a:graphicData uri="http://schemas.openxmlformats.org/drawingml/2006/table">
            <a:tbl>
              <a:tblPr firstRow="1" firstCol="1" bandRow="1">
                <a:tableStyleId>{5C22544A-7EE6-4342-B048-85BDC9FD1C3A}</a:tableStyleId>
              </a:tblPr>
              <a:tblGrid>
                <a:gridCol w="2285365">
                  <a:extLst>
                    <a:ext uri="{9D8B030D-6E8A-4147-A177-3AD203B41FA5}">
                      <a16:colId xmlns:a16="http://schemas.microsoft.com/office/drawing/2014/main" val="20000"/>
                    </a:ext>
                  </a:extLst>
                </a:gridCol>
                <a:gridCol w="2507615">
                  <a:extLst>
                    <a:ext uri="{9D8B030D-6E8A-4147-A177-3AD203B41FA5}">
                      <a16:colId xmlns:a16="http://schemas.microsoft.com/office/drawing/2014/main" val="20001"/>
                    </a:ext>
                  </a:extLst>
                </a:gridCol>
              </a:tblGrid>
              <a:tr h="341630">
                <a:tc gridSpan="2">
                  <a:txBody>
                    <a:bodyPr/>
                    <a:lstStyle/>
                    <a:p>
                      <a:pPr marL="0" marR="2540" indent="0" algn="ctr">
                        <a:lnSpc>
                          <a:spcPct val="107000"/>
                        </a:lnSpc>
                        <a:spcBef>
                          <a:spcPts val="0"/>
                        </a:spcBef>
                        <a:spcAft>
                          <a:spcPts val="0"/>
                        </a:spcAft>
                      </a:pPr>
                      <a:r>
                        <a:rPr lang="en-US" sz="3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Teacher Effectiveness</a:t>
                      </a:r>
                      <a:r>
                        <a:rPr lang="en-US" sz="3000" b="1"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Indicator Chart</a:t>
                      </a:r>
                      <a:endParaRPr lang="en-US" sz="3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hMerge="1">
                  <a:txBody>
                    <a:bodyPr/>
                    <a:lstStyle/>
                    <a:p>
                      <a:pPr marL="0" marR="1905" indent="0" algn="ctr">
                        <a:lnSpc>
                          <a:spcPct val="107000"/>
                        </a:lnSpc>
                        <a:spcBef>
                          <a:spcPts val="0"/>
                        </a:spcBef>
                        <a:spcAft>
                          <a:spcPts val="0"/>
                        </a:spcAft>
                      </a:pPr>
                      <a:endParaRPr lang="en-US" sz="3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extLst>
                  <a:ext uri="{0D108BD9-81ED-4DB2-BD59-A6C34878D82A}">
                    <a16:rowId xmlns:a16="http://schemas.microsoft.com/office/drawing/2014/main" val="10000"/>
                  </a:ext>
                </a:extLst>
              </a:tr>
              <a:tr h="341630">
                <a:tc>
                  <a:txBody>
                    <a:bodyPr/>
                    <a:lstStyle/>
                    <a:p>
                      <a:pPr marL="0" marR="2540"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Teacher Effectiveness Indicator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0" marR="1905" indent="0" algn="ctr">
                        <a:lnSpc>
                          <a:spcPct val="107000"/>
                        </a:lnSpc>
                        <a:spcBef>
                          <a:spcPts val="0"/>
                        </a:spcBef>
                        <a:spcAft>
                          <a:spcPts val="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Student Growth Indicator Scores </a:t>
                      </a:r>
                    </a:p>
                  </a:txBody>
                  <a:tcPr marL="73025" marR="73025" marT="41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extLst>
                  <a:ext uri="{0D108BD9-81ED-4DB2-BD59-A6C34878D82A}">
                    <a16:rowId xmlns:a16="http://schemas.microsoft.com/office/drawing/2014/main" val="10001"/>
                  </a:ext>
                </a:extLst>
              </a:tr>
              <a:tr h="206375">
                <a:tc>
                  <a:txBody>
                    <a:bodyPr/>
                    <a:lstStyle/>
                    <a:p>
                      <a:pPr marL="0" marR="1905"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Level 1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0" marR="1270"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1.00 – 1.79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4470">
                <a:tc>
                  <a:txBody>
                    <a:bodyPr/>
                    <a:lstStyle/>
                    <a:p>
                      <a:pPr marL="0" marR="1905"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Level 2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0" marR="1270"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1.80 – 2.59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5740">
                <a:tc>
                  <a:txBody>
                    <a:bodyPr/>
                    <a:lstStyle/>
                    <a:p>
                      <a:pPr marL="0" marR="1905"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Level 3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0" marR="1270"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2.60 – 3.39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5740">
                <a:tc>
                  <a:txBody>
                    <a:bodyPr/>
                    <a:lstStyle/>
                    <a:p>
                      <a:pPr marL="0" marR="1905"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Level 4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0" marR="1270"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3.40 – 4.19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4470">
                <a:tc>
                  <a:txBody>
                    <a:bodyPr/>
                    <a:lstStyle/>
                    <a:p>
                      <a:pPr marL="0" marR="1905"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Level 5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0" marR="1270"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4.20 – 5.00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cxnSp>
        <p:nvCxnSpPr>
          <p:cNvPr id="8" name="Straight Arrow Connector 7"/>
          <p:cNvCxnSpPr/>
          <p:nvPr/>
        </p:nvCxnSpPr>
        <p:spPr>
          <a:xfrm flipV="1">
            <a:off x="6376517" y="5615451"/>
            <a:ext cx="1033670" cy="1"/>
          </a:xfrm>
          <a:prstGeom prst="straightConnector1">
            <a:avLst/>
          </a:prstGeom>
          <a:ln w="76200">
            <a:solidFill>
              <a:srgbClr val="E8772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rot="1601059">
            <a:off x="2904132" y="4614975"/>
            <a:ext cx="2058763" cy="592922"/>
          </a:xfrm>
          <a:prstGeom prst="rightArrow">
            <a:avLst/>
          </a:prstGeom>
          <a:solidFill>
            <a:srgbClr val="E87722"/>
          </a:solidFill>
          <a:ln>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3.5</a:t>
            </a:r>
          </a:p>
        </p:txBody>
      </p:sp>
    </p:spTree>
    <p:extLst>
      <p:ext uri="{BB962C8B-B14F-4D97-AF65-F5344CB8AC3E}">
        <p14:creationId xmlns:p14="http://schemas.microsoft.com/office/powerpoint/2010/main" val="2094135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D72"/>
                </a:solidFill>
                <a:latin typeface="PermianSlabSerifTypeface" panose="02000000000000000000" pitchFamily="50" charset="0"/>
              </a:rPr>
              <a:t>Platform</a:t>
            </a:r>
          </a:p>
        </p:txBody>
      </p:sp>
    </p:spTree>
    <p:extLst>
      <p:ext uri="{BB962C8B-B14F-4D97-AF65-F5344CB8AC3E}">
        <p14:creationId xmlns:p14="http://schemas.microsoft.com/office/powerpoint/2010/main" val="225386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507998" y="228600"/>
            <a:ext cx="10676339" cy="1524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Platform Support: Tech Requirements</a:t>
            </a:r>
          </a:p>
        </p:txBody>
      </p:sp>
      <p:sp>
        <p:nvSpPr>
          <p:cNvPr id="12" name="Text Placeholder 2"/>
          <p:cNvSpPr txBox="1">
            <a:spLocks/>
          </p:cNvSpPr>
          <p:nvPr/>
        </p:nvSpPr>
        <p:spPr>
          <a:xfrm>
            <a:off x="507999" y="1672679"/>
            <a:ext cx="7403102" cy="493885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6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Chrome</a:t>
            </a:r>
            <a:r>
              <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rPr>
              <a:t> and </a:t>
            </a:r>
            <a:r>
              <a:rPr lang="en-US" sz="26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Firefox</a:t>
            </a:r>
            <a:r>
              <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rPr>
              <a:t> are best for </a:t>
            </a:r>
            <a:r>
              <a:rPr lang="en-US" sz="2600" dirty="0" err="1">
                <a:solidFill>
                  <a:srgbClr val="5D7975"/>
                </a:solidFill>
                <a:latin typeface="Open Sans" panose="020B0606030504020204" pitchFamily="34" charset="0"/>
                <a:ea typeface="Open Sans" panose="020B0606030504020204" pitchFamily="34" charset="0"/>
                <a:cs typeface="Open Sans" panose="020B0606030504020204" pitchFamily="34" charset="0"/>
              </a:rPr>
              <a:t>Portfolium</a:t>
            </a:r>
            <a:r>
              <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rPr>
              <a:t> access.</a:t>
            </a:r>
          </a:p>
          <a:p>
            <a:pPr marL="342900" indent="-342900">
              <a:buFont typeface="Arial" panose="020B0604020202020204" pitchFamily="34" charset="0"/>
              <a:buChar char="•"/>
            </a:pPr>
            <a:r>
              <a:rPr lang="en-US" sz="26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Microsoft Edge</a:t>
            </a:r>
            <a:r>
              <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rPr>
              <a:t> is also supported.</a:t>
            </a:r>
            <a:endParaRPr lang="en-US" sz="2600" b="1" dirty="0">
              <a:solidFill>
                <a:srgbClr val="5D7975"/>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rPr>
              <a:t>Internet Explorer is NOT a supported browser. </a:t>
            </a:r>
          </a:p>
          <a:p>
            <a:pPr marL="342900" indent="-342900">
              <a:buFont typeface="Arial" panose="020B0604020202020204" pitchFamily="34" charset="0"/>
              <a:buChar char="•"/>
            </a:pPr>
            <a:r>
              <a:rPr lang="en-US" sz="2600" dirty="0" err="1">
                <a:solidFill>
                  <a:srgbClr val="5D7975"/>
                </a:solidFill>
                <a:latin typeface="Open Sans" panose="020B0606030504020204" pitchFamily="34" charset="0"/>
                <a:ea typeface="Open Sans" panose="020B0606030504020204" pitchFamily="34" charset="0"/>
                <a:cs typeface="Open Sans" panose="020B0606030504020204" pitchFamily="34" charset="0"/>
              </a:rPr>
              <a:t>Portfolium</a:t>
            </a:r>
            <a:r>
              <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rPr>
              <a:t> supports multiple file formats for images, documents, and audio/video.</a:t>
            </a:r>
          </a:p>
          <a:p>
            <a:pPr marL="342900" indent="-342900">
              <a:buFont typeface="Arial" panose="020B0604020202020204" pitchFamily="34" charset="0"/>
              <a:buChar char="•"/>
            </a:pPr>
            <a:r>
              <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rPr>
              <a:t>Ensure the most updated version internet browsers and media software (e.g., </a:t>
            </a:r>
            <a:r>
              <a:rPr lang="en-US" sz="2600" dirty="0" err="1">
                <a:solidFill>
                  <a:srgbClr val="5D7975"/>
                </a:solidFill>
                <a:latin typeface="Open Sans" panose="020B0606030504020204" pitchFamily="34" charset="0"/>
                <a:ea typeface="Open Sans" panose="020B0606030504020204" pitchFamily="34" charset="0"/>
                <a:cs typeface="Open Sans" panose="020B0606030504020204" pitchFamily="34" charset="0"/>
              </a:rPr>
              <a:t>Quicktime</a:t>
            </a:r>
            <a:r>
              <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rPr>
              <a:t>, Windows Media Player, etc.). is installed. </a:t>
            </a:r>
          </a:p>
          <a:p>
            <a:pPr marL="342900" indent="-342900">
              <a:buFont typeface="Arial" panose="020B0604020202020204" pitchFamily="34" charset="0"/>
              <a:buChar char="•"/>
            </a:pPr>
            <a:endPar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endParaRPr>
          </a:p>
          <a:p>
            <a:pPr lvl="1">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30035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0386" y="290947"/>
            <a:ext cx="6082208" cy="777900"/>
          </a:xfrm>
        </p:spPr>
        <p:txBody>
          <a:bodyPr/>
          <a:lstStyle/>
          <a:p>
            <a:r>
              <a:rPr lang="en-US" b="1" dirty="0">
                <a:solidFill>
                  <a:srgbClr val="002D72"/>
                </a:solidFill>
                <a:latin typeface="Palatino Linotype" panose="02040502050505030304" pitchFamily="18" charset="0"/>
              </a:rPr>
              <a:t>Agenda</a:t>
            </a:r>
          </a:p>
        </p:txBody>
      </p:sp>
      <p:sp>
        <p:nvSpPr>
          <p:cNvPr id="3" name="Text Placeholder 2"/>
          <p:cNvSpPr>
            <a:spLocks noGrp="1"/>
          </p:cNvSpPr>
          <p:nvPr>
            <p:ph type="body" sz="quarter" idx="10"/>
          </p:nvPr>
        </p:nvSpPr>
        <p:spPr>
          <a:xfrm>
            <a:off x="5610386" y="1021549"/>
            <a:ext cx="6581613" cy="5111235"/>
          </a:xfrm>
        </p:spPr>
        <p:txBody>
          <a:bodyPr>
            <a:normAutofit fontScale="70000" lnSpcReduction="20000"/>
          </a:bodyPr>
          <a:lstStyle/>
          <a:p>
            <a:pPr lvl="0"/>
            <a:r>
              <a:rPr lang="en-US" sz="29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Purpose</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Benefits of the Student Growth Portfolio</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Portfolios and TEAM Evaluation</a:t>
            </a:r>
            <a:endParaRPr lang="en-US" b="1" dirty="0">
              <a:solidFill>
                <a:srgbClr val="5D7975"/>
              </a:solidFill>
              <a:latin typeface="Open Sans" panose="020B0606030504020204" pitchFamily="34" charset="0"/>
              <a:ea typeface="Open Sans" panose="020B0606030504020204" pitchFamily="34" charset="0"/>
              <a:cs typeface="Open Sans" panose="020B0606030504020204" pitchFamily="34" charset="0"/>
            </a:endParaRPr>
          </a:p>
          <a:p>
            <a:r>
              <a:rPr lang="en-US" sz="28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Process</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Creating a Shared Language, Spiraling Standards, and Flexibility</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Process vs. Products</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Major Work of the Grade Consideration</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Fine Arts Portfolio and Rubrics</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High-Quality Portfolio</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Selecting a Model &amp; Managing Student Work</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Student Work Samples, Differentiated Grouping, &amp; </a:t>
            </a:r>
            <a:b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b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 Purposeful Sampling</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Portfolio Submission</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Self-Scoring and Peer Review</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Calculating Student Growth &amp; LOE Generation</a:t>
            </a:r>
          </a:p>
          <a:p>
            <a:pPr>
              <a:buClr>
                <a:srgbClr val="FF0000"/>
              </a:buClr>
            </a:pPr>
            <a:r>
              <a:rPr lang="en-US" sz="28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Platform</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Platform Registration</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Platform Support</a:t>
            </a:r>
          </a:p>
          <a:p>
            <a:pPr marL="1028700" lvl="1" indent="-342900">
              <a:buClr>
                <a:srgbClr val="FF0000"/>
              </a:buCl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Technical Requirements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642953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507998" y="228600"/>
            <a:ext cx="7403103" cy="1524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Platform: </a:t>
            </a:r>
            <a:r>
              <a:rPr lang="en-US" b="1" dirty="0" err="1">
                <a:solidFill>
                  <a:srgbClr val="002D72"/>
                </a:solidFill>
                <a:latin typeface="PermianSlabSerifTypeface" panose="02000000000000000000" pitchFamily="50" charset="0"/>
              </a:rPr>
              <a:t>Portfolium</a:t>
            </a:r>
            <a:endParaRPr lang="en-US" b="1" dirty="0">
              <a:solidFill>
                <a:srgbClr val="002D72"/>
              </a:solidFill>
              <a:latin typeface="PermianSlabSerifTypeface" panose="02000000000000000000" pitchFamily="50" charset="0"/>
            </a:endParaRPr>
          </a:p>
        </p:txBody>
      </p:sp>
      <p:sp>
        <p:nvSpPr>
          <p:cNvPr id="15" name="Text Placeholder 2"/>
          <p:cNvSpPr txBox="1">
            <a:spLocks/>
          </p:cNvSpPr>
          <p:nvPr/>
        </p:nvSpPr>
        <p:spPr>
          <a:xfrm>
            <a:off x="507999" y="1752600"/>
            <a:ext cx="7403102" cy="419100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E87722"/>
              </a:buClr>
              <a:buFont typeface="Arial" panose="020B0604020202020204" pitchFamily="34" charset="0"/>
              <a:buChar char="•"/>
            </a:pPr>
            <a:endPar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E87722"/>
              </a:buClr>
              <a:buFont typeface="Arial" panose="020B0604020202020204" pitchFamily="34" charset="0"/>
              <a:buChar char="•"/>
            </a:pPr>
            <a:r>
              <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hlinkClick r:id="rId3"/>
              </a:rPr>
              <a:t>team-tn.org/portfolio-resources</a:t>
            </a:r>
            <a:endPar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E87722"/>
              </a:buClr>
              <a:buFont typeface="Arial" panose="020B0604020202020204" pitchFamily="34" charset="0"/>
              <a:buChar char="•"/>
            </a:pPr>
            <a:endPar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E87722"/>
              </a:buClr>
              <a:buFont typeface="Arial" panose="020B0604020202020204" pitchFamily="34" charset="0"/>
              <a:buChar char="•"/>
            </a:pPr>
            <a:r>
              <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hlinkClick r:id="rId4" action="ppaction://hlinkfile"/>
              </a:rPr>
              <a:t>portfolium.com/login </a:t>
            </a:r>
            <a:endPar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endParaRPr>
          </a:p>
          <a:p>
            <a:pPr>
              <a:buClr>
                <a:srgbClr val="E87722"/>
              </a:buClr>
            </a:pPr>
            <a:endPar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E87722"/>
              </a:buClr>
              <a:buFont typeface="Arial" panose="020B0604020202020204" pitchFamily="34" charset="0"/>
              <a:buChar char="•"/>
            </a:pPr>
            <a:r>
              <a:rPr lang="en-US" sz="2600" dirty="0">
                <a:solidFill>
                  <a:srgbClr val="5D7975"/>
                </a:solidFill>
                <a:latin typeface="Open Sans" panose="020B0606030504020204" pitchFamily="34" charset="0"/>
                <a:ea typeface="Open Sans" panose="020B0606030504020204" pitchFamily="34" charset="0"/>
                <a:cs typeface="Open Sans" panose="020B0606030504020204" pitchFamily="34" charset="0"/>
              </a:rPr>
              <a:t>District Portfolio Leads (DPL) create roster then teachers finish registration</a:t>
            </a:r>
          </a:p>
        </p:txBody>
      </p:sp>
    </p:spTree>
    <p:extLst>
      <p:ext uri="{BB962C8B-B14F-4D97-AF65-F5344CB8AC3E}">
        <p14:creationId xmlns:p14="http://schemas.microsoft.com/office/powerpoint/2010/main" val="3314161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405256" y="228599"/>
            <a:ext cx="9340910" cy="914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Platform Registration: Log In</a:t>
            </a:r>
          </a:p>
        </p:txBody>
      </p:sp>
      <p:pic>
        <p:nvPicPr>
          <p:cNvPr id="14" name="Picture 13"/>
          <p:cNvPicPr/>
          <p:nvPr/>
        </p:nvPicPr>
        <p:blipFill rotWithShape="1">
          <a:blip r:embed="rId3"/>
          <a:srcRect t="4277" b="5644"/>
          <a:stretch/>
        </p:blipFill>
        <p:spPr bwMode="auto">
          <a:xfrm>
            <a:off x="215902" y="1142999"/>
            <a:ext cx="10135782" cy="5520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800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405256" y="228599"/>
            <a:ext cx="9825650" cy="91440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Platform Registration: Year and Role</a:t>
            </a:r>
          </a:p>
        </p:txBody>
      </p:sp>
      <p:pic>
        <p:nvPicPr>
          <p:cNvPr id="13" name="Picture 12"/>
          <p:cNvPicPr/>
          <p:nvPr/>
        </p:nvPicPr>
        <p:blipFill rotWithShape="1">
          <a:blip r:embed="rId3"/>
          <a:srcRect t="3990" b="4790"/>
          <a:stretch/>
        </p:blipFill>
        <p:spPr bwMode="auto">
          <a:xfrm>
            <a:off x="261940" y="1036524"/>
            <a:ext cx="10248235" cy="56630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7284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05256" y="228599"/>
            <a:ext cx="11247132" cy="914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Platform Registration: Portfolio Model</a:t>
            </a:r>
          </a:p>
        </p:txBody>
      </p:sp>
      <p:pic>
        <p:nvPicPr>
          <p:cNvPr id="11" name="Picture 10"/>
          <p:cNvPicPr/>
          <p:nvPr/>
        </p:nvPicPr>
        <p:blipFill rotWithShape="1">
          <a:blip r:embed="rId3"/>
          <a:srcRect t="4561" b="5074"/>
          <a:stretch/>
        </p:blipFill>
        <p:spPr bwMode="auto">
          <a:xfrm>
            <a:off x="182300" y="948449"/>
            <a:ext cx="10351685" cy="56630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9796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20745" y="-17019"/>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05256" y="228599"/>
            <a:ext cx="9943413" cy="914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Platform Registration: Collections</a:t>
            </a:r>
          </a:p>
        </p:txBody>
      </p:sp>
      <p:pic>
        <p:nvPicPr>
          <p:cNvPr id="11" name="Picture 10"/>
          <p:cNvPicPr/>
          <p:nvPr/>
        </p:nvPicPr>
        <p:blipFill rotWithShape="1">
          <a:blip r:embed="rId3"/>
          <a:srcRect t="4560" b="5645"/>
          <a:stretch/>
        </p:blipFill>
        <p:spPr bwMode="auto">
          <a:xfrm>
            <a:off x="0" y="892098"/>
            <a:ext cx="10383327" cy="57194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2273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05256" y="228599"/>
            <a:ext cx="9184793" cy="914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Platform Registration: Done!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9" y="1722527"/>
            <a:ext cx="9525000" cy="4324350"/>
          </a:xfrm>
          <a:prstGeom prst="rect">
            <a:avLst/>
          </a:prstGeom>
        </p:spPr>
      </p:pic>
    </p:spTree>
    <p:extLst>
      <p:ext uri="{BB962C8B-B14F-4D97-AF65-F5344CB8AC3E}">
        <p14:creationId xmlns:p14="http://schemas.microsoft.com/office/powerpoint/2010/main" val="1266426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rotWithShape="1">
          <a:blip r:embed="rId3"/>
          <a:srcRect t="4560" b="5360"/>
          <a:stretch/>
        </p:blipFill>
        <p:spPr bwMode="auto">
          <a:xfrm>
            <a:off x="798313" y="990521"/>
            <a:ext cx="9733616" cy="5360270"/>
          </a:xfrm>
          <a:prstGeom prst="rect">
            <a:avLst/>
          </a:prstGeom>
          <a:ln>
            <a:noFill/>
          </a:ln>
          <a:extLst>
            <a:ext uri="{53640926-AAD7-44D8-BBD7-CCE9431645EC}">
              <a14:shadowObscured xmlns:a14="http://schemas.microsoft.com/office/drawing/2010/main"/>
            </a:ext>
          </a:extLst>
        </p:spPr>
      </p:pic>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05257" y="228599"/>
            <a:ext cx="6845300" cy="914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Choose Scoring Rubric</a:t>
            </a:r>
          </a:p>
        </p:txBody>
      </p:sp>
      <p:sp>
        <p:nvSpPr>
          <p:cNvPr id="2" name="Oval 1"/>
          <p:cNvSpPr/>
          <p:nvPr/>
        </p:nvSpPr>
        <p:spPr>
          <a:xfrm>
            <a:off x="6106760" y="2820375"/>
            <a:ext cx="1895707" cy="735981"/>
          </a:xfrm>
          <a:prstGeom prst="ellipse">
            <a:avLst/>
          </a:prstGeom>
          <a:noFill/>
          <a:ln w="76200">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232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405257" y="228599"/>
            <a:ext cx="6845300" cy="914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Choose Scoring Rubric</a:t>
            </a:r>
          </a:p>
        </p:txBody>
      </p:sp>
      <p:pic>
        <p:nvPicPr>
          <p:cNvPr id="13" name="Picture 12"/>
          <p:cNvPicPr/>
          <p:nvPr/>
        </p:nvPicPr>
        <p:blipFill rotWithShape="1">
          <a:blip r:embed="rId3"/>
          <a:srcRect t="4277" b="5359"/>
          <a:stretch/>
        </p:blipFill>
        <p:spPr bwMode="auto">
          <a:xfrm>
            <a:off x="560924" y="1101022"/>
            <a:ext cx="9672165" cy="52497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3828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05256" y="228599"/>
            <a:ext cx="6870481" cy="914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Context Narrative</a:t>
            </a:r>
          </a:p>
        </p:txBody>
      </p:sp>
      <p:pic>
        <p:nvPicPr>
          <p:cNvPr id="12" name="Picture 11"/>
          <p:cNvPicPr/>
          <p:nvPr/>
        </p:nvPicPr>
        <p:blipFill rotWithShape="1">
          <a:blip r:embed="rId3"/>
          <a:srcRect t="4560" b="5360"/>
          <a:stretch/>
        </p:blipFill>
        <p:spPr bwMode="auto">
          <a:xfrm>
            <a:off x="405256" y="982560"/>
            <a:ext cx="9075020" cy="5628976"/>
          </a:xfrm>
          <a:prstGeom prst="rect">
            <a:avLst/>
          </a:prstGeom>
          <a:ln>
            <a:noFill/>
          </a:ln>
          <a:extLst>
            <a:ext uri="{53640926-AAD7-44D8-BBD7-CCE9431645EC}">
              <a14:shadowObscured xmlns:a14="http://schemas.microsoft.com/office/drawing/2010/main"/>
            </a:ext>
          </a:extLst>
        </p:spPr>
      </p:pic>
      <p:sp>
        <p:nvSpPr>
          <p:cNvPr id="13" name="Oval 12"/>
          <p:cNvSpPr/>
          <p:nvPr/>
        </p:nvSpPr>
        <p:spPr>
          <a:xfrm>
            <a:off x="5465292" y="3590318"/>
            <a:ext cx="1962615" cy="735981"/>
          </a:xfrm>
          <a:prstGeom prst="ellipse">
            <a:avLst/>
          </a:prstGeom>
          <a:noFill/>
          <a:ln w="76200">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28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05257" y="228599"/>
            <a:ext cx="6845300" cy="914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Context Narrative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418" y="1583528"/>
            <a:ext cx="7369630" cy="4951468"/>
          </a:xfrm>
          <a:prstGeom prst="rect">
            <a:avLst/>
          </a:prstGeom>
        </p:spPr>
      </p:pic>
    </p:spTree>
    <p:extLst>
      <p:ext uri="{BB962C8B-B14F-4D97-AF65-F5344CB8AC3E}">
        <p14:creationId xmlns:p14="http://schemas.microsoft.com/office/powerpoint/2010/main" val="391599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D72"/>
                </a:solidFill>
                <a:latin typeface="PermianSlabSerifTypeface" panose="02000000000000000000" pitchFamily="50" charset="0"/>
              </a:rPr>
              <a:t>Purpose</a:t>
            </a:r>
          </a:p>
        </p:txBody>
      </p:sp>
    </p:spTree>
    <p:extLst>
      <p:ext uri="{BB962C8B-B14F-4D97-AF65-F5344CB8AC3E}">
        <p14:creationId xmlns:p14="http://schemas.microsoft.com/office/powerpoint/2010/main" val="2701237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05257" y="228599"/>
            <a:ext cx="6845300" cy="914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02D72"/>
                </a:solidFill>
                <a:latin typeface="PermianSlabSerifTypeface" panose="02000000000000000000" pitchFamily="50" charset="0"/>
              </a:rPr>
              <a:t>Ready for Uploading</a:t>
            </a:r>
            <a:endParaRPr lang="en-US" b="1" dirty="0">
              <a:solidFill>
                <a:srgbClr val="002D72"/>
              </a:solidFill>
              <a:latin typeface="PermianSlabSerifTypeface" panose="02000000000000000000" pitchFamily="50" charset="0"/>
            </a:endParaRPr>
          </a:p>
        </p:txBody>
      </p:sp>
      <p:pic>
        <p:nvPicPr>
          <p:cNvPr id="13" name="Picture 12"/>
          <p:cNvPicPr/>
          <p:nvPr/>
        </p:nvPicPr>
        <p:blipFill rotWithShape="1">
          <a:blip r:embed="rId3"/>
          <a:srcRect t="4561" b="5074"/>
          <a:stretch/>
        </p:blipFill>
        <p:spPr bwMode="auto">
          <a:xfrm>
            <a:off x="405257" y="1068354"/>
            <a:ext cx="9152472" cy="5360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5069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507998" y="0"/>
            <a:ext cx="7403103" cy="1194914"/>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Uploading Student Work</a:t>
            </a:r>
          </a:p>
        </p:txBody>
      </p:sp>
      <p:pic>
        <p:nvPicPr>
          <p:cNvPr id="13" name="Picture 12"/>
          <p:cNvPicPr/>
          <p:nvPr/>
        </p:nvPicPr>
        <p:blipFill rotWithShape="1">
          <a:blip r:embed="rId3"/>
          <a:srcRect t="4277" b="5073"/>
          <a:stretch/>
        </p:blipFill>
        <p:spPr bwMode="auto">
          <a:xfrm>
            <a:off x="507998" y="1064420"/>
            <a:ext cx="8954632" cy="5360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2694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507998" y="0"/>
            <a:ext cx="7403103" cy="1194914"/>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Uploading Student Work</a:t>
            </a:r>
          </a:p>
        </p:txBody>
      </p:sp>
      <p:pic>
        <p:nvPicPr>
          <p:cNvPr id="12" name="Picture 11"/>
          <p:cNvPicPr/>
          <p:nvPr/>
        </p:nvPicPr>
        <p:blipFill rotWithShape="1">
          <a:blip r:embed="rId3"/>
          <a:srcRect t="3991" b="5929"/>
          <a:stretch/>
        </p:blipFill>
        <p:spPr bwMode="auto">
          <a:xfrm>
            <a:off x="457825" y="1064420"/>
            <a:ext cx="8846112" cy="55471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3245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507998" y="228600"/>
            <a:ext cx="7403103" cy="1524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Supported File Formats</a:t>
            </a:r>
          </a:p>
        </p:txBody>
      </p:sp>
      <p:graphicFrame>
        <p:nvGraphicFramePr>
          <p:cNvPr id="2" name="Table 1"/>
          <p:cNvGraphicFramePr>
            <a:graphicFrameLocks noGrp="1"/>
          </p:cNvGraphicFramePr>
          <p:nvPr>
            <p:extLst>
              <p:ext uri="{D42A27DB-BD31-4B8C-83A1-F6EECF244321}">
                <p14:modId xmlns:p14="http://schemas.microsoft.com/office/powerpoint/2010/main" val="1390953253"/>
              </p:ext>
            </p:extLst>
          </p:nvPr>
        </p:nvGraphicFramePr>
        <p:xfrm>
          <a:off x="173462" y="1585207"/>
          <a:ext cx="10525495" cy="3889897"/>
        </p:xfrm>
        <a:graphic>
          <a:graphicData uri="http://schemas.openxmlformats.org/drawingml/2006/table">
            <a:tbl>
              <a:tblPr firstRow="1" firstCol="1" bandRow="1">
                <a:tableStyleId>{5C22544A-7EE6-4342-B048-85BDC9FD1C3A}</a:tableStyleId>
              </a:tblPr>
              <a:tblGrid>
                <a:gridCol w="1476918">
                  <a:extLst>
                    <a:ext uri="{9D8B030D-6E8A-4147-A177-3AD203B41FA5}">
                      <a16:colId xmlns:a16="http://schemas.microsoft.com/office/drawing/2014/main" val="20000"/>
                    </a:ext>
                  </a:extLst>
                </a:gridCol>
                <a:gridCol w="2029522">
                  <a:extLst>
                    <a:ext uri="{9D8B030D-6E8A-4147-A177-3AD203B41FA5}">
                      <a16:colId xmlns:a16="http://schemas.microsoft.com/office/drawing/2014/main" val="20001"/>
                    </a:ext>
                  </a:extLst>
                </a:gridCol>
                <a:gridCol w="2364059">
                  <a:extLst>
                    <a:ext uri="{9D8B030D-6E8A-4147-A177-3AD203B41FA5}">
                      <a16:colId xmlns:a16="http://schemas.microsoft.com/office/drawing/2014/main" val="20002"/>
                    </a:ext>
                  </a:extLst>
                </a:gridCol>
                <a:gridCol w="2207941">
                  <a:extLst>
                    <a:ext uri="{9D8B030D-6E8A-4147-A177-3AD203B41FA5}">
                      <a16:colId xmlns:a16="http://schemas.microsoft.com/office/drawing/2014/main" val="20003"/>
                    </a:ext>
                  </a:extLst>
                </a:gridCol>
                <a:gridCol w="2447055">
                  <a:extLst>
                    <a:ext uri="{9D8B030D-6E8A-4147-A177-3AD203B41FA5}">
                      <a16:colId xmlns:a16="http://schemas.microsoft.com/office/drawing/2014/main" val="20004"/>
                    </a:ext>
                  </a:extLst>
                </a:gridCol>
              </a:tblGrid>
              <a:tr h="692418">
                <a:tc>
                  <a:txBody>
                    <a:bodyPr/>
                    <a:lstStyle/>
                    <a:p>
                      <a:pPr marL="0" marR="0" indent="0">
                        <a:lnSpc>
                          <a:spcPct val="107000"/>
                        </a:lnSpc>
                        <a:spcBef>
                          <a:spcPts val="0"/>
                        </a:spcBef>
                        <a:spcAft>
                          <a:spcPts val="0"/>
                        </a:spcAft>
                      </a:pPr>
                      <a:r>
                        <a:rPr lang="en-US" sz="2400" dirty="0">
                          <a:effectLst/>
                          <a:latin typeface="Open Sans" panose="020B0606030504020204" pitchFamily="34" charset="0"/>
                          <a:ea typeface="Open Sans" panose="020B0606030504020204" pitchFamily="34" charset="0"/>
                          <a:cs typeface="Open Sans" panose="020B0606030504020204" pitchFamily="34" charset="0"/>
                        </a:rPr>
                        <a:t>Images </a:t>
                      </a:r>
                      <a:endPar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7945" marR="53975"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635" marR="0" indent="0">
                        <a:lnSpc>
                          <a:spcPct val="107000"/>
                        </a:lnSpc>
                        <a:spcBef>
                          <a:spcPts val="0"/>
                        </a:spcBef>
                        <a:spcAft>
                          <a:spcPts val="0"/>
                        </a:spcAft>
                      </a:pPr>
                      <a:r>
                        <a:rPr lang="en-US" sz="2400" dirty="0">
                          <a:effectLst/>
                          <a:latin typeface="Open Sans" panose="020B0606030504020204" pitchFamily="34" charset="0"/>
                          <a:ea typeface="Open Sans" panose="020B0606030504020204" pitchFamily="34" charset="0"/>
                          <a:cs typeface="Open Sans" panose="020B0606030504020204" pitchFamily="34" charset="0"/>
                        </a:rPr>
                        <a:t>Documents </a:t>
                      </a:r>
                      <a:endPar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7945" marR="53975"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635" marR="0" indent="0">
                        <a:lnSpc>
                          <a:spcPct val="107000"/>
                        </a:lnSpc>
                        <a:spcBef>
                          <a:spcPts val="0"/>
                        </a:spcBef>
                        <a:spcAft>
                          <a:spcPts val="0"/>
                        </a:spcAft>
                      </a:pPr>
                      <a:r>
                        <a:rPr lang="en-US" sz="2400" dirty="0">
                          <a:effectLst/>
                          <a:latin typeface="Open Sans" panose="020B0606030504020204" pitchFamily="34" charset="0"/>
                          <a:ea typeface="Open Sans" panose="020B0606030504020204" pitchFamily="34" charset="0"/>
                          <a:cs typeface="Open Sans" panose="020B0606030504020204" pitchFamily="34" charset="0"/>
                        </a:rPr>
                        <a:t>Presentations </a:t>
                      </a:r>
                      <a:endPar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7945" marR="53975"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0" marR="0" indent="0">
                        <a:lnSpc>
                          <a:spcPct val="107000"/>
                        </a:lnSpc>
                        <a:spcBef>
                          <a:spcPts val="0"/>
                        </a:spcBef>
                        <a:spcAft>
                          <a:spcPts val="0"/>
                        </a:spcAft>
                      </a:pPr>
                      <a:r>
                        <a:rPr lang="en-US" sz="2400" dirty="0">
                          <a:effectLst/>
                          <a:latin typeface="Open Sans" panose="020B0606030504020204" pitchFamily="34" charset="0"/>
                          <a:ea typeface="Open Sans" panose="020B0606030504020204" pitchFamily="34" charset="0"/>
                          <a:cs typeface="Open Sans" panose="020B0606030504020204" pitchFamily="34" charset="0"/>
                        </a:rPr>
                        <a:t>Spreadsheets </a:t>
                      </a:r>
                      <a:endPar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7945" marR="53975"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635" marR="0" indent="0">
                        <a:lnSpc>
                          <a:spcPct val="107000"/>
                        </a:lnSpc>
                        <a:spcBef>
                          <a:spcPts val="0"/>
                        </a:spcBef>
                        <a:spcAft>
                          <a:spcPts val="0"/>
                        </a:spcAft>
                      </a:pPr>
                      <a:r>
                        <a:rPr lang="en-US" sz="2400" dirty="0">
                          <a:effectLst/>
                          <a:latin typeface="Open Sans" panose="020B0606030504020204" pitchFamily="34" charset="0"/>
                          <a:ea typeface="Open Sans" panose="020B0606030504020204" pitchFamily="34" charset="0"/>
                          <a:cs typeface="Open Sans" panose="020B0606030504020204" pitchFamily="34" charset="0"/>
                        </a:rPr>
                        <a:t>Audio/Visual </a:t>
                      </a:r>
                      <a:endPar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7945" marR="53975"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extLst>
                  <a:ext uri="{0D108BD9-81ED-4DB2-BD59-A6C34878D82A}">
                    <a16:rowId xmlns:a16="http://schemas.microsoft.com/office/drawing/2014/main" val="10000"/>
                  </a:ext>
                </a:extLst>
              </a:tr>
              <a:tr h="2740863">
                <a:tc>
                  <a:txBody>
                    <a:bodyPr/>
                    <a:lstStyle/>
                    <a:p>
                      <a:pPr marL="0" marR="0" indent="0">
                        <a:lnSpc>
                          <a:spcPct val="107000"/>
                        </a:lnSpc>
                        <a:spcBef>
                          <a:spcPts val="0"/>
                        </a:spcBef>
                        <a:spcAft>
                          <a:spcPts val="105"/>
                        </a:spcAft>
                      </a:pP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png</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svg</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.tiff, </a:t>
                      </a:r>
                    </a:p>
                    <a:p>
                      <a:pPr marL="0" marR="0" indent="0">
                        <a:lnSpc>
                          <a:spcPct val="107000"/>
                        </a:lnSpc>
                        <a:spcBef>
                          <a:spcPts val="0"/>
                        </a:spcBef>
                        <a:spcAft>
                          <a:spcPts val="95"/>
                        </a:spcAft>
                      </a:pP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.bmp, .gif, .jpeg, </a:t>
                      </a:r>
                    </a:p>
                    <a:p>
                      <a:pPr marL="0" marR="0" indent="0">
                        <a:lnSpc>
                          <a:spcPct val="107000"/>
                        </a:lnSpc>
                        <a:spcBef>
                          <a:spcPts val="0"/>
                        </a:spcBef>
                        <a:spcAft>
                          <a:spcPts val="0"/>
                        </a:spcAft>
                      </a:pP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.jpg,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psd</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p>
                  </a:txBody>
                  <a:tcPr marL="67945" marR="53975"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 marR="0" indent="0">
                        <a:lnSpc>
                          <a:spcPct val="107000"/>
                        </a:lnSpc>
                        <a:spcBef>
                          <a:spcPts val="0"/>
                        </a:spcBef>
                        <a:spcAft>
                          <a:spcPts val="0"/>
                        </a:spcAft>
                      </a:pP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.doc,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docx</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odt</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ott</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.rtf, .txt, .pdf </a:t>
                      </a:r>
                    </a:p>
                  </a:txBody>
                  <a:tcPr marL="67945" marR="53975"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 marR="0" indent="0">
                        <a:lnSpc>
                          <a:spcPct val="107000"/>
                        </a:lnSpc>
                        <a:spcBef>
                          <a:spcPts val="0"/>
                        </a:spcBef>
                        <a:spcAft>
                          <a:spcPts val="0"/>
                        </a:spcAft>
                      </a:pP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odp</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ppt</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pptx</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p>
                  </a:txBody>
                  <a:tcPr marL="67945" marR="53975"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0"/>
                        </a:spcAft>
                      </a:pP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ods</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xls</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xlsx</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p>
                  </a:txBody>
                  <a:tcPr marL="67945" marR="53975"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 marR="0" indent="0">
                        <a:lnSpc>
                          <a:spcPct val="107000"/>
                        </a:lnSpc>
                        <a:spcBef>
                          <a:spcPts val="0"/>
                        </a:spcBef>
                        <a:spcAft>
                          <a:spcPts val="105"/>
                        </a:spcAft>
                      </a:pP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.mp4, .mp3, .wav,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ogg</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p>
                    <a:p>
                      <a:pPr marL="635" marR="0" indent="0">
                        <a:lnSpc>
                          <a:spcPct val="107000"/>
                        </a:lnSpc>
                        <a:spcBef>
                          <a:spcPts val="0"/>
                        </a:spcBef>
                        <a:spcAft>
                          <a:spcPts val="95"/>
                        </a:spcAft>
                      </a:pP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.wma,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aac</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.mpeg, .mpg, </a:t>
                      </a:r>
                    </a:p>
                    <a:p>
                      <a:pPr marL="635" marR="0" indent="0">
                        <a:lnSpc>
                          <a:spcPct val="107000"/>
                        </a:lnSpc>
                        <a:spcBef>
                          <a:spcPts val="0"/>
                        </a:spcBef>
                        <a:spcAft>
                          <a:spcPts val="0"/>
                        </a:spcAft>
                      </a:pP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mov</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wmv</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avi</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.3gp,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flv</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webm</a:t>
                      </a:r>
                      <a:r>
                        <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.m2v, .m4v,</a:t>
                      </a:r>
                      <a:r>
                        <a:rPr lang="en-US" sz="2400" b="0" baseline="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baseline="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vob</a:t>
                      </a:r>
                      <a:r>
                        <a:rPr lang="en-US" sz="2400" b="0" baseline="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baseline="0" dirty="0" err="1">
                          <a:solidFill>
                            <a:srgbClr val="5D7975"/>
                          </a:solidFill>
                          <a:effectLst/>
                          <a:latin typeface="Open Sans" panose="020B0606030504020204" pitchFamily="34" charset="0"/>
                          <a:ea typeface="Open Sans" panose="020B0606030504020204" pitchFamily="34" charset="0"/>
                          <a:cs typeface="Open Sans" panose="020B0606030504020204" pitchFamily="34" charset="0"/>
                        </a:rPr>
                        <a:t>ogv</a:t>
                      </a:r>
                      <a:endParaRPr lang="en-US" sz="2400" b="0" dirty="0">
                        <a:solidFill>
                          <a:srgbClr val="5D7975"/>
                        </a:solidFill>
                        <a:effectLst/>
                        <a:latin typeface="Open Sans" panose="020B0606030504020204" pitchFamily="34" charset="0"/>
                        <a:ea typeface="Open Sans" panose="020B0606030504020204" pitchFamily="34" charset="0"/>
                        <a:cs typeface="Open Sans" panose="020B0606030504020204" pitchFamily="34" charset="0"/>
                      </a:endParaRPr>
                    </a:p>
                  </a:txBody>
                  <a:tcPr marL="67945" marR="53975"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200722" y="5720360"/>
            <a:ext cx="10498235"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hlinkClick r:id="rId3"/>
              </a:rPr>
              <a:t>https://community.canvaslms.com/docs/DOC-18228-929791176522</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87677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507998" y="0"/>
            <a:ext cx="7403103" cy="1194914"/>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Uploading Student Work</a:t>
            </a:r>
          </a:p>
        </p:txBody>
      </p:sp>
      <p:pic>
        <p:nvPicPr>
          <p:cNvPr id="14" name="Picture 13"/>
          <p:cNvPicPr/>
          <p:nvPr/>
        </p:nvPicPr>
        <p:blipFill rotWithShape="1">
          <a:blip r:embed="rId3"/>
          <a:srcRect t="3991" b="5645"/>
          <a:stretch/>
        </p:blipFill>
        <p:spPr bwMode="auto">
          <a:xfrm>
            <a:off x="507998" y="1194914"/>
            <a:ext cx="8466522" cy="51030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0899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507998" y="0"/>
            <a:ext cx="7403103" cy="1194914"/>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Uploading Student Work</a:t>
            </a:r>
          </a:p>
        </p:txBody>
      </p:sp>
      <p:pic>
        <p:nvPicPr>
          <p:cNvPr id="14" name="Picture 13"/>
          <p:cNvPicPr/>
          <p:nvPr/>
        </p:nvPicPr>
        <p:blipFill rotWithShape="1">
          <a:blip r:embed="rId3"/>
          <a:srcRect t="4277" b="5644"/>
          <a:stretch/>
        </p:blipFill>
        <p:spPr bwMode="auto">
          <a:xfrm>
            <a:off x="507998" y="1064420"/>
            <a:ext cx="8212895" cy="52363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1146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507998" y="0"/>
            <a:ext cx="7403103" cy="1194914"/>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Status Wheels</a:t>
            </a:r>
          </a:p>
        </p:txBody>
      </p:sp>
      <p:pic>
        <p:nvPicPr>
          <p:cNvPr id="12" name="Picture 11"/>
          <p:cNvPicPr/>
          <p:nvPr/>
        </p:nvPicPr>
        <p:blipFill rotWithShape="1">
          <a:blip r:embed="rId3"/>
          <a:srcRect t="4276" b="5074"/>
          <a:stretch/>
        </p:blipFill>
        <p:spPr bwMode="auto">
          <a:xfrm>
            <a:off x="507997" y="1194914"/>
            <a:ext cx="9712131" cy="5539852"/>
          </a:xfrm>
          <a:prstGeom prst="rect">
            <a:avLst/>
          </a:prstGeom>
          <a:ln>
            <a:noFill/>
          </a:ln>
          <a:extLst>
            <a:ext uri="{53640926-AAD7-44D8-BBD7-CCE9431645EC}">
              <a14:shadowObscured xmlns:a14="http://schemas.microsoft.com/office/drawing/2010/main"/>
            </a:ext>
          </a:extLst>
        </p:spPr>
      </p:pic>
      <p:sp>
        <p:nvSpPr>
          <p:cNvPr id="13" name="Right Arrow 12"/>
          <p:cNvSpPr/>
          <p:nvPr/>
        </p:nvSpPr>
        <p:spPr>
          <a:xfrm rot="8838549">
            <a:off x="5175337" y="3943004"/>
            <a:ext cx="1871689" cy="606954"/>
          </a:xfrm>
          <a:prstGeom prst="rightArrow">
            <a:avLst/>
          </a:prstGeom>
          <a:solidFill>
            <a:srgbClr val="D2D755"/>
          </a:solidFill>
          <a:ln>
            <a:solidFill>
              <a:srgbClr val="D2D7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2D755"/>
              </a:solidFill>
            </a:endParaRPr>
          </a:p>
        </p:txBody>
      </p:sp>
      <p:sp>
        <p:nvSpPr>
          <p:cNvPr id="14" name="Right Arrow 13"/>
          <p:cNvSpPr/>
          <p:nvPr/>
        </p:nvSpPr>
        <p:spPr>
          <a:xfrm rot="20415807">
            <a:off x="6624786" y="4703865"/>
            <a:ext cx="1811920" cy="606954"/>
          </a:xfrm>
          <a:prstGeom prst="rightArrow">
            <a:avLst/>
          </a:prstGeom>
          <a:solidFill>
            <a:srgbClr val="D2D755"/>
          </a:solidFill>
          <a:ln>
            <a:solidFill>
              <a:srgbClr val="D2D7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2D755"/>
              </a:solidFill>
            </a:endParaRPr>
          </a:p>
        </p:txBody>
      </p:sp>
    </p:spTree>
    <p:extLst>
      <p:ext uri="{BB962C8B-B14F-4D97-AF65-F5344CB8AC3E}">
        <p14:creationId xmlns:p14="http://schemas.microsoft.com/office/powerpoint/2010/main" val="1816863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rotWithShape="1">
          <a:blip r:embed="rId3"/>
          <a:srcRect t="4276" b="5074"/>
          <a:stretch/>
        </p:blipFill>
        <p:spPr bwMode="auto">
          <a:xfrm>
            <a:off x="507998" y="1213795"/>
            <a:ext cx="9095716" cy="4923322"/>
          </a:xfrm>
          <a:prstGeom prst="rect">
            <a:avLst/>
          </a:prstGeom>
          <a:ln>
            <a:noFill/>
          </a:ln>
          <a:extLst>
            <a:ext uri="{53640926-AAD7-44D8-BBD7-CCE9431645EC}">
              <a14:shadowObscured xmlns:a14="http://schemas.microsoft.com/office/drawing/2010/main"/>
            </a:ext>
          </a:extLst>
        </p:spPr>
      </p:pic>
      <p:sp>
        <p:nvSpPr>
          <p:cNvPr id="10" name="Title 1"/>
          <p:cNvSpPr txBox="1">
            <a:spLocks/>
          </p:cNvSpPr>
          <p:nvPr/>
        </p:nvSpPr>
        <p:spPr>
          <a:xfrm>
            <a:off x="507998" y="27881"/>
            <a:ext cx="7969252" cy="1524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Platform Support: Tutorials</a:t>
            </a:r>
          </a:p>
        </p:txBody>
      </p:sp>
      <p:sp>
        <p:nvSpPr>
          <p:cNvPr id="3" name="Right Arrow 2"/>
          <p:cNvSpPr/>
          <p:nvPr/>
        </p:nvSpPr>
        <p:spPr>
          <a:xfrm rot="8540557">
            <a:off x="1237932" y="2100398"/>
            <a:ext cx="2483167" cy="606954"/>
          </a:xfrm>
          <a:prstGeom prst="rightArrow">
            <a:avLst/>
          </a:prstGeom>
          <a:solidFill>
            <a:srgbClr val="D2D755"/>
          </a:solidFill>
          <a:ln>
            <a:solidFill>
              <a:srgbClr val="D2D7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2D755"/>
              </a:solidFill>
            </a:endParaRPr>
          </a:p>
        </p:txBody>
      </p:sp>
    </p:spTree>
    <p:extLst>
      <p:ext uri="{BB962C8B-B14F-4D97-AF65-F5344CB8AC3E}">
        <p14:creationId xmlns:p14="http://schemas.microsoft.com/office/powerpoint/2010/main" val="2103979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AFE8A9-0549-4F35-94AD-253EF37CD5C5}"/>
              </a:ext>
            </a:extLst>
          </p:cNvPr>
          <p:cNvSpPr/>
          <p:nvPr/>
        </p:nvSpPr>
        <p:spPr>
          <a:xfrm>
            <a:off x="10716286" y="1907379"/>
            <a:ext cx="571500" cy="4704157"/>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725237-BB8B-45E3-9482-457E465F4AE4}"/>
              </a:ext>
            </a:extLst>
          </p:cNvPr>
          <p:cNvSpPr/>
          <p:nvPr/>
        </p:nvSpPr>
        <p:spPr>
          <a:xfrm>
            <a:off x="11184337" y="61604"/>
            <a:ext cx="571500" cy="3367396"/>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37C11CD-2316-454B-888A-F8DA2153171D}"/>
              </a:ext>
            </a:extLst>
          </p:cNvPr>
          <p:cNvSpPr/>
          <p:nvPr/>
        </p:nvSpPr>
        <p:spPr>
          <a:xfrm>
            <a:off x="11652388" y="2650331"/>
            <a:ext cx="571500" cy="3070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1EEF8E6-3342-4029-96BC-6887D187F172}"/>
              </a:ext>
            </a:extLst>
          </p:cNvPr>
          <p:cNvSpPr/>
          <p:nvPr/>
        </p:nvSpPr>
        <p:spPr>
          <a:xfrm>
            <a:off x="11184337" y="3675456"/>
            <a:ext cx="571500" cy="3182544"/>
          </a:xfrm>
          <a:prstGeom prst="roundRect">
            <a:avLst/>
          </a:prstGeom>
          <a:solidFill>
            <a:srgbClr val="37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DA0C284-EF93-4E95-90FC-6757E382DC6C}"/>
              </a:ext>
            </a:extLst>
          </p:cNvPr>
          <p:cNvSpPr/>
          <p:nvPr/>
        </p:nvSpPr>
        <p:spPr>
          <a:xfrm>
            <a:off x="11665349" y="-61623"/>
            <a:ext cx="571500" cy="2465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9825120-6A2E-4842-9CE4-BAC01D982AAE}"/>
              </a:ext>
            </a:extLst>
          </p:cNvPr>
          <p:cNvSpPr/>
          <p:nvPr/>
        </p:nvSpPr>
        <p:spPr>
          <a:xfrm>
            <a:off x="11652388" y="5966816"/>
            <a:ext cx="571500" cy="76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060608-EEC6-4F8B-A661-738D267F4CF4}"/>
              </a:ext>
            </a:extLst>
          </p:cNvPr>
          <p:cNvSpPr/>
          <p:nvPr/>
        </p:nvSpPr>
        <p:spPr>
          <a:xfrm>
            <a:off x="10698957" y="0"/>
            <a:ext cx="571500" cy="1064420"/>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DDCC0B-4746-49B1-B222-9ED59F64F639}"/>
              </a:ext>
            </a:extLst>
          </p:cNvPr>
          <p:cNvSpPr/>
          <p:nvPr/>
        </p:nvSpPr>
        <p:spPr>
          <a:xfrm>
            <a:off x="10701141" y="1194914"/>
            <a:ext cx="571500" cy="527613"/>
          </a:xfrm>
          <a:prstGeom prst="roundRect">
            <a:avLst/>
          </a:prstGeom>
          <a:solidFill>
            <a:srgbClr val="D6F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06309" y="0"/>
            <a:ext cx="7403103" cy="1524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D72"/>
                </a:solidFill>
                <a:latin typeface="PermianSlabSerifTypeface" panose="02000000000000000000" pitchFamily="50" charset="0"/>
              </a:rPr>
              <a:t>Platform Support: Chat</a:t>
            </a:r>
          </a:p>
        </p:txBody>
      </p:sp>
      <p:pic>
        <p:nvPicPr>
          <p:cNvPr id="12" name="Picture 11"/>
          <p:cNvPicPr/>
          <p:nvPr/>
        </p:nvPicPr>
        <p:blipFill rotWithShape="1">
          <a:blip r:embed="rId3"/>
          <a:srcRect t="3990" b="4790"/>
          <a:stretch/>
        </p:blipFill>
        <p:spPr bwMode="auto">
          <a:xfrm>
            <a:off x="382294" y="1194914"/>
            <a:ext cx="8895056" cy="5252010"/>
          </a:xfrm>
          <a:prstGeom prst="rect">
            <a:avLst/>
          </a:prstGeom>
          <a:ln>
            <a:noFill/>
          </a:ln>
          <a:extLst>
            <a:ext uri="{53640926-AAD7-44D8-BBD7-CCE9431645EC}">
              <a14:shadowObscured xmlns:a14="http://schemas.microsoft.com/office/drawing/2010/main"/>
            </a:ext>
          </a:extLst>
        </p:spPr>
      </p:pic>
      <p:sp>
        <p:nvSpPr>
          <p:cNvPr id="3" name="Right Arrow 2"/>
          <p:cNvSpPr/>
          <p:nvPr/>
        </p:nvSpPr>
        <p:spPr>
          <a:xfrm rot="2408166">
            <a:off x="5457130" y="4786262"/>
            <a:ext cx="2710502" cy="892097"/>
          </a:xfrm>
          <a:prstGeom prst="rightArrow">
            <a:avLst/>
          </a:prstGeom>
          <a:solidFill>
            <a:srgbClr val="D2D755"/>
          </a:solidFill>
          <a:ln>
            <a:solidFill>
              <a:srgbClr val="D2D7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058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Teacher Support</a:t>
            </a:r>
          </a:p>
        </p:txBody>
      </p:sp>
      <p:sp>
        <p:nvSpPr>
          <p:cNvPr id="3" name="Content Placeholder 1"/>
          <p:cNvSpPr>
            <a:spLocks noGrp="1"/>
          </p:cNvSpPr>
          <p:nvPr>
            <p:ph type="body" sz="quarter" idx="10"/>
          </p:nvPr>
        </p:nvSpPr>
        <p:spPr>
          <a:xfrm>
            <a:off x="672212" y="1359789"/>
            <a:ext cx="9148444" cy="2019300"/>
          </a:xfrm>
        </p:spPr>
        <p:txBody>
          <a:bodyPr>
            <a:noAutofit/>
          </a:bodyPr>
          <a:lstStyle/>
          <a:p>
            <a:pPr marL="342900" indent="-342900">
              <a:buClr>
                <a:srgbClr val="E87722"/>
              </a:buClr>
              <a:buFont typeface="Arial" panose="020B0604020202020204" pitchFamily="34" charset="0"/>
              <a:buChar char="•"/>
            </a:pPr>
            <a:r>
              <a:rPr lang="en-US" sz="2000" dirty="0">
                <a:solidFill>
                  <a:srgbClr val="5D7975"/>
                </a:solidFill>
                <a:latin typeface="Open Sans" panose="020B0606030504020204" pitchFamily="34" charset="0"/>
                <a:ea typeface="Open Sans" panose="020B0606030504020204" pitchFamily="34" charset="0"/>
                <a:cs typeface="Open Sans" panose="020B0606030504020204" pitchFamily="34" charset="0"/>
              </a:rPr>
              <a:t>Consult the rubric, scoring notes, standards, the TEAM Portfolio Guidebook for Administrators and Teachers, the TEAM Student Growth Portfolio Resource Guide for Fine Arts, this training video, and any other resources available at https://team-tn.org/portfolio-resources/.</a:t>
            </a:r>
          </a:p>
          <a:p>
            <a:pPr marL="342900" indent="-342900">
              <a:buClr>
                <a:srgbClr val="E87722"/>
              </a:buClr>
              <a:buFont typeface="Arial" panose="020B0604020202020204" pitchFamily="34" charset="0"/>
              <a:buChar char="•"/>
            </a:pPr>
            <a:r>
              <a:rPr lang="en-US" sz="2000" dirty="0">
                <a:solidFill>
                  <a:srgbClr val="5D7975"/>
                </a:solidFill>
                <a:latin typeface="Open Sans" panose="020B0606030504020204" pitchFamily="34" charset="0"/>
                <a:ea typeface="Open Sans" panose="020B0606030504020204" pitchFamily="34" charset="0"/>
                <a:cs typeface="Open Sans" panose="020B0606030504020204" pitchFamily="34" charset="0"/>
              </a:rPr>
              <a:t>Confer with a teaching partner.</a:t>
            </a:r>
          </a:p>
          <a:p>
            <a:pPr marL="342900" indent="-342900">
              <a:buClr>
                <a:srgbClr val="E87722"/>
              </a:buClr>
              <a:buFont typeface="Arial" panose="020B0604020202020204" pitchFamily="34" charset="0"/>
              <a:buChar char="•"/>
            </a:pPr>
            <a:r>
              <a:rPr lang="en-US" sz="2000" dirty="0">
                <a:solidFill>
                  <a:srgbClr val="5D7975"/>
                </a:solidFill>
                <a:latin typeface="Open Sans" panose="020B0606030504020204" pitchFamily="34" charset="0"/>
                <a:ea typeface="Open Sans" panose="020B0606030504020204" pitchFamily="34" charset="0"/>
                <a:cs typeface="Open Sans" panose="020B0606030504020204" pitchFamily="34" charset="0"/>
              </a:rPr>
              <a:t>Contact your district portfolio lead.</a:t>
            </a:r>
          </a:p>
          <a:p>
            <a:pPr marL="342900" indent="-342900">
              <a:buClr>
                <a:srgbClr val="E87722"/>
              </a:buClr>
              <a:buFont typeface="Arial" panose="020B0604020202020204" pitchFamily="34" charset="0"/>
              <a:buChar char="•"/>
            </a:pPr>
            <a:r>
              <a:rPr lang="en-US" sz="2000" dirty="0">
                <a:solidFill>
                  <a:srgbClr val="5D7975"/>
                </a:solidFill>
                <a:latin typeface="Open Sans" panose="020B0606030504020204" pitchFamily="34" charset="0"/>
                <a:ea typeface="Open Sans" panose="020B0606030504020204" pitchFamily="34" charset="0"/>
                <a:cs typeface="Open Sans" panose="020B0606030504020204" pitchFamily="34" charset="0"/>
              </a:rPr>
              <a:t>Contact </a:t>
            </a:r>
            <a:r>
              <a:rPr lang="en-US" sz="2000" dirty="0">
                <a:solidFill>
                  <a:srgbClr val="5D7975"/>
                </a:solidFill>
                <a:latin typeface="Open Sans" panose="020B0606030504020204" pitchFamily="34" charset="0"/>
                <a:ea typeface="Open Sans" panose="020B0606030504020204" pitchFamily="34" charset="0"/>
                <a:cs typeface="Open Sans" panose="020B0606030504020204" pitchFamily="34" charset="0"/>
                <a:hlinkClick r:id="rId3"/>
              </a:rPr>
              <a:t>Portfolio.Questions@tn.gov</a:t>
            </a:r>
            <a:r>
              <a:rPr lang="en-US" sz="2000" dirty="0">
                <a:solidFill>
                  <a:srgbClr val="5D7975"/>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68352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002D72"/>
                </a:solidFill>
              </a:rPr>
              <a:t>Benefits of Portfolios</a:t>
            </a:r>
          </a:p>
        </p:txBody>
      </p:sp>
      <p:sp>
        <p:nvSpPr>
          <p:cNvPr id="2" name="Content Placeholder 1"/>
          <p:cNvSpPr>
            <a:spLocks noGrp="1"/>
          </p:cNvSpPr>
          <p:nvPr>
            <p:ph type="body" sz="quarter" idx="10"/>
          </p:nvPr>
        </p:nvSpPr>
        <p:spPr/>
        <p:txBody>
          <a:bodyPr>
            <a:normAutofit/>
          </a:bodyPr>
          <a:lstStyle/>
          <a:p>
            <a:pPr marL="457200" indent="-457200">
              <a:buClr>
                <a:srgbClr val="E87722"/>
              </a:buClr>
              <a:buFont typeface="Arial" panose="020B0604020202020204" pitchFamily="34" charset="0"/>
              <a:buChar char="•"/>
            </a:pPr>
            <a:r>
              <a:rPr lang="en-US" sz="2800" dirty="0">
                <a:solidFill>
                  <a:srgbClr val="5D7975"/>
                </a:solidFill>
              </a:rPr>
              <a:t>Ownership of growth scores</a:t>
            </a:r>
          </a:p>
          <a:p>
            <a:pPr marL="457200" indent="-457200">
              <a:buClr>
                <a:srgbClr val="E87722"/>
              </a:buClr>
              <a:buFont typeface="Arial" panose="020B0604020202020204" pitchFamily="34" charset="0"/>
              <a:buChar char="•"/>
            </a:pPr>
            <a:r>
              <a:rPr lang="en-US" sz="2800" dirty="0">
                <a:solidFill>
                  <a:srgbClr val="5D7975"/>
                </a:solidFill>
              </a:rPr>
              <a:t>Evaluation by peers familiar with the grade-level</a:t>
            </a:r>
          </a:p>
          <a:p>
            <a:pPr marL="457200" indent="-457200">
              <a:buClr>
                <a:srgbClr val="E87722"/>
              </a:buClr>
              <a:buFont typeface="Arial" panose="020B0604020202020204" pitchFamily="34" charset="0"/>
              <a:buChar char="•"/>
            </a:pPr>
            <a:r>
              <a:rPr lang="en-US" sz="2800" dirty="0">
                <a:solidFill>
                  <a:srgbClr val="5D7975"/>
                </a:solidFill>
              </a:rPr>
              <a:t>Reflection of instructional practices</a:t>
            </a:r>
          </a:p>
          <a:p>
            <a:pPr marL="457200" indent="-457200">
              <a:buClr>
                <a:srgbClr val="E87722"/>
              </a:buClr>
              <a:buFont typeface="Arial" panose="020B0604020202020204" pitchFamily="34" charset="0"/>
              <a:buChar char="•"/>
            </a:pPr>
            <a:r>
              <a:rPr lang="en-US" sz="2800" dirty="0">
                <a:solidFill>
                  <a:srgbClr val="5D7975"/>
                </a:solidFill>
              </a:rPr>
              <a:t>Differentiation of learning for various student groups</a:t>
            </a:r>
          </a:p>
          <a:p>
            <a:pPr marL="457200" indent="-457200">
              <a:buClr>
                <a:srgbClr val="E87722"/>
              </a:buClr>
              <a:buFont typeface="Arial" panose="020B0604020202020204" pitchFamily="34" charset="0"/>
              <a:buChar char="•"/>
            </a:pPr>
            <a:r>
              <a:rPr lang="en-US" sz="2800" dirty="0">
                <a:solidFill>
                  <a:srgbClr val="5D7975"/>
                </a:solidFill>
              </a:rPr>
              <a:t>Identification of student growth in authentic tasks</a:t>
            </a:r>
          </a:p>
          <a:p>
            <a:pPr marL="342900" indent="-342900">
              <a:buFont typeface="Arial" panose="020B0604020202020204" pitchFamily="34" charset="0"/>
              <a:buChar char="•"/>
            </a:pPr>
            <a:endParaRPr lang="en-US" sz="2000" dirty="0"/>
          </a:p>
          <a:p>
            <a:endParaRPr lang="en-US" sz="2000" dirty="0"/>
          </a:p>
          <a:p>
            <a:pPr marL="900113" lvl="1" indent="-342900" defTabSz="914400">
              <a:spcBef>
                <a:spcPts val="0"/>
              </a:spcBef>
              <a:buClrTx/>
              <a:buFont typeface="Arial" panose="020B0604020202020204" pitchFamily="34" charset="0"/>
              <a:buChar char="•"/>
            </a:pPr>
            <a:endParaRPr lang="en-US" sz="1800" dirty="0">
              <a:solidFill>
                <a:srgbClr val="75787B"/>
              </a:solidFill>
              <a:latin typeface="Open Sans"/>
              <a:ea typeface="+mn-ea"/>
              <a:cs typeface="+mn-cs"/>
            </a:endParaRPr>
          </a:p>
          <a:p>
            <a:pPr marL="900113" lvl="1" indent="-342900" defTabSz="914400">
              <a:spcBef>
                <a:spcPts val="0"/>
              </a:spcBef>
              <a:buClrTx/>
              <a:buFont typeface="Arial" panose="020B0604020202020204" pitchFamily="34" charset="0"/>
              <a:buChar char="•"/>
            </a:pPr>
            <a:endParaRPr lang="en-US" sz="1800" dirty="0">
              <a:solidFill>
                <a:srgbClr val="75787B"/>
              </a:solidFill>
              <a:latin typeface="Open Sans"/>
              <a:ea typeface="+mn-ea"/>
              <a:cs typeface="+mn-cs"/>
            </a:endParaRPr>
          </a:p>
          <a:p>
            <a:pPr marL="342900" indent="-342900">
              <a:buFont typeface="Arial" panose="020B0604020202020204" pitchFamily="34" charset="0"/>
              <a:buChar char="•"/>
            </a:pPr>
            <a:endParaRPr lang="en-US" dirty="0"/>
          </a:p>
          <a:p>
            <a:endParaRPr lang="en-US" dirty="0"/>
          </a:p>
        </p:txBody>
      </p:sp>
      <p:sp>
        <p:nvSpPr>
          <p:cNvPr id="4" name="Content Placeholder 1"/>
          <p:cNvSpPr txBox="1">
            <a:spLocks/>
          </p:cNvSpPr>
          <p:nvPr/>
        </p:nvSpPr>
        <p:spPr>
          <a:xfrm>
            <a:off x="8917578" y="2801982"/>
            <a:ext cx="2981234" cy="4525963"/>
          </a:xfrm>
          <a:prstGeom prst="rect">
            <a:avLst/>
          </a:prstGeom>
        </p:spPr>
        <p:txBody>
          <a:bodyPr vert="horz" lIns="91440" tIns="45720" rIns="91440" bIns="45720" rtlCol="0">
            <a:normAutofit/>
          </a:bodyPr>
          <a:lstStyle>
            <a:lvl1pPr marL="0" indent="0" algn="l" defTabSz="685800" rtl="0" eaLnBrk="1" latinLnBrk="0" hangingPunct="1">
              <a:spcBef>
                <a:spcPct val="20000"/>
              </a:spcBef>
              <a:buClr>
                <a:srgbClr val="EE3524"/>
              </a:buClr>
              <a:buFont typeface="Wingdings" panose="05000000000000000000" pitchFamily="2" charset="2"/>
              <a:buNone/>
              <a:defRPr sz="240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685800" rtl="0" eaLnBrk="1" latinLnBrk="0" hangingPunct="1">
              <a:spcBef>
                <a:spcPct val="20000"/>
              </a:spcBef>
              <a:buClr>
                <a:srgbClr val="EE3524"/>
              </a:buClr>
              <a:buFont typeface="Arial" panose="020B0604020202020204" pitchFamily="34" charset="0"/>
              <a:buChar char="–"/>
              <a:defRPr sz="165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rgbClr val="EE3524"/>
              </a:buClr>
              <a:buFont typeface="Arial" panose="020B0604020202020204" pitchFamily="34" charset="0"/>
              <a:buChar char="•"/>
              <a:defRPr sz="150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rgbClr val="EE3524"/>
              </a:buClr>
              <a:buFont typeface="Courier New" panose="02070309020205020404" pitchFamily="49" charset="0"/>
              <a:buChar char="o"/>
              <a:defRPr sz="135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rgbClr val="EE3524"/>
              </a:buClr>
              <a:buFont typeface="Arial" panose="020B0604020202020204" pitchFamily="34" charset="0"/>
              <a:buChar char="»"/>
              <a:defRPr sz="120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900113" lvl="1"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57743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Thank you! </a:t>
            </a:r>
          </a:p>
        </p:txBody>
      </p:sp>
      <p:sp>
        <p:nvSpPr>
          <p:cNvPr id="3" name="Content Placeholder 1"/>
          <p:cNvSpPr>
            <a:spLocks noGrp="1"/>
          </p:cNvSpPr>
          <p:nvPr>
            <p:ph type="body" sz="quarter" idx="10"/>
          </p:nvPr>
        </p:nvSpPr>
        <p:spPr>
          <a:xfrm>
            <a:off x="672212" y="1359789"/>
            <a:ext cx="9148444" cy="2019300"/>
          </a:xfrm>
        </p:spPr>
        <p:txBody>
          <a:bodyPr>
            <a:noAutofit/>
          </a:bodyPr>
          <a:lstStyle/>
          <a:p>
            <a:pPr>
              <a:buClr>
                <a:srgbClr val="E87722"/>
              </a:buClr>
            </a:pPr>
            <a:r>
              <a:rPr lang="en-US" sz="2800" dirty="0">
                <a:solidFill>
                  <a:srgbClr val="5D7975"/>
                </a:solidFill>
              </a:rPr>
              <a:t>Thank you for your continued partnership with the department and for all that you do for Tennessee students. </a:t>
            </a:r>
          </a:p>
        </p:txBody>
      </p:sp>
    </p:spTree>
    <p:extLst>
      <p:ext uri="{BB962C8B-B14F-4D97-AF65-F5344CB8AC3E}">
        <p14:creationId xmlns:p14="http://schemas.microsoft.com/office/powerpoint/2010/main" val="420713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002D72"/>
                </a:solidFill>
              </a:rPr>
              <a:t>Portfolios in TEAM Evaluation</a:t>
            </a:r>
          </a:p>
        </p:txBody>
      </p:sp>
      <p:sp>
        <p:nvSpPr>
          <p:cNvPr id="2" name="Content Placeholder 1"/>
          <p:cNvSpPr>
            <a:spLocks noGrp="1"/>
          </p:cNvSpPr>
          <p:nvPr>
            <p:ph type="body" sz="quarter" idx="10"/>
          </p:nvPr>
        </p:nvSpPr>
        <p:spPr/>
        <p:txBody>
          <a:bodyPr>
            <a:normAutofit/>
          </a:bodyPr>
          <a:lstStyle/>
          <a:p>
            <a:pPr marL="342900" indent="-342900">
              <a:buClr>
                <a:srgbClr val="E87722"/>
              </a:buClr>
              <a:buFont typeface="Arial" panose="020B0604020202020204" pitchFamily="34" charset="0"/>
              <a:buChar char="•"/>
            </a:pPr>
            <a:r>
              <a:rPr lang="en-US" sz="2000" dirty="0">
                <a:solidFill>
                  <a:srgbClr val="5D7975"/>
                </a:solidFill>
              </a:rPr>
              <a:t>Portfolios generate an individual growth score for some non-tested teachers. </a:t>
            </a:r>
          </a:p>
          <a:p>
            <a:pPr marL="342900" indent="-342900">
              <a:buClr>
                <a:srgbClr val="E87722"/>
              </a:buClr>
              <a:buFont typeface="Arial" panose="020B0604020202020204" pitchFamily="34" charset="0"/>
              <a:buChar char="•"/>
            </a:pPr>
            <a:r>
              <a:rPr lang="en-US" sz="2000" dirty="0">
                <a:solidFill>
                  <a:srgbClr val="5D7975"/>
                </a:solidFill>
              </a:rPr>
              <a:t>The growth score is essential in generating a teacher’s LOE. </a:t>
            </a:r>
          </a:p>
          <a:p>
            <a:pPr marL="900113" lvl="1" indent="-342900" defTabSz="914400">
              <a:spcBef>
                <a:spcPts val="0"/>
              </a:spcBef>
              <a:buClrTx/>
              <a:buFont typeface="Arial" panose="020B0604020202020204" pitchFamily="34" charset="0"/>
              <a:buChar char="•"/>
            </a:pPr>
            <a:endParaRPr lang="en-US" sz="1800" dirty="0">
              <a:solidFill>
                <a:srgbClr val="5D7975"/>
              </a:solidFill>
              <a:latin typeface="Open Sans"/>
              <a:ea typeface="+mn-ea"/>
              <a:cs typeface="+mn-cs"/>
            </a:endParaRPr>
          </a:p>
          <a:p>
            <a:pPr marL="342900" indent="-342900">
              <a:buFont typeface="Arial" panose="020B0604020202020204" pitchFamily="34" charset="0"/>
              <a:buChar char="•"/>
            </a:pPr>
            <a:endParaRPr lang="en-US" dirty="0">
              <a:solidFill>
                <a:srgbClr val="5D7975"/>
              </a:solidFill>
            </a:endParaRPr>
          </a:p>
          <a:p>
            <a:endParaRPr lang="en-US" dirty="0">
              <a:solidFill>
                <a:srgbClr val="5D7975"/>
              </a:solidFill>
            </a:endParaRPr>
          </a:p>
        </p:txBody>
      </p:sp>
      <p:sp>
        <p:nvSpPr>
          <p:cNvPr id="4" name="Content Placeholder 1"/>
          <p:cNvSpPr txBox="1">
            <a:spLocks/>
          </p:cNvSpPr>
          <p:nvPr/>
        </p:nvSpPr>
        <p:spPr>
          <a:xfrm>
            <a:off x="8917578" y="2801982"/>
            <a:ext cx="2981234" cy="4525963"/>
          </a:xfrm>
          <a:prstGeom prst="rect">
            <a:avLst/>
          </a:prstGeom>
        </p:spPr>
        <p:txBody>
          <a:bodyPr vert="horz" lIns="91440" tIns="45720" rIns="91440" bIns="45720" rtlCol="0">
            <a:normAutofit/>
          </a:bodyPr>
          <a:lstStyle>
            <a:lvl1pPr marL="0" indent="0" algn="l" defTabSz="685800" rtl="0" eaLnBrk="1" latinLnBrk="0" hangingPunct="1">
              <a:spcBef>
                <a:spcPct val="20000"/>
              </a:spcBef>
              <a:buClr>
                <a:srgbClr val="EE3524"/>
              </a:buClr>
              <a:buFont typeface="Wingdings" panose="05000000000000000000" pitchFamily="2" charset="2"/>
              <a:buNone/>
              <a:defRPr sz="240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685800" rtl="0" eaLnBrk="1" latinLnBrk="0" hangingPunct="1">
              <a:spcBef>
                <a:spcPct val="20000"/>
              </a:spcBef>
              <a:buClr>
                <a:srgbClr val="EE3524"/>
              </a:buClr>
              <a:buFont typeface="Arial" panose="020B0604020202020204" pitchFamily="34" charset="0"/>
              <a:buChar char="–"/>
              <a:defRPr sz="165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rgbClr val="EE3524"/>
              </a:buClr>
              <a:buFont typeface="Arial" panose="020B0604020202020204" pitchFamily="34" charset="0"/>
              <a:buChar char="•"/>
              <a:defRPr sz="150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rgbClr val="EE3524"/>
              </a:buClr>
              <a:buFont typeface="Courier New" panose="02070309020205020404" pitchFamily="49" charset="0"/>
              <a:buChar char="o"/>
              <a:defRPr sz="135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rgbClr val="EE3524"/>
              </a:buClr>
              <a:buFont typeface="Arial" panose="020B0604020202020204" pitchFamily="34" charset="0"/>
              <a:buChar char="»"/>
              <a:defRPr sz="120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900113" lvl="1" indent="-342900">
              <a:buFont typeface="Arial" panose="020B0604020202020204" pitchFamily="34" charset="0"/>
              <a:buChar char="•"/>
            </a:pPr>
            <a:endParaRPr lang="en-US" dirty="0"/>
          </a:p>
          <a:p>
            <a:endParaRPr lang="en-US" dirty="0"/>
          </a:p>
        </p:txBody>
      </p:sp>
      <p:pic>
        <p:nvPicPr>
          <p:cNvPr id="5" name="Picture 4"/>
          <p:cNvPicPr>
            <a:picLocks noChangeAspect="1"/>
          </p:cNvPicPr>
          <p:nvPr/>
        </p:nvPicPr>
        <p:blipFill>
          <a:blip r:embed="rId3"/>
          <a:stretch>
            <a:fillRect/>
          </a:stretch>
        </p:blipFill>
        <p:spPr>
          <a:xfrm>
            <a:off x="2392622" y="2801982"/>
            <a:ext cx="3823226" cy="3750775"/>
          </a:xfrm>
          <a:prstGeom prst="rect">
            <a:avLst/>
          </a:prstGeom>
        </p:spPr>
      </p:pic>
      <p:sp>
        <p:nvSpPr>
          <p:cNvPr id="6" name="Left Arrow 5"/>
          <p:cNvSpPr/>
          <p:nvPr/>
        </p:nvSpPr>
        <p:spPr>
          <a:xfrm rot="2301216">
            <a:off x="5457301" y="5461417"/>
            <a:ext cx="1517093" cy="6879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49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D72"/>
                </a:solidFill>
                <a:latin typeface="PermianSlabSerifTypeface" panose="02000000000000000000" pitchFamily="50" charset="0"/>
              </a:rPr>
              <a:t>Process</a:t>
            </a:r>
          </a:p>
        </p:txBody>
      </p:sp>
    </p:spTree>
    <p:extLst>
      <p:ext uri="{BB962C8B-B14F-4D97-AF65-F5344CB8AC3E}">
        <p14:creationId xmlns:p14="http://schemas.microsoft.com/office/powerpoint/2010/main" val="116755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Shared Language, Spiraling Standards, and Flexibility</a:t>
            </a:r>
          </a:p>
        </p:txBody>
      </p:sp>
      <p:sp>
        <p:nvSpPr>
          <p:cNvPr id="4" name="Content Placeholder 3"/>
          <p:cNvSpPr>
            <a:spLocks noGrp="1"/>
          </p:cNvSpPr>
          <p:nvPr>
            <p:ph idx="1"/>
          </p:nvPr>
        </p:nvSpPr>
        <p:spPr/>
        <p:txBody>
          <a:bodyPr>
            <a:normAutofit/>
          </a:bodyPr>
          <a:lstStyle/>
          <a:p>
            <a:pPr marL="342900" indent="-342900">
              <a:buFont typeface="Arial" panose="020B0604020202020204" pitchFamily="34" charset="0"/>
              <a:buChar char="•"/>
            </a:pPr>
            <a:r>
              <a:rPr lang="en-US" dirty="0"/>
              <a:t>The portfolio creates a shared language amongst fine arts educators and across the core curriculum.</a:t>
            </a:r>
          </a:p>
          <a:p>
            <a:pPr marL="342900" indent="-342900" fontAlgn="base">
              <a:buFont typeface="Arial" panose="020B0604020202020204" pitchFamily="34" charset="0"/>
              <a:buChar char="•"/>
            </a:pPr>
            <a:r>
              <a:rPr lang="en-US" dirty="0"/>
              <a:t>Teachers can return to standards throughout the year/semester/quarter as needed and explore the concepts with a deeper level of maturity and experience each time.</a:t>
            </a:r>
          </a:p>
          <a:p>
            <a:pPr marL="342900" indent="-342900" fontAlgn="base">
              <a:buFont typeface="Arial" panose="020B0604020202020204" pitchFamily="34" charset="0"/>
              <a:buChar char="•"/>
            </a:pPr>
            <a:r>
              <a:rPr lang="en-US" dirty="0"/>
              <a:t>Flexibility empowers teachers and students to keep working for mastery.</a:t>
            </a:r>
          </a:p>
        </p:txBody>
      </p:sp>
    </p:spTree>
    <p:extLst>
      <p:ext uri="{BB962C8B-B14F-4D97-AF65-F5344CB8AC3E}">
        <p14:creationId xmlns:p14="http://schemas.microsoft.com/office/powerpoint/2010/main" val="360512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sz="3000" dirty="0"/>
              <a:t>The fine arts standards emphasize the process of learning rather than the product.</a:t>
            </a:r>
          </a:p>
          <a:p>
            <a:pPr lvl="1">
              <a:buFont typeface="Arial" panose="020B0604020202020204" pitchFamily="34" charset="0"/>
              <a:buChar char="•"/>
            </a:pPr>
            <a:r>
              <a:rPr lang="en-US" sz="3000" dirty="0"/>
              <a:t>Standards value the artistic process and artistic literacy.</a:t>
            </a:r>
          </a:p>
          <a:p>
            <a:pPr lvl="1"/>
            <a:endParaRPr lang="en-US" sz="3000" dirty="0"/>
          </a:p>
          <a:p>
            <a:pPr marL="342900" indent="-342900">
              <a:buFont typeface="Arial" panose="020B0604020202020204" pitchFamily="34" charset="0"/>
              <a:buChar char="•"/>
            </a:pPr>
            <a:r>
              <a:rPr lang="en-US" sz="3000" dirty="0"/>
              <a:t>In some cases, specific levels of achievement are mentioned (i.e. play a piece at _____grade level).</a:t>
            </a:r>
          </a:p>
          <a:p>
            <a:pPr lvl="1">
              <a:buFont typeface="Arial" panose="020B0604020202020204" pitchFamily="34" charset="0"/>
              <a:buChar char="•"/>
            </a:pPr>
            <a:r>
              <a:rPr lang="en-US" sz="3000" dirty="0"/>
              <a:t>These are to be taken as examples.</a:t>
            </a:r>
          </a:p>
          <a:p>
            <a:pPr lvl="1">
              <a:buFont typeface="Arial" panose="020B0604020202020204" pitchFamily="34" charset="0"/>
              <a:buChar char="•"/>
            </a:pPr>
            <a:r>
              <a:rPr lang="en-US" sz="3000" dirty="0"/>
              <a:t>Flexibility is inherent as arts education isn’t normalized across the state.</a:t>
            </a:r>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a:t>Process vs. Products</a:t>
            </a:r>
          </a:p>
        </p:txBody>
      </p:sp>
    </p:spTree>
    <p:extLst>
      <p:ext uri="{BB962C8B-B14F-4D97-AF65-F5344CB8AC3E}">
        <p14:creationId xmlns:p14="http://schemas.microsoft.com/office/powerpoint/2010/main" val="1351819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Best for All 1">
      <a:dk1>
        <a:srgbClr val="75787B"/>
      </a:dk1>
      <a:lt1>
        <a:srgbClr val="FFFFFF"/>
      </a:lt1>
      <a:dk2>
        <a:srgbClr val="75787B"/>
      </a:dk2>
      <a:lt2>
        <a:srgbClr val="FFFFFF"/>
      </a:lt2>
      <a:accent1>
        <a:srgbClr val="75787B"/>
      </a:accent1>
      <a:accent2>
        <a:srgbClr val="002D72"/>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29C02BE2-941A-487E-A224-2A7206B7A09F}" vid="{D2C9140F-AA66-46FE-B530-48AE16C79852}"/>
    </a:ext>
  </a:extLst>
</a:theme>
</file>

<file path=ppt/theme/theme3.xml><?xml version="1.0" encoding="utf-8"?>
<a:theme xmlns:a="http://schemas.openxmlformats.org/drawingml/2006/main" name="1_Theme1">
  <a:themeElements>
    <a:clrScheme name="Best for All 1">
      <a:dk1>
        <a:srgbClr val="75787B"/>
      </a:dk1>
      <a:lt1>
        <a:srgbClr val="FFFFFF"/>
      </a:lt1>
      <a:dk2>
        <a:srgbClr val="75787B"/>
      </a:dk2>
      <a:lt2>
        <a:srgbClr val="FFFFFF"/>
      </a:lt2>
      <a:accent1>
        <a:srgbClr val="75787B"/>
      </a:accent1>
      <a:accent2>
        <a:srgbClr val="002D72"/>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29C02BE2-941A-487E-A224-2A7206B7A09F}" vid="{D2C9140F-AA66-46FE-B530-48AE16C79852}"/>
    </a:ext>
  </a:extLst>
</a:theme>
</file>

<file path=ppt/theme/theme4.xml><?xml version="1.0" encoding="utf-8"?>
<a:theme xmlns:a="http://schemas.openxmlformats.org/drawingml/2006/main" name="2_Theme1">
  <a:themeElements>
    <a:clrScheme name="Best for All 1">
      <a:dk1>
        <a:srgbClr val="75787B"/>
      </a:dk1>
      <a:lt1>
        <a:srgbClr val="FFFFFF"/>
      </a:lt1>
      <a:dk2>
        <a:srgbClr val="75787B"/>
      </a:dk2>
      <a:lt2>
        <a:srgbClr val="FFFFFF"/>
      </a:lt2>
      <a:accent1>
        <a:srgbClr val="75787B"/>
      </a:accent1>
      <a:accent2>
        <a:srgbClr val="002D72"/>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29C02BE2-941A-487E-A224-2A7206B7A09F}" vid="{D2C9140F-AA66-46FE-B530-48AE16C79852}"/>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0C52C853E42F4FB2601CB9C87AA890" ma:contentTypeVersion="13" ma:contentTypeDescription="Create a new document." ma:contentTypeScope="" ma:versionID="47abff29f855a3804eeb09fce066b5e9">
  <xsd:schema xmlns:xsd="http://www.w3.org/2001/XMLSchema" xmlns:xs="http://www.w3.org/2001/XMLSchema" xmlns:p="http://schemas.microsoft.com/office/2006/metadata/properties" xmlns:ns2="0a3f050b-d0f1-4117-bf0c-2e8f12e134b2" xmlns:ns3="4ec96fca-ce05-44b1-b63a-124b2f30cc50" targetNamespace="http://schemas.microsoft.com/office/2006/metadata/properties" ma:root="true" ma:fieldsID="e2485f43b2741286a03a06ef54d0c6c1" ns2:_="" ns3:_="">
    <xsd:import namespace="0a3f050b-d0f1-4117-bf0c-2e8f12e134b2"/>
    <xsd:import namespace="4ec96fca-ce05-44b1-b63a-124b2f30cc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f050b-d0f1-4117-bf0c-2e8f12e13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c96fca-ce05-44b1-b63a-124b2f30cc5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D0EAB6-DCA1-4A83-AA72-F98DED6BEF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3f050b-d0f1-4117-bf0c-2e8f12e134b2"/>
    <ds:schemaRef ds:uri="4ec96fca-ce05-44b1-b63a-124b2f30c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4A88AA-165B-4D78-9858-7E9A696C6B0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a3f050b-d0f1-4117-bf0c-2e8f12e134b2"/>
    <ds:schemaRef ds:uri="http://purl.org/dc/terms/"/>
    <ds:schemaRef ds:uri="http://schemas.openxmlformats.org/package/2006/metadata/core-properties"/>
    <ds:schemaRef ds:uri="4ec96fca-ce05-44b1-b63a-124b2f30cc50"/>
    <ds:schemaRef ds:uri="http://www.w3.org/XML/1998/namespace"/>
    <ds:schemaRef ds:uri="http://purl.org/dc/dcmitype/"/>
  </ds:schemaRefs>
</ds:datastoreItem>
</file>

<file path=customXml/itemProps3.xml><?xml version="1.0" encoding="utf-8"?>
<ds:datastoreItem xmlns:ds="http://schemas.openxmlformats.org/officeDocument/2006/customXml" ds:itemID="{8C8EEE37-CD71-41E8-9E69-3617EFF2F9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4282</TotalTime>
  <Words>6232</Words>
  <Application>Microsoft Office PowerPoint</Application>
  <PresentationFormat>Widescreen</PresentationFormat>
  <Paragraphs>436</Paragraphs>
  <Slides>50</Slides>
  <Notes>50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50</vt:i4>
      </vt:variant>
    </vt:vector>
  </HeadingPairs>
  <TitlesOfParts>
    <vt:vector size="65" baseType="lpstr">
      <vt:lpstr>Arial</vt:lpstr>
      <vt:lpstr>Calibri</vt:lpstr>
      <vt:lpstr>Calibri Light</vt:lpstr>
      <vt:lpstr>Courier New</vt:lpstr>
      <vt:lpstr>Lato Light</vt:lpstr>
      <vt:lpstr>Open Sans</vt:lpstr>
      <vt:lpstr>Open Sans Extrabold</vt:lpstr>
      <vt:lpstr>Palatino Linotype</vt:lpstr>
      <vt:lpstr>PermianSlabSerifTypeface</vt:lpstr>
      <vt:lpstr>Wingdings</vt:lpstr>
      <vt:lpstr>Office Theme</vt:lpstr>
      <vt:lpstr>Theme1</vt:lpstr>
      <vt:lpstr>1_Theme1</vt:lpstr>
      <vt:lpstr>2_Theme1</vt:lpstr>
      <vt:lpstr>1_Office Theme</vt:lpstr>
      <vt:lpstr>PowerPoint Presentation</vt:lpstr>
      <vt:lpstr>PowerPoint Presentation</vt:lpstr>
      <vt:lpstr>Agenda</vt:lpstr>
      <vt:lpstr>Purpose</vt:lpstr>
      <vt:lpstr>Benefits of Portfolios</vt:lpstr>
      <vt:lpstr>Portfolios in TEAM Evaluation</vt:lpstr>
      <vt:lpstr>Process</vt:lpstr>
      <vt:lpstr>Shared Language, Spiraling Standards, and Flexibility</vt:lpstr>
      <vt:lpstr>Process vs. Products</vt:lpstr>
      <vt:lpstr>Major Work of the Grade Consideration</vt:lpstr>
      <vt:lpstr>Fine Arts Portfolio</vt:lpstr>
      <vt:lpstr>PowerPoint Presentation</vt:lpstr>
      <vt:lpstr>Selecting a Model</vt:lpstr>
      <vt:lpstr>Managing Student Work</vt:lpstr>
      <vt:lpstr>Point A Student Work Samples</vt:lpstr>
      <vt:lpstr>Point B Student Work Samples</vt:lpstr>
      <vt:lpstr>Purposeful Sampling</vt:lpstr>
      <vt:lpstr>Group Sampling</vt:lpstr>
      <vt:lpstr>Self-Scoring</vt:lpstr>
      <vt:lpstr>Portfolio Submissions</vt:lpstr>
      <vt:lpstr>Peer Review</vt:lpstr>
      <vt:lpstr>Peer Review Scoring Notes</vt:lpstr>
      <vt:lpstr>Calculating Student Growth and Teacher Effectiveness</vt:lpstr>
      <vt:lpstr>Scoring Algorithm</vt:lpstr>
      <vt:lpstr>Scoring Algorithm</vt:lpstr>
      <vt:lpstr>Scoring Algorithm</vt:lpstr>
      <vt:lpstr>Scoring Algorithm</vt:lpstr>
      <vt:lpstr>Platform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Support</vt:lpstr>
      <vt:lpstr>Thank you! </vt:lpstr>
    </vt:vector>
  </TitlesOfParts>
  <Company>State of Tennessee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Cassetty</dc:creator>
  <cp:lastModifiedBy>Micah Fager</cp:lastModifiedBy>
  <cp:revision>206</cp:revision>
  <dcterms:created xsi:type="dcterms:W3CDTF">2020-06-08T04:13:00Z</dcterms:created>
  <dcterms:modified xsi:type="dcterms:W3CDTF">2024-04-29T17:55:09Z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0x010100B20C52C853E42F4FB2601CB9C87AA890</vt:lpwstr>
  </property>
</Properties>
</file>